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0"/>
  </p:notesMasterIdLst>
  <p:sldIdLst>
    <p:sldId id="899" r:id="rId2"/>
    <p:sldId id="900" r:id="rId3"/>
    <p:sldId id="952" r:id="rId4"/>
    <p:sldId id="953" r:id="rId5"/>
    <p:sldId id="954" r:id="rId6"/>
    <p:sldId id="955" r:id="rId7"/>
    <p:sldId id="956" r:id="rId8"/>
    <p:sldId id="957" r:id="rId9"/>
    <p:sldId id="958" r:id="rId10"/>
    <p:sldId id="959" r:id="rId11"/>
    <p:sldId id="960" r:id="rId12"/>
    <p:sldId id="961" r:id="rId13"/>
    <p:sldId id="962" r:id="rId14"/>
    <p:sldId id="963" r:id="rId15"/>
    <p:sldId id="964" r:id="rId16"/>
    <p:sldId id="965" r:id="rId17"/>
    <p:sldId id="966" r:id="rId18"/>
    <p:sldId id="967" r:id="rId19"/>
    <p:sldId id="968" r:id="rId20"/>
    <p:sldId id="969" r:id="rId21"/>
    <p:sldId id="970" r:id="rId22"/>
    <p:sldId id="971" r:id="rId23"/>
    <p:sldId id="972" r:id="rId24"/>
    <p:sldId id="973" r:id="rId25"/>
    <p:sldId id="974" r:id="rId26"/>
    <p:sldId id="975" r:id="rId27"/>
    <p:sldId id="944" r:id="rId28"/>
    <p:sldId id="945" r:id="rId29"/>
    <p:sldId id="946" r:id="rId30"/>
    <p:sldId id="902" r:id="rId31"/>
    <p:sldId id="904" r:id="rId32"/>
    <p:sldId id="905" r:id="rId33"/>
    <p:sldId id="906" r:id="rId34"/>
    <p:sldId id="907" r:id="rId35"/>
    <p:sldId id="908" r:id="rId36"/>
    <p:sldId id="909" r:id="rId37"/>
    <p:sldId id="911" r:id="rId38"/>
    <p:sldId id="912" r:id="rId39"/>
    <p:sldId id="913" r:id="rId40"/>
    <p:sldId id="914" r:id="rId41"/>
    <p:sldId id="915" r:id="rId42"/>
    <p:sldId id="916" r:id="rId43"/>
    <p:sldId id="942" r:id="rId44"/>
    <p:sldId id="943" r:id="rId45"/>
    <p:sldId id="918" r:id="rId46"/>
    <p:sldId id="947" r:id="rId47"/>
    <p:sldId id="948" r:id="rId48"/>
    <p:sldId id="949" r:id="rId49"/>
    <p:sldId id="920" r:id="rId50"/>
    <p:sldId id="921" r:id="rId51"/>
    <p:sldId id="922" r:id="rId52"/>
    <p:sldId id="923" r:id="rId53"/>
    <p:sldId id="924" r:id="rId54"/>
    <p:sldId id="925" r:id="rId55"/>
    <p:sldId id="926" r:id="rId56"/>
    <p:sldId id="927" r:id="rId57"/>
    <p:sldId id="930" r:id="rId58"/>
    <p:sldId id="931" r:id="rId59"/>
    <p:sldId id="932" r:id="rId60"/>
    <p:sldId id="933" r:id="rId61"/>
    <p:sldId id="934" r:id="rId62"/>
    <p:sldId id="935" r:id="rId63"/>
    <p:sldId id="950" r:id="rId64"/>
    <p:sldId id="937" r:id="rId65"/>
    <p:sldId id="938" r:id="rId66"/>
    <p:sldId id="939" r:id="rId67"/>
    <p:sldId id="940" r:id="rId68"/>
    <p:sldId id="941" r:id="rId6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96208" autoAdjust="0"/>
  </p:normalViewPr>
  <p:slideViewPr>
    <p:cSldViewPr>
      <p:cViewPr varScale="1">
        <p:scale>
          <a:sx n="119" d="100"/>
          <a:sy n="119" d="100"/>
        </p:scale>
        <p:origin x="2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307554-CFDB-B841-A1A5-9D379F283D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9F5362D-CA43-3845-9811-8B819692AA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B1A2C9D-0848-E84B-B7B6-F4702DA27DF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C0DC783-0B8A-9749-9F7A-DB85F5B5CD3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1B3D4A8-660F-FD4D-A981-18072F4AB0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F312DA6-9791-4546-8354-A2AC4AF680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Nanum Myeongjo" panose="02020603020101020101" pitchFamily="18" charset="-127"/>
              </a:defRPr>
            </a:lvl1pPr>
          </a:lstStyle>
          <a:p>
            <a:fld id="{6EFE9A98-B4C6-594D-86BC-4FEF60C49AF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BCFD269-F7B7-1948-8BA1-51382CC1A0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DB3C4F0-68D6-9242-B89A-323A02519091}" type="slidenum">
              <a:rPr lang="zh-CN" altLang="en-US" sz="1200" b="0">
                <a:latin typeface="Nanum Myeongjo" panose="02020603020101020101" pitchFamily="18" charset="-127"/>
              </a:rPr>
              <a:pPr/>
              <a:t>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E39DAC5-591B-F445-8CBE-72AFB92986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85FCDBD-0775-EE45-8A23-6AD28ED0F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7A1BC81-F533-0248-8FA2-585F6EF18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4476D75-AFE5-CD45-9360-A2F380305637}" type="slidenum">
              <a:rPr lang="zh-CN" altLang="en-US" sz="1200" b="0">
                <a:latin typeface="Nanum Myeongjo" panose="02020603020101020101" pitchFamily="18" charset="-127"/>
              </a:rPr>
              <a:pPr/>
              <a:t>10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474AE6E-95BD-4748-A958-B24CCB0D03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B56A1A8-4E9C-6E4A-8B1B-4CEC123D6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7EFBBEB-2F3B-0849-95E2-CB98141A9B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3E4EE80-DC41-564F-892B-C59BA2BACBE2}" type="slidenum">
              <a:rPr lang="zh-CN" altLang="en-US" sz="1200" b="0">
                <a:latin typeface="Nanum Myeongjo" panose="02020603020101020101" pitchFamily="18" charset="-127"/>
              </a:rPr>
              <a:pPr/>
              <a:t>11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9CAD10E-EB3B-5A49-82EE-387D199E9A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4B5FFE5-9747-B144-B844-590DBA189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2946FB38-F173-FB44-829C-DAA041F672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EB0415BB-A223-7B4B-B2B2-7F15196E0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AE487C03-0E7A-F749-8F26-0592AEAB3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A764BB5-F904-9742-91ED-228ED3112295}" type="slidenum">
              <a:rPr lang="zh-CN" altLang="en-US" sz="1200" b="0">
                <a:latin typeface="Nanum Myeongjo" panose="02020603020101020101" pitchFamily="18" charset="-127"/>
              </a:rPr>
              <a:pPr/>
              <a:t>12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D97340E5-53DE-F646-8479-BB09CE3B1D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DD230297-D237-714B-90DE-BC49A0391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1B8697C0-8D8D-8C44-8F0A-81014CBC20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A0960DC-5CED-D345-8DA3-807BB4BF9F78}" type="slidenum">
              <a:rPr lang="zh-CN" altLang="en-US" sz="1200" b="0">
                <a:latin typeface="Nanum Myeongjo" panose="02020603020101020101" pitchFamily="18" charset="-127"/>
              </a:rPr>
              <a:pPr/>
              <a:t>13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7642127E-6CB2-7646-9770-6D9780538A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DB8D15F-5E75-BF43-A22E-763F3CE3EB64}" type="slidenum">
              <a:rPr lang="zh-CN" altLang="en-US" sz="1200" b="0">
                <a:latin typeface="Nanum Myeongjo" panose="02020603020101020101" pitchFamily="18" charset="-127"/>
              </a:rPr>
              <a:pPr/>
              <a:t>14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C720368-C104-954B-AA17-62A0BE3CCE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34CB917-4308-DA46-8CAB-8F1B1B902E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002500FB-2CF5-1644-8EE5-AF68226153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75F6A46-770B-524D-8937-77BF2EF93825}" type="slidenum">
              <a:rPr lang="zh-CN" altLang="en-US" sz="1200" b="0">
                <a:latin typeface="Nanum Myeongjo" panose="02020603020101020101" pitchFamily="18" charset="-127"/>
              </a:rPr>
              <a:pPr/>
              <a:t>15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EE08454-59FB-574B-B6AB-202BCA1241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9F49F00-AE04-3A43-B467-41246F337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14B00BA-5D31-684D-874B-D9A463E5C5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0286B63-4A05-D44F-BDBF-6C42A9BEDF9A}" type="slidenum">
              <a:rPr lang="zh-CN" altLang="en-US" sz="1200" b="0">
                <a:latin typeface="Nanum Myeongjo" panose="02020603020101020101" pitchFamily="18" charset="-127"/>
              </a:rPr>
              <a:pPr/>
              <a:t>16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4911D73-12D8-744A-ABF5-9AD2790BCC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2A4CA1F-0EF8-0045-A19E-C205C6792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C5D3865E-8A79-5D45-9473-A673450801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F43786D-3270-0449-906F-6F6EEB11C79E}" type="slidenum">
              <a:rPr lang="zh-CN" altLang="en-US" sz="1200" b="0">
                <a:latin typeface="Nanum Myeongjo" panose="02020603020101020101" pitchFamily="18" charset="-127"/>
              </a:rPr>
              <a:pPr/>
              <a:t>17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73F4D17-59CE-FC4E-B5E1-B3B9166A80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3907F56-2731-3F40-8983-DB200E173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6A49971-0948-064A-969C-591780D77C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84B9EB1-6645-9345-AC1B-EBB7179AC392}" type="slidenum">
              <a:rPr lang="zh-CN" altLang="en-US" sz="1200" b="0">
                <a:latin typeface="Nanum Myeongjo" panose="02020603020101020101" pitchFamily="18" charset="-127"/>
              </a:rPr>
              <a:pPr/>
              <a:t>18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674D9D4-05A4-0B48-B844-22D01FF7EA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0DDBD86-D70C-124C-B91E-9937B63A8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51334CF3-1F34-AB41-929F-B51AD12561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38B3B158-D9AC-6749-B0D7-76704238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CF19B658-D67A-5C4C-92BB-73EACD076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5D7D27D-38C7-174F-AC1D-6A5BE0A61B6C}" type="slidenum">
              <a:rPr lang="zh-CN" altLang="en-US" sz="1200" b="0">
                <a:latin typeface="Nanum Myeongjo" panose="02020603020101020101" pitchFamily="18" charset="-127"/>
              </a:rPr>
              <a:pPr/>
              <a:t>19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517F995-51D7-5046-A123-E576001DEC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FFA2895-863C-5D4E-9A3E-19F74740B85C}" type="slidenum">
              <a:rPr lang="zh-CN" altLang="en-US" sz="1200" b="0">
                <a:latin typeface="Nanum Myeongjo" panose="02020603020101020101" pitchFamily="18" charset="-127"/>
              </a:rPr>
              <a:pPr/>
              <a:t>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44EB871-9B12-CE42-AE92-FB018E0E7D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20B149C-8B5B-C148-AC80-E9E432B53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F4B67DF0-A8C0-784A-9320-BE862B0487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5C7FE40B-10B8-C84D-B09F-B1DD9628A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88CF9E72-0812-A849-9C29-AE9587F49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84D9363-F6F1-6F4A-A968-28BD3AEFBB07}" type="slidenum">
              <a:rPr lang="zh-CN" altLang="en-US" sz="1200" b="0">
                <a:latin typeface="Nanum Myeongjo" panose="02020603020101020101" pitchFamily="18" charset="-127"/>
              </a:rPr>
              <a:pPr/>
              <a:t>20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94D3514A-3741-974B-8582-08AA07FD29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4A0CD1D6-E12B-F14F-A19E-2F83A0B51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7C9CC4CA-B6A6-FA4E-9783-87DA6819C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56BBC13-D05C-CF46-AA5D-9EAD8B6A13C7}" type="slidenum">
              <a:rPr lang="zh-CN" altLang="en-US" sz="1200" b="0">
                <a:latin typeface="Nanum Myeongjo" panose="02020603020101020101" pitchFamily="18" charset="-127"/>
              </a:rPr>
              <a:pPr/>
              <a:t>22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24B4A37B-9F3D-E54B-910A-4FD0F500A8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5E5D15E-6EF9-2340-BFF4-4C3DF861469D}" type="slidenum">
              <a:rPr lang="zh-CN" altLang="en-US" sz="1200" b="0">
                <a:latin typeface="Nanum Myeongjo" panose="02020603020101020101" pitchFamily="18" charset="-127"/>
              </a:rPr>
              <a:pPr/>
              <a:t>25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D4AA765-0B71-7D44-AF80-F626A0C0E2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738C0D7-DFF1-F543-A3F5-2B201D352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2788555-CA94-F540-BFEA-628B59B430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3ADB0CB-73C3-6046-B6C7-ADD402785E59}" type="slidenum">
              <a:rPr lang="zh-CN" altLang="en-US" sz="1200" b="0">
                <a:latin typeface="Nanum Myeongjo" panose="02020603020101020101" pitchFamily="18" charset="-127"/>
              </a:rPr>
              <a:pPr/>
              <a:t>26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E6DF8B6-FABA-B849-A780-1145FF442B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D0F2AA5-12A6-0242-BF86-AA5319E77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0A09B520-77EA-9542-9918-E82DC09EB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C3152C0-76F3-C845-A859-6BB6D1670E1E}" type="slidenum">
              <a:rPr lang="zh-CN" altLang="en-US" sz="1200" b="0">
                <a:latin typeface="Nanum Myeongjo" panose="02020603020101020101" pitchFamily="18" charset="-127"/>
              </a:rPr>
              <a:pPr/>
              <a:t>27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8BFD6FFA-5149-FD42-A6AA-30402B2F3F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53E4AF7-6F87-2543-A3ED-ADDFE477A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524C64E-3DDE-CA49-853C-603F7FC6B6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17429A7-B9C9-D848-A77A-F0A3B209C486}" type="slidenum">
              <a:rPr lang="zh-CN" altLang="en-US" sz="1200" b="0">
                <a:latin typeface="Nanum Myeongjo" panose="02020603020101020101" pitchFamily="18" charset="-127"/>
              </a:rPr>
              <a:pPr/>
              <a:t>28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059F2A73-9FC5-F24E-BCE3-EA54EEEB19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66D6CDA-6A2D-D442-90B5-1CC26D767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6CCD3B81-AA58-9D40-9098-5CFA0F0168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275FAA6-C808-4A41-8478-75FFAE329367}" type="slidenum">
              <a:rPr lang="zh-CN" altLang="en-US" sz="1200" b="0">
                <a:latin typeface="Nanum Myeongjo" panose="02020603020101020101" pitchFamily="18" charset="-127"/>
              </a:rPr>
              <a:pPr/>
              <a:t>29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E7DCA50-3229-1F4A-87F0-A8FAC01AB4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8032EEF4-EC86-8943-99E9-529D1B1F1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DF6CC7E1-989C-9540-AE8E-5A3321DBA1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30A76C6-93E7-1541-9BFF-973715C02568}" type="slidenum">
              <a:rPr lang="zh-CN" altLang="en-US" sz="1200" b="0">
                <a:latin typeface="Nanum Myeongjo" panose="02020603020101020101" pitchFamily="18" charset="-127"/>
              </a:rPr>
              <a:pPr/>
              <a:t>30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05E1370-3B07-264B-BC63-F532B6A5C3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F516281C-E36A-1E46-8216-87EDE5D21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7C694D89-D3E9-0F43-9435-85B4CF8E83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5BA6760-F342-6544-963B-32B782C403C6}" type="slidenum">
              <a:rPr lang="zh-CN" altLang="en-US" sz="1200" b="0">
                <a:latin typeface="Nanum Myeongjo" panose="02020603020101020101" pitchFamily="18" charset="-127"/>
              </a:rPr>
              <a:pPr/>
              <a:t>31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795EF6E3-1A6C-0640-A411-2A5D9040E6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CFF0843-CB0A-2942-9E11-2D287455F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0700858A-DDF5-8841-A9F3-4506663954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6D51E0A-C75B-0141-B29C-B08454A0AD67}" type="slidenum">
              <a:rPr lang="zh-CN" altLang="en-US" sz="1200" b="0">
                <a:latin typeface="Nanum Myeongjo" panose="02020603020101020101" pitchFamily="18" charset="-127"/>
              </a:rPr>
              <a:pPr/>
              <a:t>32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C5C379EE-F4B5-414B-A4C0-83316FB2F8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03F6AC19-51B4-D947-B5F9-37087E7A8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25A3B088-F6B7-974F-98F8-16692EBF2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70442CB-8745-4B42-B92C-25BE3FDAF39A}" type="slidenum">
              <a:rPr lang="zh-CN" altLang="en-US" sz="1200" b="0">
                <a:latin typeface="Nanum Myeongjo" panose="02020603020101020101" pitchFamily="18" charset="-127"/>
              </a:rPr>
              <a:pPr/>
              <a:t>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7BF8A7D-76A5-0742-A72B-E024BCBA20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5B8C5EA-843D-E14E-AEAC-515D16DE5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074040C1-5383-8044-9CE6-6E8F42E055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3F1B00E-7681-B24B-9C60-00486EA617F6}" type="slidenum">
              <a:rPr lang="zh-CN" altLang="en-US" sz="1200" b="0">
                <a:latin typeface="Nanum Myeongjo" panose="02020603020101020101" pitchFamily="18" charset="-127"/>
              </a:rPr>
              <a:pPr/>
              <a:t>33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3B95FBE4-FB27-054B-92B0-C9F1A1AFBC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FC71CBA5-7C4C-E242-89FC-DACDCBDF6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2B9791FD-6292-F74E-B726-1ED1E4FF27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90ED4B2-C708-A947-B107-212AFF058A79}" type="slidenum">
              <a:rPr lang="zh-CN" altLang="en-US" sz="1200" b="0">
                <a:latin typeface="Nanum Myeongjo" panose="02020603020101020101" pitchFamily="18" charset="-127"/>
              </a:rPr>
              <a:pPr/>
              <a:t>34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7C61131A-4017-4247-BCF8-996F906377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B7477C83-662B-324D-83B7-2712B722C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E97385F9-7E5A-3443-B22E-AF4C949DF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023F1AE-AD60-5648-9229-F9B12F1EE8C6}" type="slidenum">
              <a:rPr lang="zh-CN" altLang="en-US" sz="1200" b="0">
                <a:latin typeface="Nanum Myeongjo" panose="02020603020101020101" pitchFamily="18" charset="-127"/>
              </a:rPr>
              <a:pPr/>
              <a:t>35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EC56D702-71EA-8E47-B604-ECE8D7A575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1933D446-570E-384C-84D9-33D3CD2D1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71AE2511-10F8-D94E-99B5-0281D4C52A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F8489C1-B7C7-034B-8A74-3F6B1D6177EC}" type="slidenum">
              <a:rPr lang="zh-CN" altLang="en-US" sz="1200" b="0">
                <a:latin typeface="Nanum Myeongjo" panose="02020603020101020101" pitchFamily="18" charset="-127"/>
              </a:rPr>
              <a:pPr/>
              <a:t>36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3221AA7-CB69-5244-9EA6-B046F09231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4086EA7D-1FDD-2243-922E-FE61A0677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FA421E77-01C1-D24E-AAD5-ADE79329B8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9D4607D-EE52-6D4A-8E46-9E80821ACC5B}" type="slidenum">
              <a:rPr lang="zh-CN" altLang="en-US" sz="1200" b="0">
                <a:latin typeface="Nanum Myeongjo" panose="02020603020101020101" pitchFamily="18" charset="-127"/>
              </a:rPr>
              <a:pPr/>
              <a:t>37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99337550-F0D4-AB44-8A2F-E15A8DC89B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27FE72A-5386-9C4A-837E-948DB1345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2B63537A-3BA3-9A45-B784-5EF694DB5C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56BC6E5-8E61-B24D-A31C-75CA445AE954}" type="slidenum">
              <a:rPr lang="zh-CN" altLang="en-US" sz="1200" b="0">
                <a:latin typeface="Nanum Myeongjo" panose="02020603020101020101" pitchFamily="18" charset="-127"/>
              </a:rPr>
              <a:pPr/>
              <a:t>38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FB85D9D3-C39E-B344-A5AD-3EC431B2CD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2F3D924C-156F-214B-A023-68BF3868E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4AAE816C-FCBA-524B-8827-350076D5E1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FF4A9E2-3172-6847-B048-EBCCDF1BF70A}" type="slidenum">
              <a:rPr lang="zh-CN" altLang="en-US" sz="1200" b="0">
                <a:latin typeface="Nanum Myeongjo" panose="02020603020101020101" pitchFamily="18" charset="-127"/>
              </a:rPr>
              <a:pPr/>
              <a:t>39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42271F06-68C5-EA4A-BBFE-4CAB5B84C1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ABB786C1-3163-C049-9ECE-0FEECAAC6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3CD6C205-76E6-DC4F-BB41-446034DDA1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7DE792E-65DE-224A-8E08-56A7700CFC1A}" type="slidenum">
              <a:rPr lang="zh-CN" altLang="en-US" sz="1200" b="0">
                <a:latin typeface="Nanum Myeongjo" panose="02020603020101020101" pitchFamily="18" charset="-127"/>
              </a:rPr>
              <a:pPr/>
              <a:t>40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BE51EA5C-2BB8-B745-923B-126C0BD9C9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D22EFCFF-B33A-4348-8396-2B671D597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AE9F5B0C-C5A3-894F-AC60-F49E89F747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541C016-0C13-D148-9D6E-D1D316123D01}" type="slidenum">
              <a:rPr lang="zh-CN" altLang="en-US" sz="1200" b="0">
                <a:latin typeface="Nanum Myeongjo" panose="02020603020101020101" pitchFamily="18" charset="-127"/>
              </a:rPr>
              <a:pPr/>
              <a:t>41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DBA6F259-53B4-6245-8DBA-7D13EC6FFA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7D71BE88-762E-F347-B00E-4B29A3822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735184CE-AEA5-3642-8836-880F5DE4F1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AD4F550-1FA7-4346-8FFB-3F2574CAFCEE}" type="slidenum">
              <a:rPr lang="zh-CN" altLang="en-US" sz="1200" b="0">
                <a:latin typeface="Nanum Myeongjo" panose="02020603020101020101" pitchFamily="18" charset="-127"/>
              </a:rPr>
              <a:pPr/>
              <a:t>42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63C512D9-6F56-E44E-9258-011CCCD21A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F42E0FA5-69CB-2A48-B327-C1E6D503C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FECF0BC-C7CF-2849-972C-65D111554C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F094F0D-5EF5-3F49-A9F7-2409EC994CD4}" type="slidenum">
              <a:rPr lang="zh-CN" altLang="en-US" sz="1200" b="0">
                <a:latin typeface="Nanum Myeongjo" panose="02020603020101020101" pitchFamily="18" charset="-127"/>
              </a:rPr>
              <a:pPr/>
              <a:t>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A2AA564-760C-8649-AE7A-529B5ACA87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EFDEF0D-AEA7-764B-84A0-4206715CC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5AD8EE04-8074-4F4C-A45F-034E6B063F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E412A55-C61F-B648-B552-FE086A8A4ACE}" type="slidenum">
              <a:rPr lang="zh-CN" altLang="en-US" sz="1200" b="0">
                <a:latin typeface="Nanum Myeongjo" panose="02020603020101020101" pitchFamily="18" charset="-127"/>
              </a:rPr>
              <a:pPr/>
              <a:t>43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C7EC12E-F85C-1946-B34E-BADF60B91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126DDCCE-0650-AC43-96C8-092F0875A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92534717-3C03-0540-86B1-D7C683990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5DEFBBE-DD54-6846-9A78-DC83B51E9B00}" type="slidenum">
              <a:rPr lang="zh-CN" altLang="en-US" sz="1200" b="0">
                <a:latin typeface="Nanum Myeongjo" panose="02020603020101020101" pitchFamily="18" charset="-127"/>
              </a:rPr>
              <a:pPr/>
              <a:t>44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B0A826EC-82B9-B34E-BC04-BE1FD5BD15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1451B5D2-5988-894C-A579-40F5F74FE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A378CADD-BB19-C44C-B52C-9512233114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B492C00-8794-C746-B182-B7DD27857178}" type="slidenum">
              <a:rPr lang="zh-CN" altLang="en-US" sz="1200" b="0">
                <a:latin typeface="Nanum Myeongjo" panose="02020603020101020101" pitchFamily="18" charset="-127"/>
              </a:rPr>
              <a:pPr/>
              <a:t>45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CE595A85-95DB-D449-866E-8891B38E09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9B47A98A-AB57-E746-AC1E-A9332FACD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9BE1217C-7616-9E44-84D7-5D4DAF264B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EBA1A33-0FF1-B84F-B445-D2787E77A90A}" type="slidenum">
              <a:rPr lang="zh-CN" altLang="en-US" sz="1200" b="0">
                <a:latin typeface="Nanum Myeongjo" panose="02020603020101020101" pitchFamily="18" charset="-127"/>
              </a:rPr>
              <a:pPr/>
              <a:t>46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E0A09CCC-67DF-6448-A914-C7972CAF5C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801C7DB9-F203-3941-8596-81E6A7E64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DE21D556-419A-B348-95D8-CB9BBA6D99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74A0163-F042-EB42-8580-0A56EA7DD34B}" type="slidenum">
              <a:rPr lang="zh-CN" altLang="en-US" sz="1200" b="0">
                <a:latin typeface="Nanum Myeongjo" panose="02020603020101020101" pitchFamily="18" charset="-127"/>
              </a:rPr>
              <a:pPr/>
              <a:t>47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930C1B9C-2C4D-4249-9DFC-C9FC3704C8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3BFBAF80-461C-CF4C-B2DA-D9A437E4C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E8E26900-A587-6541-A8E4-35C3D9D68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BBF53D1-62AF-6C49-87D0-F720C1CD7696}" type="slidenum">
              <a:rPr lang="zh-CN" altLang="en-US" sz="1200" b="0">
                <a:latin typeface="Nanum Myeongjo" panose="02020603020101020101" pitchFamily="18" charset="-127"/>
              </a:rPr>
              <a:pPr/>
              <a:t>48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016C6E21-2D54-4D48-B231-EB85DDDB33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845C1E37-5145-EE49-996C-D103AF8C3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67CEF1F2-D183-934D-99A9-6E4B8CB28A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783CFB0-0DDA-6D4F-ACD9-58B88ADB5867}" type="slidenum">
              <a:rPr lang="zh-CN" altLang="en-US" sz="1200" b="0">
                <a:latin typeface="Nanum Myeongjo" panose="02020603020101020101" pitchFamily="18" charset="-127"/>
              </a:rPr>
              <a:pPr/>
              <a:t>49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DD65F826-6BF8-9D49-85F5-484D13CB23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A0A72762-0D4D-9D48-B8B0-05936BAB5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C78211C3-3966-F44D-9A51-9879C37053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A4214B1-BB64-F646-A492-AD2DF35C37B1}" type="slidenum">
              <a:rPr lang="zh-CN" altLang="en-US" sz="1200" b="0">
                <a:latin typeface="Nanum Myeongjo" panose="02020603020101020101" pitchFamily="18" charset="-127"/>
              </a:rPr>
              <a:pPr/>
              <a:t>50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379F7105-B98F-A147-B3EA-7C56D9B91B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199A798A-8923-4546-BBAE-BAD6A6FD6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9E6DED3E-DD2F-8541-B505-90152D71AA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78B8CFC-E30C-5E41-BBFC-89CA242BD212}" type="slidenum">
              <a:rPr lang="zh-CN" altLang="en-US" sz="1200" b="0">
                <a:latin typeface="Nanum Myeongjo" panose="02020603020101020101" pitchFamily="18" charset="-127"/>
              </a:rPr>
              <a:pPr/>
              <a:t>51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2D1F3E7D-2099-8847-951C-0C242150A0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91F84C99-119B-4448-8F6C-D8708DC89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1C916712-4568-D244-A550-CECD6918F9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8453254-9B61-924C-ACDC-BEF92421348F}" type="slidenum">
              <a:rPr lang="zh-CN" altLang="en-US" sz="1200" b="0">
                <a:latin typeface="Nanum Myeongjo" panose="02020603020101020101" pitchFamily="18" charset="-127"/>
              </a:rPr>
              <a:pPr/>
              <a:t>52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9BB0F43C-9CF1-2B43-B214-6EB436321F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E41E0B4C-9F5F-BF46-BC2C-8F3FB7242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6D5797B9-BD93-F94A-AF6A-3F91A18FF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A9CDB7E-E437-AA45-AA8A-4D32B889E9E6}" type="slidenum">
              <a:rPr lang="zh-CN" altLang="en-US" sz="1200" b="0">
                <a:latin typeface="Nanum Myeongjo" panose="02020603020101020101" pitchFamily="18" charset="-127"/>
              </a:rPr>
              <a:pPr/>
              <a:t>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971CE81-0A5A-F64A-8B59-57D3F5D7F9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D9CD2EB-A789-9142-9B7D-66B1EA9DC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E26B15D3-1503-AD40-9036-10B09936A5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6712614-46CC-5D44-8363-CDAED7B08DDD}" type="slidenum">
              <a:rPr lang="zh-CN" altLang="en-US" sz="1200" b="0">
                <a:latin typeface="Nanum Myeongjo" panose="02020603020101020101" pitchFamily="18" charset="-127"/>
              </a:rPr>
              <a:pPr/>
              <a:t>53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A22A467D-8787-C442-9F30-24DCA186C4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1D854663-7770-5F45-9FE0-5E14EEA968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C0B7E056-DD58-954A-98D7-2E3667137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90A4BC6-666B-544F-861E-65B1DDD98548}" type="slidenum">
              <a:rPr lang="zh-CN" altLang="en-US" sz="1200" b="0">
                <a:latin typeface="Nanum Myeongjo" panose="02020603020101020101" pitchFamily="18" charset="-127"/>
              </a:rPr>
              <a:pPr/>
              <a:t>54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9F1F8159-23A9-244F-A88C-8B6E3A3B21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3A96DF21-8212-6746-8C6F-E31A32404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116E6AC0-57F0-F34B-B0EB-5768CB4F52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E2794ED-6B04-CA43-947F-D2836F16FB5A}" type="slidenum">
              <a:rPr lang="zh-CN" altLang="en-US" sz="1200" b="0">
                <a:latin typeface="Nanum Myeongjo" panose="02020603020101020101" pitchFamily="18" charset="-127"/>
              </a:rPr>
              <a:pPr/>
              <a:t>55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7E1A930B-D474-1843-872B-7AF694212C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C7702D82-2CF1-1745-A64F-513FA5FE33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55517ACE-21A6-C54F-9B65-52C4F0EDB9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B5B75A2-FEA9-174E-8E83-A63B89ADFEC6}" type="slidenum">
              <a:rPr lang="zh-CN" altLang="en-US" sz="1200" b="0">
                <a:latin typeface="Nanum Myeongjo" panose="02020603020101020101" pitchFamily="18" charset="-127"/>
              </a:rPr>
              <a:pPr/>
              <a:t>56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C8AE274F-FA05-AC4B-BC7D-71A1BFF034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73CE91FA-B24C-9E47-A007-19A7E1CC8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E530491B-8625-BF44-9B99-C0304F9E98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ED25DE5-BACC-1C4E-B0BA-9C633C360879}" type="slidenum">
              <a:rPr lang="zh-CN" altLang="en-US" sz="1200" b="0">
                <a:latin typeface="Nanum Myeongjo" panose="02020603020101020101" pitchFamily="18" charset="-127"/>
              </a:rPr>
              <a:pPr/>
              <a:t>57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90A6CF9C-EB49-5E42-B37A-1398604821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369417F2-3361-0546-8C0F-197E0E65F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9FD8237B-C60F-F142-98B0-8967509B6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61EB3F0-7B89-5C4D-9546-76C45EDD0082}" type="slidenum">
              <a:rPr lang="zh-CN" altLang="en-US" sz="1200" b="0">
                <a:latin typeface="Nanum Myeongjo" panose="02020603020101020101" pitchFamily="18" charset="-127"/>
              </a:rPr>
              <a:pPr/>
              <a:t>58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C28ED560-B756-BE4E-9629-C9011DA81D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E98F033B-C9D2-AE43-95E1-4154D332E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623F6AA9-1670-3E41-BBC6-686547538F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9F7E00A-D489-794E-80BB-7AB19115CDD2}" type="slidenum">
              <a:rPr lang="zh-CN" altLang="en-US" sz="1200" b="0">
                <a:latin typeface="Nanum Myeongjo" panose="02020603020101020101" pitchFamily="18" charset="-127"/>
              </a:rPr>
              <a:pPr/>
              <a:t>59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32E38B5A-3ED8-7B45-8BBC-21FAB5FE24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2B72A0D0-722F-8745-80AD-91812AA88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16C00884-C219-2E4E-AE72-47584F53BD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35B936D-4737-4E45-97F6-2D4166C8E12C}" type="slidenum">
              <a:rPr lang="zh-CN" altLang="en-US" sz="1200" b="0">
                <a:latin typeface="Nanum Myeongjo" panose="02020603020101020101" pitchFamily="18" charset="-127"/>
              </a:rPr>
              <a:pPr/>
              <a:t>60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2A9462D2-30C2-4D4C-B648-BC1B6998CE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A78F9D6A-BBC6-0B41-8E5E-6F2A11512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EBCEC5B1-F289-7C45-93A0-1BE019B2D2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0AA259F-04F9-0D4A-B288-98657DE6D0CE}" type="slidenum">
              <a:rPr lang="zh-CN" altLang="en-US" sz="1200" b="0">
                <a:latin typeface="Nanum Myeongjo" panose="02020603020101020101" pitchFamily="18" charset="-127"/>
              </a:rPr>
              <a:pPr/>
              <a:t>61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BE23DC41-F1E4-3544-80A6-E9E2CB8E2B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32AC5203-9802-5640-8F3D-CA59DF9E5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4CBFFFDD-DCF0-654D-9092-3E5B8A5FBA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124ACFC-CAE3-4F40-8B22-4449771EDF95}" type="slidenum">
              <a:rPr lang="zh-CN" altLang="en-US" sz="1200" b="0">
                <a:latin typeface="Nanum Myeongjo" panose="02020603020101020101" pitchFamily="18" charset="-127"/>
              </a:rPr>
              <a:pPr/>
              <a:t>62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BDDCC652-4857-354A-B2C5-1E8D77414C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39EF1A66-DE05-6A4D-A34B-02AA84F4F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88090F6-C7C8-FD42-94BC-7E9D612289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15F5211-2B74-3C42-A22D-B39A954C3A2F}" type="slidenum">
              <a:rPr lang="zh-CN" altLang="en-US" sz="1200" b="0">
                <a:latin typeface="Nanum Myeongjo" panose="02020603020101020101" pitchFamily="18" charset="-127"/>
              </a:rPr>
              <a:pPr/>
              <a:t>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54F1921-0868-B94B-87F9-95E203C08C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264C582-773E-1E4A-879A-BD6DE8132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6CFD5A2B-1E4B-6847-BF54-88ADF9B3C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EECCCCD-DA60-2240-8D5D-38938378F77A}" type="slidenum">
              <a:rPr lang="zh-CN" altLang="en-US" sz="1200" b="0">
                <a:latin typeface="Nanum Myeongjo" panose="02020603020101020101" pitchFamily="18" charset="-127"/>
              </a:rPr>
              <a:pPr/>
              <a:t>63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1F397612-B48C-174B-88E1-8EB322AAD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E1566688-41E9-784C-8074-297C7200C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3DE64DA3-7F48-B74C-A44D-C0B8808141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E72A48E-72F9-504D-AEE7-ECFABFF7A0A0}" type="slidenum">
              <a:rPr lang="zh-CN" altLang="en-US" sz="1200" b="0">
                <a:latin typeface="Nanum Myeongjo" panose="02020603020101020101" pitchFamily="18" charset="-127"/>
              </a:rPr>
              <a:pPr/>
              <a:t>64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5DE7C696-FA0E-9C46-91C9-98ED285935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10F1F8AB-B52F-5748-AB44-56D0CD089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FD012CE0-8436-3741-A5F2-5C0C710A0D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86C551F-46D2-434E-A0CD-E27858320AE3}" type="slidenum">
              <a:rPr lang="zh-CN" altLang="en-US" sz="1200" b="0">
                <a:latin typeface="Nanum Myeongjo" panose="02020603020101020101" pitchFamily="18" charset="-127"/>
              </a:rPr>
              <a:pPr/>
              <a:t>65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514FD7A3-FBA6-FB4B-A6B5-1149A7564C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9BC29F40-C175-A140-A5F4-1E2F485FA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CD91A2E8-B60D-554A-88DD-980FB78058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D1CB97B-4A78-6440-BC2A-525AB8E3C281}" type="slidenum">
              <a:rPr lang="zh-CN" altLang="en-US" sz="1200" b="0">
                <a:latin typeface="Nanum Myeongjo" panose="02020603020101020101" pitchFamily="18" charset="-127"/>
              </a:rPr>
              <a:pPr/>
              <a:t>66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55117B7E-FBC9-D54F-8EA4-6446DD4CB7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8187FA29-7600-164E-965E-94B60AF49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231789F5-BC1F-0942-B7CE-2EB846CEFB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A344650-036A-A141-8791-59FA966CB139}" type="slidenum">
              <a:rPr lang="zh-CN" altLang="en-US" sz="1200" b="0">
                <a:latin typeface="Nanum Myeongjo" panose="02020603020101020101" pitchFamily="18" charset="-127"/>
              </a:rPr>
              <a:pPr/>
              <a:t>67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E887E244-95C5-5D48-A47B-58891A4497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39798519-E05C-1243-B5E9-69392FF53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79714F0D-B360-474D-B354-9FC0B4625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5BA01A0-B1B4-874A-868E-32CEF540D495}" type="slidenum">
              <a:rPr lang="zh-CN" altLang="en-US" sz="1200" b="0">
                <a:latin typeface="Nanum Myeongjo" panose="02020603020101020101" pitchFamily="18" charset="-127"/>
              </a:rPr>
              <a:pPr/>
              <a:t>68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F0811F67-457C-004F-B663-AE8E3B1655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18A58351-6681-0342-8581-D20194AC2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7D5ADED-DE7B-914D-993A-C9F4A3770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B605B77-6EDD-9649-B3FC-41819E59BB8D}" type="slidenum">
              <a:rPr lang="zh-CN" altLang="en-US" sz="1200" b="0">
                <a:latin typeface="Nanum Myeongjo" panose="02020603020101020101" pitchFamily="18" charset="-127"/>
              </a:rPr>
              <a:pPr/>
              <a:t>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F1744CF-09AE-5943-8389-C622CD075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E5AC61F-26AE-4D4D-97D4-58F6E4B48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82DD09EF-4424-8248-8386-0DB70E7469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BCE90C8A-C7D0-1A43-988F-332CE8F37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6B983414-709E-0C4A-8B84-FB62D0387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8B74934-1ADE-2345-97F5-3682EABA7CFB}" type="slidenum">
              <a:rPr lang="zh-CN" altLang="en-US" sz="1200" b="0">
                <a:latin typeface="Nanum Myeongjo" panose="02020603020101020101" pitchFamily="18" charset="-127"/>
              </a:rPr>
              <a:pPr/>
              <a:t>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7F57BA95-37EC-EB42-AB86-3DD5E8929D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10D6296-8316-B341-8DA4-48C5C682C62C}" type="slidenum">
              <a:rPr lang="zh-CN" altLang="en-US" sz="1200" b="0">
                <a:latin typeface="Nanum Myeongjo" panose="02020603020101020101" pitchFamily="18" charset="-127"/>
              </a:rPr>
              <a:pPr/>
              <a:t>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FFDCEAA-67F4-5642-B4FD-A7B317BABC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46984FA9-BA9B-564C-AFE2-E69A77930D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7F170D40-EC55-D24D-B304-8D91F2B372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CB1FE-A6E4-F341-BE9A-44362A7E25EA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4EE8D22-A3F0-304A-ABE7-AF73A2A819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5E8EA50-820F-D445-8F48-4615C2F15F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9FB4BBD-DBD0-114D-9744-CC593DE07C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82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62DBCB-E51A-354E-ADA3-D096AA1FB5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CEB38-A94A-C847-971A-BAC283D6F23E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B3577A-6BCA-FE49-B260-026A0C5706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0C7FDA-D365-7542-86D6-388C971122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BB1FCC-E088-9F44-B446-2E4DAEBD3F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04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4D1A04-C03A-384F-9C92-C135ECEE7E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B5A8C-BDA6-DD43-A865-477A8699D5C6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CBCF4C-7771-6342-9C49-A4B5DBAAB4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62D67A-F335-6E4A-AC1B-EECBF53535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551E5-5AC9-8C40-9286-280469384A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323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5E370-DC50-784D-90CA-3B99E6595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E82BC-DD34-C84B-A5E2-ED5A784FE0A4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779BB-B667-494F-B2E7-CFCF4F5BF9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5302F9-E2FA-4544-A5D1-FDA87D47D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E354D3-9792-164D-8EF8-A6FFC8FABD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011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541CF6-973B-1B48-9E1A-28771E559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133BC-D29E-0242-8156-E7C1D4903C7D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FCF086-0B25-A946-8B62-3E045BD6A0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EE9692-C429-4A49-A7AA-B580BD0231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FA924-FBEF-1649-98FC-E67FF32468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973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600200"/>
            <a:ext cx="40767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886200"/>
            <a:ext cx="40767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82E0592-1183-164A-B47F-6515C6E1B8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988EA-1D3B-B440-8F30-0AC4DF530855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357DB00-6C2D-AF49-9E42-BEE2ACB01D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CD6A98A-92FD-B746-B907-8E5D2AF5B5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CEB51-37D3-C746-848B-4BA29B6802C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00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8B7CDC-9F5E-E245-918F-F647B8C650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C6A85-BBD0-8841-8323-9A82075FBFD1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D33DCB-6EC8-B543-8D22-86D52ECE0C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52FC4D-DE2C-2A42-A285-922FAEC57F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0DDE90-DC2F-CC48-A587-9932339B7E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11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4F7720-3F12-6545-B0B1-A3DA2DB866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7ED18-A149-D444-A42A-652D01F9E7E3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276E88-0466-F84D-AC72-0C8896557C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F777C3-0F81-D24B-837F-70D00281E3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5EEBF5-6787-BF48-9EC6-EB46E27329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08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81AA2C-9D3A-0347-A403-C4B929566C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2DDFE-130E-7546-A230-D6D99DF33854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A3F219-037F-004B-BBE9-78BF5BB096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2BAFB-C48B-BF48-B6E1-F3D3E569F4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83F5BA-0D89-B24E-9B63-84A0785FA1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03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88FD7D4-090A-BD42-9100-AFE732E8CA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CF446-C4DF-A147-9AD5-9F18FD066AB7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F27F1F2-21A2-AF44-B710-9B48BE597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DF82193-612C-3A47-A245-A89DB6A095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3C196-A111-1048-A075-30197230D7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169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FD561C6-9D04-2347-B404-8207520B84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7C098-8654-D545-8389-4A3A9AC09A04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35FAC3-A56B-F54B-BE18-A2F2D43339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FC8885-D0F8-E947-857C-8ED8B3D862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DD984E-76C4-C140-B6BC-5F10FF2C041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04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642654C-8279-C249-88AF-50D9BFD8A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8283C-008F-0F4F-B94F-D9A219EE7B8D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7F1551E-D1A5-424C-8DE4-DAF89242D7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5C8E524-1E75-1549-94B0-5818BDD430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4B3952-BB04-A641-A925-B7286E538D8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06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EF934C-3E9C-C849-85B9-6B8DDA1EEC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BF763-398E-944D-AB60-68CEFE8DEE7E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A574B-E9F0-C843-91E0-965ED7391E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637C1-244D-9B49-9F3E-5EBABAF861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83CBC3-A838-3049-82A1-DDAA24CE0C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66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0DAD77-21FE-D14E-B387-FE246AF0EE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57E41-F97D-D34F-AD5A-62728F34A309}" type="datetime1">
              <a:rPr lang="zh-CN" altLang="en-US"/>
              <a:pPr>
                <a:defRPr/>
              </a:pPr>
              <a:t>2020/3/6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CD886-36F6-E449-A449-3A67F9B547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56B6B2-68FD-B749-9FC4-B631FF89E5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ED697-F8D1-7947-9CDE-FAC66A8FC14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06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948B28A-63AC-864A-BDC0-12A317981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C375A9F-8416-CD4F-99CE-A9598D8A3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29CFE6A-D030-4142-9EEF-4B974ED412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fld id="{4F42CA87-EC91-3C45-B371-2BD2AC997288}" type="datetime1">
              <a:rPr lang="zh-CN" altLang="en-US" smtClean="0"/>
              <a:pPr>
                <a:defRPr/>
              </a:pPr>
              <a:t>2020/3/6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CF08A06-37C4-9A4F-967A-680FC847CD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8A317F9-3136-E04C-A515-433ED062B0B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Nanum Myeongjo" panose="02020603020101020101" pitchFamily="18" charset="-127"/>
              </a:defRPr>
            </a:lvl1pPr>
          </a:lstStyle>
          <a:p>
            <a:fld id="{4FA465D3-54F7-1D44-9054-3F139E723A81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3C35A0D8-8D78-A64F-A52E-573F14A32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7F2C6055-120E-DF4C-BCE5-C2D68EF968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2E8845-AD1E-484D-ACCD-4078AE2E45E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9117E27-64A4-3447-ADCB-48412D88C0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Representing Information (2)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B1671DC2-A2B3-7647-AAE3-B16724FE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F622E0-6A4A-CD44-B19C-9C3E8944B9F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F4D4A4C-19E7-BF4E-878B-3A37CCA61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Big Endian (0x1234567)</a:t>
            </a:r>
          </a:p>
        </p:txBody>
      </p:sp>
      <p:grpSp>
        <p:nvGrpSpPr>
          <p:cNvPr id="22532" name="Group 3">
            <a:extLst>
              <a:ext uri="{FF2B5EF4-FFF2-40B4-BE49-F238E27FC236}">
                <a16:creationId xmlns:a16="http://schemas.microsoft.com/office/drawing/2014/main" id="{2D7637AA-9F48-134D-B1AE-F87133AC837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828800"/>
            <a:ext cx="7772400" cy="1905000"/>
            <a:chOff x="1008" y="3024"/>
            <a:chExt cx="3456" cy="384"/>
          </a:xfrm>
        </p:grpSpPr>
        <p:sp>
          <p:nvSpPr>
            <p:cNvPr id="22533" name="Rectangle 4">
              <a:extLst>
                <a:ext uri="{FF2B5EF4-FFF2-40B4-BE49-F238E27FC236}">
                  <a16:creationId xmlns:a16="http://schemas.microsoft.com/office/drawing/2014/main" id="{54AAD283-4012-D045-9FC3-9DC68F7E1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24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0x100</a:t>
              </a:r>
            </a:p>
          </p:txBody>
        </p:sp>
        <p:sp>
          <p:nvSpPr>
            <p:cNvPr id="22534" name="Rectangle 5">
              <a:extLst>
                <a:ext uri="{FF2B5EF4-FFF2-40B4-BE49-F238E27FC236}">
                  <a16:creationId xmlns:a16="http://schemas.microsoft.com/office/drawing/2014/main" id="{76D0908B-4C6B-164C-9399-1BC66438B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24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0x101</a:t>
              </a:r>
            </a:p>
          </p:txBody>
        </p:sp>
        <p:sp>
          <p:nvSpPr>
            <p:cNvPr id="22535" name="Rectangle 6">
              <a:extLst>
                <a:ext uri="{FF2B5EF4-FFF2-40B4-BE49-F238E27FC236}">
                  <a16:creationId xmlns:a16="http://schemas.microsoft.com/office/drawing/2014/main" id="{45B3C69A-9A23-9746-A198-10428D068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24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0x102</a:t>
              </a:r>
            </a:p>
          </p:txBody>
        </p:sp>
        <p:sp>
          <p:nvSpPr>
            <p:cNvPr id="22536" name="Rectangle 7">
              <a:extLst>
                <a:ext uri="{FF2B5EF4-FFF2-40B4-BE49-F238E27FC236}">
                  <a16:creationId xmlns:a16="http://schemas.microsoft.com/office/drawing/2014/main" id="{67E1F655-325D-7341-99B5-D94DD4A52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24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0x103</a:t>
              </a:r>
            </a:p>
          </p:txBody>
        </p:sp>
        <p:sp>
          <p:nvSpPr>
            <p:cNvPr id="22537" name="Rectangle 8">
              <a:extLst>
                <a:ext uri="{FF2B5EF4-FFF2-40B4-BE49-F238E27FC236}">
                  <a16:creationId xmlns:a16="http://schemas.microsoft.com/office/drawing/2014/main" id="{863B7E0E-E05A-EC47-8A4B-988F02CB0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2538" name="Rectangle 9">
              <a:extLst>
                <a:ext uri="{FF2B5EF4-FFF2-40B4-BE49-F238E27FC236}">
                  <a16:creationId xmlns:a16="http://schemas.microsoft.com/office/drawing/2014/main" id="{E3465FDC-43CC-564F-A138-A47161059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2539" name="Rectangle 10">
              <a:extLst>
                <a:ext uri="{FF2B5EF4-FFF2-40B4-BE49-F238E27FC236}">
                  <a16:creationId xmlns:a16="http://schemas.microsoft.com/office/drawing/2014/main" id="{6A8AF30F-EBED-6149-8D2D-676EC17F3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01</a:t>
              </a:r>
            </a:p>
          </p:txBody>
        </p:sp>
        <p:sp>
          <p:nvSpPr>
            <p:cNvPr id="22540" name="Rectangle 11">
              <a:extLst>
                <a:ext uri="{FF2B5EF4-FFF2-40B4-BE49-F238E27FC236}">
                  <a16:creationId xmlns:a16="http://schemas.microsoft.com/office/drawing/2014/main" id="{C5361D3E-DA14-C84A-BA71-863FA5D4E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23</a:t>
              </a:r>
            </a:p>
          </p:txBody>
        </p:sp>
        <p:sp>
          <p:nvSpPr>
            <p:cNvPr id="22541" name="Rectangle 12">
              <a:extLst>
                <a:ext uri="{FF2B5EF4-FFF2-40B4-BE49-F238E27FC236}">
                  <a16:creationId xmlns:a16="http://schemas.microsoft.com/office/drawing/2014/main" id="{634A319E-7E82-5F45-B560-048B8EABD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45</a:t>
              </a:r>
            </a:p>
          </p:txBody>
        </p:sp>
        <p:sp>
          <p:nvSpPr>
            <p:cNvPr id="22542" name="Rectangle 13">
              <a:extLst>
                <a:ext uri="{FF2B5EF4-FFF2-40B4-BE49-F238E27FC236}">
                  <a16:creationId xmlns:a16="http://schemas.microsoft.com/office/drawing/2014/main" id="{3D2DC103-9980-0D4D-9445-391B4AEAD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67</a:t>
              </a:r>
            </a:p>
          </p:txBody>
        </p:sp>
        <p:sp>
          <p:nvSpPr>
            <p:cNvPr id="22543" name="Rectangle 14">
              <a:extLst>
                <a:ext uri="{FF2B5EF4-FFF2-40B4-BE49-F238E27FC236}">
                  <a16:creationId xmlns:a16="http://schemas.microsoft.com/office/drawing/2014/main" id="{C8835CF1-1582-7F45-894B-D14676AF8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2544" name="Rectangle 15">
              <a:extLst>
                <a:ext uri="{FF2B5EF4-FFF2-40B4-BE49-F238E27FC236}">
                  <a16:creationId xmlns:a16="http://schemas.microsoft.com/office/drawing/2014/main" id="{64DB0FF0-99C0-6247-A909-5837D34F6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4ACCB35D-6415-E040-9FBF-95A49309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6A86B3-28DE-5E45-8D67-FEEE2A16AC4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CBF141E-EB4E-8348-BF40-E0E73ED2A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Little Endian (0x1234567)</a:t>
            </a:r>
          </a:p>
        </p:txBody>
      </p:sp>
      <p:grpSp>
        <p:nvGrpSpPr>
          <p:cNvPr id="24580" name="Group 3">
            <a:extLst>
              <a:ext uri="{FF2B5EF4-FFF2-40B4-BE49-F238E27FC236}">
                <a16:creationId xmlns:a16="http://schemas.microsoft.com/office/drawing/2014/main" id="{0FCB9F32-1D82-4F42-80B3-DCA063C5234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676400"/>
            <a:ext cx="8077200" cy="2133600"/>
            <a:chOff x="1008" y="3024"/>
            <a:chExt cx="3456" cy="384"/>
          </a:xfrm>
        </p:grpSpPr>
        <p:sp>
          <p:nvSpPr>
            <p:cNvPr id="24581" name="Rectangle 4">
              <a:extLst>
                <a:ext uri="{FF2B5EF4-FFF2-40B4-BE49-F238E27FC236}">
                  <a16:creationId xmlns:a16="http://schemas.microsoft.com/office/drawing/2014/main" id="{9EDB2AA5-19C6-D140-8429-17AA9010E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24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0x100</a:t>
              </a:r>
            </a:p>
          </p:txBody>
        </p:sp>
        <p:sp>
          <p:nvSpPr>
            <p:cNvPr id="24582" name="Rectangle 5">
              <a:extLst>
                <a:ext uri="{FF2B5EF4-FFF2-40B4-BE49-F238E27FC236}">
                  <a16:creationId xmlns:a16="http://schemas.microsoft.com/office/drawing/2014/main" id="{04F43685-5540-0545-84AE-117420CE4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24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0x101</a:t>
              </a:r>
            </a:p>
          </p:txBody>
        </p:sp>
        <p:sp>
          <p:nvSpPr>
            <p:cNvPr id="24583" name="Rectangle 6">
              <a:extLst>
                <a:ext uri="{FF2B5EF4-FFF2-40B4-BE49-F238E27FC236}">
                  <a16:creationId xmlns:a16="http://schemas.microsoft.com/office/drawing/2014/main" id="{31C71B42-ABF1-9248-8856-B7901789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24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0x102</a:t>
              </a:r>
            </a:p>
          </p:txBody>
        </p:sp>
        <p:sp>
          <p:nvSpPr>
            <p:cNvPr id="24584" name="Rectangle 7">
              <a:extLst>
                <a:ext uri="{FF2B5EF4-FFF2-40B4-BE49-F238E27FC236}">
                  <a16:creationId xmlns:a16="http://schemas.microsoft.com/office/drawing/2014/main" id="{7C1E629F-0CFF-774A-82E7-940F52FAD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24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Nanum Myeongjo" panose="02020603020101020101" pitchFamily="18" charset="-127"/>
                </a:rPr>
                <a:t>0x103</a:t>
              </a:r>
            </a:p>
          </p:txBody>
        </p:sp>
        <p:sp>
          <p:nvSpPr>
            <p:cNvPr id="24585" name="Rectangle 8">
              <a:extLst>
                <a:ext uri="{FF2B5EF4-FFF2-40B4-BE49-F238E27FC236}">
                  <a16:creationId xmlns:a16="http://schemas.microsoft.com/office/drawing/2014/main" id="{092CBA3F-12A0-9E44-9260-6E1897EBC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4586" name="Rectangle 9">
              <a:extLst>
                <a:ext uri="{FF2B5EF4-FFF2-40B4-BE49-F238E27FC236}">
                  <a16:creationId xmlns:a16="http://schemas.microsoft.com/office/drawing/2014/main" id="{87CA5476-88B4-6247-9665-037099F97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4587" name="Rectangle 10">
              <a:extLst>
                <a:ext uri="{FF2B5EF4-FFF2-40B4-BE49-F238E27FC236}">
                  <a16:creationId xmlns:a16="http://schemas.microsoft.com/office/drawing/2014/main" id="{3546E2F0-E1FC-314A-8366-F0426E2C0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67</a:t>
              </a:r>
            </a:p>
          </p:txBody>
        </p:sp>
        <p:sp>
          <p:nvSpPr>
            <p:cNvPr id="24588" name="Rectangle 11">
              <a:extLst>
                <a:ext uri="{FF2B5EF4-FFF2-40B4-BE49-F238E27FC236}">
                  <a16:creationId xmlns:a16="http://schemas.microsoft.com/office/drawing/2014/main" id="{BADBC73A-90D2-DB4C-8748-CEBB147C6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45</a:t>
              </a:r>
            </a:p>
          </p:txBody>
        </p:sp>
        <p:sp>
          <p:nvSpPr>
            <p:cNvPr id="24589" name="Rectangle 12">
              <a:extLst>
                <a:ext uri="{FF2B5EF4-FFF2-40B4-BE49-F238E27FC236}">
                  <a16:creationId xmlns:a16="http://schemas.microsoft.com/office/drawing/2014/main" id="{DB932291-9099-5C4F-AE7C-ED099D049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23</a:t>
              </a:r>
            </a:p>
          </p:txBody>
        </p:sp>
        <p:sp>
          <p:nvSpPr>
            <p:cNvPr id="24590" name="Rectangle 13">
              <a:extLst>
                <a:ext uri="{FF2B5EF4-FFF2-40B4-BE49-F238E27FC236}">
                  <a16:creationId xmlns:a16="http://schemas.microsoft.com/office/drawing/2014/main" id="{62BD6500-3AE4-1343-A5AB-C16F48AE0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 dirty="0">
                  <a:latin typeface="Nanum Myeongjo" panose="02020603020101020101" pitchFamily="18" charset="-127"/>
                </a:rPr>
                <a:t>01</a:t>
              </a:r>
            </a:p>
          </p:txBody>
        </p:sp>
        <p:sp>
          <p:nvSpPr>
            <p:cNvPr id="24591" name="Rectangle 14">
              <a:extLst>
                <a:ext uri="{FF2B5EF4-FFF2-40B4-BE49-F238E27FC236}">
                  <a16:creationId xmlns:a16="http://schemas.microsoft.com/office/drawing/2014/main" id="{2DAB7F25-BF4F-E84A-871C-A9F884CA5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4592" name="Rectangle 15">
              <a:extLst>
                <a:ext uri="{FF2B5EF4-FFF2-40B4-BE49-F238E27FC236}">
                  <a16:creationId xmlns:a16="http://schemas.microsoft.com/office/drawing/2014/main" id="{0C2BACDC-64BB-164C-A1CF-0DBCEA3B5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16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3306E843-5F61-C54C-B4FC-6526CB01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5F3588-898F-E648-B1D5-7814E8516C0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54DDABB-677B-5041-979D-1E51071E6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to Access an Object 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FAB2492-4F00-C44E-B7A5-6EE7038C4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actual machine-level program generated by C compiler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simply treats each program object as a block of bytes</a:t>
            </a:r>
          </a:p>
          <a:p>
            <a:r>
              <a:rPr lang="en-US" altLang="zh-CN">
                <a:ea typeface="宋体" panose="02010600030101010101" pitchFamily="2" charset="-122"/>
              </a:rPr>
              <a:t>The value of a pointer in C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is the virtual address of the first byte of the above block of storage</a:t>
            </a:r>
            <a:endParaRPr lang="en-US" altLang="zh-CN" sz="720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5359E4DB-66F1-9447-BCE6-231BE4BA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BFD847-3E5A-054E-A1B8-88591B2BE16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A0790FF-0FCF-794F-9D7B-0A7D5D55F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to Access an Object 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AE54780-1757-7D49-975A-AF6532277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 compiler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Associates </a:t>
            </a:r>
            <a:r>
              <a:rPr lang="en-US" altLang="zh-CN" i="1">
                <a:ea typeface="宋体" panose="02010600030101010101" pitchFamily="2" charset="-122"/>
              </a:rPr>
              <a:t>type </a:t>
            </a:r>
            <a:r>
              <a:rPr lang="en-US" altLang="zh-CN">
                <a:ea typeface="宋体" panose="02010600030101010101" pitchFamily="2" charset="-122"/>
              </a:rPr>
              <a:t>information with each pointer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Generates different machine-level code to access the pointed value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stored at the location designated by the pointer depending on the </a:t>
            </a:r>
            <a:r>
              <a:rPr lang="en-US" altLang="zh-CN" sz="2400" i="1">
                <a:ea typeface="宋体" panose="02010600030101010101" pitchFamily="2" charset="-122"/>
              </a:rPr>
              <a:t>type</a:t>
            </a:r>
            <a:r>
              <a:rPr lang="en-US" altLang="zh-CN" sz="2400">
                <a:ea typeface="宋体" panose="02010600030101010101" pitchFamily="2" charset="-122"/>
              </a:rPr>
              <a:t> of that value</a:t>
            </a:r>
          </a:p>
          <a:p>
            <a:r>
              <a:rPr lang="en-US" altLang="zh-CN">
                <a:ea typeface="宋体" panose="02010600030101010101" pitchFamily="2" charset="-122"/>
              </a:rPr>
              <a:t>The actual machine-level program generated by C compiler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has no information about data </a:t>
            </a:r>
            <a:r>
              <a:rPr lang="en-US" altLang="zh-CN" i="1">
                <a:ea typeface="宋体" panose="02010600030101010101" pitchFamily="2" charset="-122"/>
              </a:rPr>
              <a:t>types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80B00D89-9C36-5547-A63F-41DCEF4F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FB40DD-5369-C141-9AC6-95147D50D97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4CE63EC-7E77-914F-9F68-411A18535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Code to Print Byte Representation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F9F43C4-D62A-3B4A-9D91-FBD7411AC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724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unsigned char *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byte_pointer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show_bytes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byte_pointer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start, int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int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for (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	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("0x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%p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\t0x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%.2x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\n",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		 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start+i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start[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]);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("\n");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EB5A7818-2AF9-AF40-95E0-274C2DE0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FC5C3C-650E-154F-AD7C-C53CF36DA7C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B2C9C2E-D18A-D041-842B-269DE9549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Code to Print Byte Representation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24E882B-AD45-A14E-9BB7-6D4F4494C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724400"/>
          </a:xfrm>
        </p:spPr>
        <p:txBody>
          <a:bodyPr/>
          <a:lstStyle/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show_int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(int x) 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show_bytes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byte_pointer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 &amp;x,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(int));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30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show_float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(float x) 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show_bytes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byte_pointer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 &amp;x,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(float));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300"/>
              </a:spcBef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show_pointer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(void *x) 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show_bytes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byte_pointer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 &amp;x,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(void *));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50CC0DF6-71AA-E84B-A1F9-628408CA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64B25E-A268-A04B-8E44-148E8AC442B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788A8FE-C553-4647-A945-B6ED85629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Features in C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EE0C05C5-1B4F-ED49-8478-0D534BCE0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7244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typedef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Giving a name of type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Syntax is exactly like that of declaring a variable </a:t>
            </a:r>
          </a:p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printf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Format string: %d, %c, %x, %f, %p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sizeof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sizeof(T) returns the number of bytes required to store an object of type T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One step toward writing code that is portable across different machine types</a:t>
            </a:r>
          </a:p>
          <a:p>
            <a:pPr>
              <a:spcBef>
                <a:spcPts val="300"/>
              </a:spcBef>
            </a:pP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0A64119C-BADD-934B-A509-3AAE2404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5D5103-84F5-7A4C-A17F-884A9CBD3CC2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F98C3D02-8C42-2C4F-8EDB-9E76FACCC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Features in C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964742B-2BA5-3B48-A8FF-14F79BB437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Pointers and arrays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start is declared as a pointer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It is referenced as an array start[i] 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Pointer creation and dereferencing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Address of operator &amp;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&amp;x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Type casting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(byte_pointer) &amp;x</a:t>
            </a:r>
          </a:p>
          <a:p>
            <a:pPr lvl="1">
              <a:spcBef>
                <a:spcPts val="60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C7AA2AF4-149B-AC40-A916-F0546826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4B3BA-0878-514B-8F04-4F7E24A3F8C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5F9C011-A59B-9B40-809E-883E6D78D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Code to Print Byte Representation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1337091-C1D5-8045-BFB2-BC8590A84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test_show_bytes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(int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int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ival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float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fval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= (float)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ival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int *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pval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= &amp;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ival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show_int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ival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show_float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fval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show_pointer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pval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2E668DFE-4293-2C45-AA21-4C2D4323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2D18CC-D2BD-8D4D-8049-FD765C9F03A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CA9FD96-96CF-EF49-BCD6-ED688A159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8EA64DF-2AE1-C04A-9388-1848B4F1B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4572000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Linux 32: 	Intel IA32 processor running Linux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Windows: 	Intel IA32 processor running Windows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Sun: 	Sun Microsystems SPARC processor running Solaris</a:t>
            </a:r>
          </a:p>
          <a:p>
            <a:r>
              <a:rPr lang="sv-SE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Linux 64: 	Intel x86-64 processor </a:t>
            </a:r>
            <a:r>
              <a:rPr lang="sv-SE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running</a:t>
            </a:r>
            <a:r>
              <a:rPr lang="sv-SE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Linux</a:t>
            </a:r>
          </a:p>
          <a:p>
            <a:endParaRPr lang="sv-SE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With argument 12345 which is 0x3039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7E2F57C2-56E9-3E4B-ACCC-9BB2F59E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41EA57-630A-A84A-880E-EE7C8B2AB28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0AC87C6-33A0-F74D-803F-4CA5E6C8C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98523C8-4B6D-794D-9DDB-DDFBB252A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Byte ordering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Representing Strings and Code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Encodings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Unsigned and two’s complement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Suggested reading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Chap 2.1.3, 2.1.4, 2.1.5, 2.2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BBA1C48F-1902-D74E-B0A6-1B647142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7E489E-EEF7-AF48-BC45-1E8248AE3B1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303F4A7-FEB4-1844-98FE-D39D1671E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DB985AE6-50C1-AE46-A254-093E5E213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4572000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Linux 32: 	Intel IA32 processor running Linux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Windows: 	Intel IA32 processor running Windows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Sun: 	Sun Microsystems SPARC processor running Solaris</a:t>
            </a:r>
          </a:p>
          <a:p>
            <a:r>
              <a:rPr lang="sv-SE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Linux 64: 	Intel x86-64 processor </a:t>
            </a:r>
            <a:r>
              <a:rPr lang="sv-SE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running</a:t>
            </a:r>
            <a:r>
              <a:rPr lang="sv-SE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Linux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3013" name="Picture 2">
            <a:extLst>
              <a:ext uri="{FF2B5EF4-FFF2-40B4-BE49-F238E27FC236}">
                <a16:creationId xmlns:a16="http://schemas.microsoft.com/office/drawing/2014/main" id="{E70CD1C9-D5F3-FA4B-8DF4-ABC71194E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61988"/>
            <a:ext cx="8915400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>
            <a:extLst>
              <a:ext uri="{FF2B5EF4-FFF2-40B4-BE49-F238E27FC236}">
                <a16:creationId xmlns:a16="http://schemas.microsoft.com/office/drawing/2014/main" id="{3C029BBA-2391-F04B-876F-689C2A6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5AA480-9E2B-6445-88B5-F42A9180F27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580264A-3C99-324E-BF9A-C8425EB78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458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int</a:t>
            </a:r>
            <a:r>
              <a:rPr lang="fr-FR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fr-FR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sum</a:t>
            </a:r>
            <a:r>
              <a:rPr lang="fr-FR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lang="fr-FR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int</a:t>
            </a:r>
            <a:r>
              <a:rPr lang="fr-FR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x, </a:t>
            </a:r>
            <a:r>
              <a:rPr lang="fr-FR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int</a:t>
            </a:r>
            <a:r>
              <a:rPr lang="fr-FR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y)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	return x + 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Linux 32: 	55 89 e5 8b 45 0c 03 45 08 c9 c3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Windows: 	55 89 e5 8b 45 0c 03 45 08 5d c3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Sun</a:t>
            </a:r>
            <a:r>
              <a:rPr lang="it-IT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: 		81 c3 e0 08 90 02 00 09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Linux 64: 	55 48 89 e5 89 7d fc 89 75 f8 03 45 fc c9 c3</a:t>
            </a:r>
          </a:p>
        </p:txBody>
      </p:sp>
      <p:sp>
        <p:nvSpPr>
          <p:cNvPr id="572443" name="Rectangle 27">
            <a:extLst>
              <a:ext uri="{FF2B5EF4-FFF2-40B4-BE49-F238E27FC236}">
                <a16:creationId xmlns:a16="http://schemas.microsoft.com/office/drawing/2014/main" id="{915E5648-7F9E-DC4F-982C-DE5BBFF02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2800" b="0" dirty="0">
                <a:solidFill>
                  <a:schemeClr val="tx2"/>
                </a:solidFill>
                <a:latin typeface="Nanum Myeongjo" panose="02020603020101020101" pitchFamily="18" charset="-127"/>
                <a:cs typeface="+mj-cs"/>
              </a:rPr>
              <a:t>Representing Codes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CB3B2FF9-79E7-5541-83DF-9AE5D8B6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21E3D-DF20-764B-AE09-A4AAFC4FC25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B1F28FD-6D96-0C47-8828-89CC32CE2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Byte Ordering Becomes Visible 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9731C24-97D0-444A-8944-CA822297C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876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Circumvent the normal type system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Casting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Reference an object according to a different data type from which it was created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Strongly discouraged for most application programming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Quite useful and even necessary for system-level programming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Disassembler </a:t>
            </a:r>
          </a:p>
          <a:p>
            <a:pPr lvl="1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80483bd: 01 05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64 94 04 08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-&gt;add %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, 0x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8049464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Communicate between different machines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>
            <a:extLst>
              <a:ext uri="{FF2B5EF4-FFF2-40B4-BE49-F238E27FC236}">
                <a16:creationId xmlns:a16="http://schemas.microsoft.com/office/drawing/2014/main" id="{56E79CB9-0B40-EE4D-A9D1-17DC8AEA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D3A061-589F-6B42-A256-5F500BBD0CE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E816C7A-C6F8-1046-A7A0-0A71CE972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524000"/>
            <a:ext cx="419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char S[6] = "12345";</a:t>
            </a:r>
          </a:p>
        </p:txBody>
      </p:sp>
      <p:sp>
        <p:nvSpPr>
          <p:cNvPr id="547844" name="Rectangle 4">
            <a:extLst>
              <a:ext uri="{FF2B5EF4-FFF2-40B4-BE49-F238E27FC236}">
                <a16:creationId xmlns:a16="http://schemas.microsoft.com/office/drawing/2014/main" id="{24F47184-41F0-9240-9930-587E416C6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55626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zh-CN" sz="2800" b="0" dirty="0">
                <a:latin typeface="Nanum Myeongjo" panose="02020603020101020101" pitchFamily="18" charset="-127"/>
              </a:rPr>
              <a:t>Strings in C</a:t>
            </a:r>
          </a:p>
          <a:p>
            <a:pPr marL="742950" lvl="1" indent="-285750">
              <a:buFontTx/>
              <a:buChar char="–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Represented by array of characters</a:t>
            </a:r>
          </a:p>
          <a:p>
            <a:pPr marL="742950" lvl="1" indent="-285750">
              <a:buFontTx/>
              <a:buChar char="–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Each character encoded in ASCII format</a:t>
            </a:r>
          </a:p>
          <a:p>
            <a:pPr marL="742950" lvl="1" indent="-285750">
              <a:buFontTx/>
              <a:buChar char="–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String should be null-terminated Final character = 0</a:t>
            </a:r>
          </a:p>
          <a:p>
            <a:pPr marL="742950" lvl="1" indent="-285750">
              <a:buFontTx/>
              <a:buChar char="–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\a \b \f \n \r \t \v</a:t>
            </a:r>
          </a:p>
          <a:p>
            <a:pPr marL="742950" lvl="1" indent="-285750">
              <a:buFontTx/>
              <a:buChar char="–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\\ \? \’ \” \000 \</a:t>
            </a:r>
            <a:r>
              <a:rPr lang="en-US" altLang="zh-CN" sz="2400" b="0" dirty="0" err="1">
                <a:latin typeface="Nanum Myeongjo" panose="02020603020101020101" pitchFamily="18" charset="-127"/>
              </a:rPr>
              <a:t>xhh</a:t>
            </a:r>
            <a:endParaRPr lang="en-US" altLang="zh-CN" sz="2400" b="0" dirty="0">
              <a:latin typeface="Nanum Myeongjo" panose="02020603020101020101" pitchFamily="18" charset="-127"/>
            </a:endParaRPr>
          </a:p>
        </p:txBody>
      </p:sp>
      <p:grpSp>
        <p:nvGrpSpPr>
          <p:cNvPr id="48133" name="Group 5">
            <a:extLst>
              <a:ext uri="{FF2B5EF4-FFF2-40B4-BE49-F238E27FC236}">
                <a16:creationId xmlns:a16="http://schemas.microsoft.com/office/drawing/2014/main" id="{CAB9E965-8939-8D4A-B6B7-91C7B0222609}"/>
              </a:ext>
            </a:extLst>
          </p:cNvPr>
          <p:cNvGrpSpPr>
            <a:grpSpLocks/>
          </p:cNvGrpSpPr>
          <p:nvPr/>
        </p:nvGrpSpPr>
        <p:grpSpPr bwMode="auto">
          <a:xfrm>
            <a:off x="5932488" y="2133600"/>
            <a:ext cx="2449512" cy="2286000"/>
            <a:chOff x="3833" y="1968"/>
            <a:chExt cx="1543" cy="1440"/>
          </a:xfrm>
        </p:grpSpPr>
        <p:sp>
          <p:nvSpPr>
            <p:cNvPr id="48135" name="Text Box 6">
              <a:extLst>
                <a:ext uri="{FF2B5EF4-FFF2-40B4-BE49-F238E27FC236}">
                  <a16:creationId xmlns:a16="http://schemas.microsoft.com/office/drawing/2014/main" id="{67B57A52-6B5D-DE4A-ADE9-5694C07BE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968"/>
              <a:ext cx="6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Helvetica" pitchFamily="2" charset="0"/>
                </a:rPr>
                <a:t>Linux 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S</a:t>
              </a:r>
              <a:endParaRPr lang="en-US" altLang="zh-CN" sz="1800" dirty="0">
                <a:latin typeface="Helvetica" pitchFamily="2" charset="0"/>
              </a:endParaRPr>
            </a:p>
          </p:txBody>
        </p:sp>
        <p:sp>
          <p:nvSpPr>
            <p:cNvPr id="48136" name="Text Box 7">
              <a:extLst>
                <a:ext uri="{FF2B5EF4-FFF2-40B4-BE49-F238E27FC236}">
                  <a16:creationId xmlns:a16="http://schemas.microsoft.com/office/drawing/2014/main" id="{1A2B5DDB-F39F-2943-A749-F5FB44CB1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8" y="1968"/>
              <a:ext cx="5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Helvetica" pitchFamily="2" charset="0"/>
                </a:rPr>
                <a:t>Sun 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S</a:t>
              </a:r>
              <a:endParaRPr lang="en-US" altLang="zh-CN" sz="1800" dirty="0">
                <a:latin typeface="Helvetica" pitchFamily="2" charset="0"/>
              </a:endParaRPr>
            </a:p>
          </p:txBody>
        </p:sp>
        <p:sp>
          <p:nvSpPr>
            <p:cNvPr id="48137" name="Line 8">
              <a:extLst>
                <a:ext uri="{FF2B5EF4-FFF2-40B4-BE49-F238E27FC236}">
                  <a16:creationId xmlns:a16="http://schemas.microsoft.com/office/drawing/2014/main" id="{E3964F35-D31D-4045-8393-CE494F5BA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352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grpSp>
          <p:nvGrpSpPr>
            <p:cNvPr id="48138" name="Group 9">
              <a:extLst>
                <a:ext uri="{FF2B5EF4-FFF2-40B4-BE49-F238E27FC236}">
                  <a16:creationId xmlns:a16="http://schemas.microsoft.com/office/drawing/2014/main" id="{3EA25EFA-3934-BF4C-BD71-245A336B9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2256"/>
              <a:ext cx="384" cy="1152"/>
              <a:chOff x="4896" y="2256"/>
              <a:chExt cx="384" cy="1152"/>
            </a:xfrm>
          </p:grpSpPr>
          <p:sp>
            <p:nvSpPr>
              <p:cNvPr id="48151" name="Rectangle 10">
                <a:extLst>
                  <a:ext uri="{FF2B5EF4-FFF2-40B4-BE49-F238E27FC236}">
                    <a16:creationId xmlns:a16="http://schemas.microsoft.com/office/drawing/2014/main" id="{ADCF97AC-3D53-4842-BFE4-74AF0584B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64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33</a:t>
                </a:r>
              </a:p>
            </p:txBody>
          </p:sp>
          <p:sp>
            <p:nvSpPr>
              <p:cNvPr id="48152" name="Rectangle 11">
                <a:extLst>
                  <a:ext uri="{FF2B5EF4-FFF2-40B4-BE49-F238E27FC236}">
                    <a16:creationId xmlns:a16="http://schemas.microsoft.com/office/drawing/2014/main" id="{42F9948A-76C3-2A46-9144-A8436C805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3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34</a:t>
                </a:r>
              </a:p>
            </p:txBody>
          </p:sp>
          <p:sp>
            <p:nvSpPr>
              <p:cNvPr id="48153" name="Rectangle 12">
                <a:extLst>
                  <a:ext uri="{FF2B5EF4-FFF2-40B4-BE49-F238E27FC236}">
                    <a16:creationId xmlns:a16="http://schemas.microsoft.com/office/drawing/2014/main" id="{F3440976-0C09-5941-B5F1-2FA419E8E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31</a:t>
                </a:r>
              </a:p>
            </p:txBody>
          </p:sp>
          <p:sp>
            <p:nvSpPr>
              <p:cNvPr id="48154" name="Rectangle 13">
                <a:extLst>
                  <a:ext uri="{FF2B5EF4-FFF2-40B4-BE49-F238E27FC236}">
                    <a16:creationId xmlns:a16="http://schemas.microsoft.com/office/drawing/2014/main" id="{D54CBDBF-7055-864E-97EA-CF1AF3FF1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448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32</a:t>
                </a:r>
              </a:p>
            </p:txBody>
          </p:sp>
          <p:sp>
            <p:nvSpPr>
              <p:cNvPr id="48155" name="Rectangle 14">
                <a:extLst>
                  <a:ext uri="{FF2B5EF4-FFF2-40B4-BE49-F238E27FC236}">
                    <a16:creationId xmlns:a16="http://schemas.microsoft.com/office/drawing/2014/main" id="{7FA47565-B06E-E14E-8A11-7A70E70D5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02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35</a:t>
                </a:r>
              </a:p>
            </p:txBody>
          </p:sp>
          <p:sp>
            <p:nvSpPr>
              <p:cNvPr id="48156" name="Rectangle 15">
                <a:extLst>
                  <a:ext uri="{FF2B5EF4-FFF2-40B4-BE49-F238E27FC236}">
                    <a16:creationId xmlns:a16="http://schemas.microsoft.com/office/drawing/2014/main" id="{069BF618-6673-0141-916C-F8762518B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21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00</a:t>
                </a:r>
              </a:p>
            </p:txBody>
          </p:sp>
        </p:grpSp>
        <p:grpSp>
          <p:nvGrpSpPr>
            <p:cNvPr id="48139" name="Group 16">
              <a:extLst>
                <a:ext uri="{FF2B5EF4-FFF2-40B4-BE49-F238E27FC236}">
                  <a16:creationId xmlns:a16="http://schemas.microsoft.com/office/drawing/2014/main" id="{03AAC84B-3C3A-3546-ADB0-896E1B47E9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2256"/>
              <a:ext cx="384" cy="1152"/>
              <a:chOff x="4896" y="2256"/>
              <a:chExt cx="384" cy="1152"/>
            </a:xfrm>
          </p:grpSpPr>
          <p:sp>
            <p:nvSpPr>
              <p:cNvPr id="48145" name="Rectangle 17">
                <a:extLst>
                  <a:ext uri="{FF2B5EF4-FFF2-40B4-BE49-F238E27FC236}">
                    <a16:creationId xmlns:a16="http://schemas.microsoft.com/office/drawing/2014/main" id="{54D1BB2E-E783-3848-827C-20169F8A4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64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33</a:t>
                </a:r>
              </a:p>
            </p:txBody>
          </p:sp>
          <p:sp>
            <p:nvSpPr>
              <p:cNvPr id="48146" name="Rectangle 18">
                <a:extLst>
                  <a:ext uri="{FF2B5EF4-FFF2-40B4-BE49-F238E27FC236}">
                    <a16:creationId xmlns:a16="http://schemas.microsoft.com/office/drawing/2014/main" id="{A8D5AA0F-94A0-3141-8942-77B1EACBD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3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34</a:t>
                </a:r>
              </a:p>
            </p:txBody>
          </p:sp>
          <p:sp>
            <p:nvSpPr>
              <p:cNvPr id="48147" name="Rectangle 19">
                <a:extLst>
                  <a:ext uri="{FF2B5EF4-FFF2-40B4-BE49-F238E27FC236}">
                    <a16:creationId xmlns:a16="http://schemas.microsoft.com/office/drawing/2014/main" id="{FFE537B1-71E7-1941-BB50-CFA759272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31</a:t>
                </a:r>
              </a:p>
            </p:txBody>
          </p:sp>
          <p:sp>
            <p:nvSpPr>
              <p:cNvPr id="48148" name="Rectangle 20">
                <a:extLst>
                  <a:ext uri="{FF2B5EF4-FFF2-40B4-BE49-F238E27FC236}">
                    <a16:creationId xmlns:a16="http://schemas.microsoft.com/office/drawing/2014/main" id="{C70DFB58-F0CA-E54E-9985-F8E692D97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448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32</a:t>
                </a:r>
              </a:p>
            </p:txBody>
          </p:sp>
          <p:sp>
            <p:nvSpPr>
              <p:cNvPr id="48149" name="Rectangle 21">
                <a:extLst>
                  <a:ext uri="{FF2B5EF4-FFF2-40B4-BE49-F238E27FC236}">
                    <a16:creationId xmlns:a16="http://schemas.microsoft.com/office/drawing/2014/main" id="{F0777408-B1C8-A54C-99EA-CAE6ADCF6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02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35</a:t>
                </a:r>
              </a:p>
            </p:txBody>
          </p:sp>
          <p:sp>
            <p:nvSpPr>
              <p:cNvPr id="48150" name="Rectangle 22">
                <a:extLst>
                  <a:ext uri="{FF2B5EF4-FFF2-40B4-BE49-F238E27FC236}">
                    <a16:creationId xmlns:a16="http://schemas.microsoft.com/office/drawing/2014/main" id="{D6B957F4-76FA-D24F-96EA-1A519B9A2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21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00</a:t>
                </a:r>
              </a:p>
            </p:txBody>
          </p:sp>
        </p:grpSp>
        <p:sp>
          <p:nvSpPr>
            <p:cNvPr id="48140" name="Line 23">
              <a:extLst>
                <a:ext uri="{FF2B5EF4-FFF2-40B4-BE49-F238E27FC236}">
                  <a16:creationId xmlns:a16="http://schemas.microsoft.com/office/drawing/2014/main" id="{A05E6F65-5B71-B949-B8B0-32C925F7E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544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8141" name="Line 24">
              <a:extLst>
                <a:ext uri="{FF2B5EF4-FFF2-40B4-BE49-F238E27FC236}">
                  <a16:creationId xmlns:a16="http://schemas.microsoft.com/office/drawing/2014/main" id="{45C2D1F9-6660-714D-A3BE-46CC7EF8F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73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8142" name="Line 25">
              <a:extLst>
                <a:ext uri="{FF2B5EF4-FFF2-40B4-BE49-F238E27FC236}">
                  <a16:creationId xmlns:a16="http://schemas.microsoft.com/office/drawing/2014/main" id="{005D1802-9379-F846-850F-213D2E0EA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92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8143" name="Line 26">
              <a:extLst>
                <a:ext uri="{FF2B5EF4-FFF2-40B4-BE49-F238E27FC236}">
                  <a16:creationId xmlns:a16="http://schemas.microsoft.com/office/drawing/2014/main" id="{9F98AF2F-BD3C-C34A-A53A-F52456EAB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12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8144" name="Line 27">
              <a:extLst>
                <a:ext uri="{FF2B5EF4-FFF2-40B4-BE49-F238E27FC236}">
                  <a16:creationId xmlns:a16="http://schemas.microsoft.com/office/drawing/2014/main" id="{2A4AF242-7B01-AA4D-8A73-BF27B0780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312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48134" name="Rectangle 28">
            <a:extLst>
              <a:ext uri="{FF2B5EF4-FFF2-40B4-BE49-F238E27FC236}">
                <a16:creationId xmlns:a16="http://schemas.microsoft.com/office/drawing/2014/main" id="{A14F6614-4F0C-DD42-AD5C-9190F2957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2"/>
                </a:solidFill>
                <a:latin typeface="Nanum Myeongjo" panose="02020603020101020101" pitchFamily="18" charset="-127"/>
              </a:rPr>
              <a:t>Representing Strings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>
            <a:extLst>
              <a:ext uri="{FF2B5EF4-FFF2-40B4-BE49-F238E27FC236}">
                <a16:creationId xmlns:a16="http://schemas.microsoft.com/office/drawing/2014/main" id="{B644A8D9-6B61-4545-B27B-78E0B530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67D6DE-EA2C-E040-91CA-A6DC2DA1C09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F1DFB83-FBE2-794F-9F08-5F07FC980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524000"/>
            <a:ext cx="419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char S[6] = "12345";</a:t>
            </a:r>
          </a:p>
        </p:txBody>
      </p:sp>
      <p:sp>
        <p:nvSpPr>
          <p:cNvPr id="572419" name="Rectangle 3">
            <a:extLst>
              <a:ext uri="{FF2B5EF4-FFF2-40B4-BE49-F238E27FC236}">
                <a16:creationId xmlns:a16="http://schemas.microsoft.com/office/drawing/2014/main" id="{65B63514-8263-AC43-BB1B-52B83C0FC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0"/>
            <a:ext cx="57912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CN" sz="2800" b="0" dirty="0">
                <a:latin typeface="Nanum Myeongjo" panose="02020603020101020101" pitchFamily="18" charset="-127"/>
              </a:rPr>
              <a:t>Compatibility</a:t>
            </a:r>
          </a:p>
          <a:p>
            <a:pPr marL="742950" lvl="1" indent="-285750">
              <a:lnSpc>
                <a:spcPct val="120000"/>
              </a:lnSpc>
              <a:buFontTx/>
              <a:buChar char="–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Byte ordering not an issue </a:t>
            </a:r>
          </a:p>
          <a:p>
            <a:pPr marL="1200150" lvl="2" indent="-285750">
              <a:lnSpc>
                <a:spcPct val="120000"/>
              </a:lnSpc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Data are single byte quantities</a:t>
            </a:r>
          </a:p>
          <a:p>
            <a:pPr marL="742950" lvl="1" indent="-285750">
              <a:lnSpc>
                <a:spcPct val="120000"/>
              </a:lnSpc>
              <a:buFontTx/>
              <a:buChar char="–"/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Text files generally platform independent</a:t>
            </a:r>
          </a:p>
          <a:p>
            <a:pPr marL="1143000" lvl="2" indent="-228600">
              <a:lnSpc>
                <a:spcPct val="120000"/>
              </a:lnSpc>
              <a:defRPr/>
            </a:pPr>
            <a:r>
              <a:rPr lang="en-US" altLang="zh-CN" sz="2400" b="0" dirty="0">
                <a:latin typeface="Nanum Myeongjo" panose="02020603020101020101" pitchFamily="18" charset="-127"/>
              </a:rPr>
              <a:t>Except for different conventions of line termination character</a:t>
            </a:r>
            <a:r>
              <a:rPr lang="en-US" altLang="zh-CN" b="0" dirty="0">
                <a:latin typeface="Nanum Myeongjo" panose="02020603020101020101" pitchFamily="18" charset="-127"/>
              </a:rPr>
              <a:t>!</a:t>
            </a:r>
          </a:p>
        </p:txBody>
      </p:sp>
      <p:grpSp>
        <p:nvGrpSpPr>
          <p:cNvPr id="49157" name="Group 4">
            <a:extLst>
              <a:ext uri="{FF2B5EF4-FFF2-40B4-BE49-F238E27FC236}">
                <a16:creationId xmlns:a16="http://schemas.microsoft.com/office/drawing/2014/main" id="{3BAF950D-FE7A-1348-96EE-B702DF7F087D}"/>
              </a:ext>
            </a:extLst>
          </p:cNvPr>
          <p:cNvGrpSpPr>
            <a:grpSpLocks/>
          </p:cNvGrpSpPr>
          <p:nvPr/>
        </p:nvGrpSpPr>
        <p:grpSpPr bwMode="auto">
          <a:xfrm>
            <a:off x="6008688" y="2133600"/>
            <a:ext cx="2373312" cy="2286000"/>
            <a:chOff x="3881" y="1968"/>
            <a:chExt cx="1495" cy="1440"/>
          </a:xfrm>
        </p:grpSpPr>
        <p:sp>
          <p:nvSpPr>
            <p:cNvPr id="49159" name="Text Box 5">
              <a:extLst>
                <a:ext uri="{FF2B5EF4-FFF2-40B4-BE49-F238E27FC236}">
                  <a16:creationId xmlns:a16="http://schemas.microsoft.com/office/drawing/2014/main" id="{17284299-3355-7D4B-9081-3547DE369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" y="1968"/>
              <a:ext cx="6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Helvetica" pitchFamily="2" charset="0"/>
                </a:rPr>
                <a:t>Linux 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S</a:t>
              </a:r>
              <a:endParaRPr lang="en-US" altLang="zh-CN" sz="1800" dirty="0">
                <a:latin typeface="Helvetica" pitchFamily="2" charset="0"/>
              </a:endParaRPr>
            </a:p>
          </p:txBody>
        </p:sp>
        <p:sp>
          <p:nvSpPr>
            <p:cNvPr id="49160" name="Text Box 6">
              <a:extLst>
                <a:ext uri="{FF2B5EF4-FFF2-40B4-BE49-F238E27FC236}">
                  <a16:creationId xmlns:a16="http://schemas.microsoft.com/office/drawing/2014/main" id="{ECA3C696-D244-DA46-8E70-35AF1AEA8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8" y="1968"/>
              <a:ext cx="5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Helvetica" pitchFamily="2" charset="0"/>
                </a:rPr>
                <a:t>Sun 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S</a:t>
              </a:r>
              <a:endParaRPr lang="en-US" altLang="zh-CN" sz="1800" dirty="0">
                <a:latin typeface="Helvetica" pitchFamily="2" charset="0"/>
              </a:endParaRPr>
            </a:p>
          </p:txBody>
        </p:sp>
        <p:sp>
          <p:nvSpPr>
            <p:cNvPr id="49161" name="Line 7">
              <a:extLst>
                <a:ext uri="{FF2B5EF4-FFF2-40B4-BE49-F238E27FC236}">
                  <a16:creationId xmlns:a16="http://schemas.microsoft.com/office/drawing/2014/main" id="{6B02CE35-6D40-FC4D-9B21-06E912717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352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grpSp>
          <p:nvGrpSpPr>
            <p:cNvPr id="49162" name="Group 8">
              <a:extLst>
                <a:ext uri="{FF2B5EF4-FFF2-40B4-BE49-F238E27FC236}">
                  <a16:creationId xmlns:a16="http://schemas.microsoft.com/office/drawing/2014/main" id="{22414487-7FEB-844B-9CF7-DF4112D9CD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2256"/>
              <a:ext cx="384" cy="1152"/>
              <a:chOff x="4896" y="2256"/>
              <a:chExt cx="384" cy="1152"/>
            </a:xfrm>
          </p:grpSpPr>
          <p:sp>
            <p:nvSpPr>
              <p:cNvPr id="49175" name="Rectangle 9">
                <a:extLst>
                  <a:ext uri="{FF2B5EF4-FFF2-40B4-BE49-F238E27FC236}">
                    <a16:creationId xmlns:a16="http://schemas.microsoft.com/office/drawing/2014/main" id="{D70CA517-EF66-1F44-A24B-9ED889220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64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33</a:t>
                </a:r>
              </a:p>
            </p:txBody>
          </p:sp>
          <p:sp>
            <p:nvSpPr>
              <p:cNvPr id="49176" name="Rectangle 10">
                <a:extLst>
                  <a:ext uri="{FF2B5EF4-FFF2-40B4-BE49-F238E27FC236}">
                    <a16:creationId xmlns:a16="http://schemas.microsoft.com/office/drawing/2014/main" id="{4D814999-8309-DC47-B510-2E0B95936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3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34</a:t>
                </a:r>
              </a:p>
            </p:txBody>
          </p:sp>
          <p:sp>
            <p:nvSpPr>
              <p:cNvPr id="49177" name="Rectangle 11">
                <a:extLst>
                  <a:ext uri="{FF2B5EF4-FFF2-40B4-BE49-F238E27FC236}">
                    <a16:creationId xmlns:a16="http://schemas.microsoft.com/office/drawing/2014/main" id="{BCB7C934-0502-F54C-AFF5-028CA61C2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31</a:t>
                </a:r>
              </a:p>
            </p:txBody>
          </p:sp>
          <p:sp>
            <p:nvSpPr>
              <p:cNvPr id="49178" name="Rectangle 12">
                <a:extLst>
                  <a:ext uri="{FF2B5EF4-FFF2-40B4-BE49-F238E27FC236}">
                    <a16:creationId xmlns:a16="http://schemas.microsoft.com/office/drawing/2014/main" id="{ED946C0F-F578-B24E-8554-A6DD7C42F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448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32</a:t>
                </a:r>
              </a:p>
            </p:txBody>
          </p:sp>
          <p:sp>
            <p:nvSpPr>
              <p:cNvPr id="49179" name="Rectangle 13">
                <a:extLst>
                  <a:ext uri="{FF2B5EF4-FFF2-40B4-BE49-F238E27FC236}">
                    <a16:creationId xmlns:a16="http://schemas.microsoft.com/office/drawing/2014/main" id="{DF93A9AB-19B4-1843-BB84-33F988B7E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02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35</a:t>
                </a:r>
              </a:p>
            </p:txBody>
          </p:sp>
          <p:sp>
            <p:nvSpPr>
              <p:cNvPr id="49180" name="Rectangle 14">
                <a:extLst>
                  <a:ext uri="{FF2B5EF4-FFF2-40B4-BE49-F238E27FC236}">
                    <a16:creationId xmlns:a16="http://schemas.microsoft.com/office/drawing/2014/main" id="{68A1E6B9-BA37-DE4E-B409-A8CE308F2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21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00</a:t>
                </a:r>
              </a:p>
            </p:txBody>
          </p:sp>
        </p:grpSp>
        <p:grpSp>
          <p:nvGrpSpPr>
            <p:cNvPr id="49163" name="Group 15">
              <a:extLst>
                <a:ext uri="{FF2B5EF4-FFF2-40B4-BE49-F238E27FC236}">
                  <a16:creationId xmlns:a16="http://schemas.microsoft.com/office/drawing/2014/main" id="{BD0D2156-A39F-5146-8362-2C72D6F31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2256"/>
              <a:ext cx="384" cy="1152"/>
              <a:chOff x="4896" y="2256"/>
              <a:chExt cx="384" cy="1152"/>
            </a:xfrm>
          </p:grpSpPr>
          <p:sp>
            <p:nvSpPr>
              <p:cNvPr id="49169" name="Rectangle 16">
                <a:extLst>
                  <a:ext uri="{FF2B5EF4-FFF2-40B4-BE49-F238E27FC236}">
                    <a16:creationId xmlns:a16="http://schemas.microsoft.com/office/drawing/2014/main" id="{3CBA465E-C495-D543-827F-C38CFAD96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64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33</a:t>
                </a:r>
              </a:p>
            </p:txBody>
          </p:sp>
          <p:sp>
            <p:nvSpPr>
              <p:cNvPr id="49170" name="Rectangle 17">
                <a:extLst>
                  <a:ext uri="{FF2B5EF4-FFF2-40B4-BE49-F238E27FC236}">
                    <a16:creationId xmlns:a16="http://schemas.microsoft.com/office/drawing/2014/main" id="{444C8C30-48F3-0943-823E-48D926CC9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3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34</a:t>
                </a:r>
              </a:p>
            </p:txBody>
          </p:sp>
          <p:sp>
            <p:nvSpPr>
              <p:cNvPr id="49171" name="Rectangle 18">
                <a:extLst>
                  <a:ext uri="{FF2B5EF4-FFF2-40B4-BE49-F238E27FC236}">
                    <a16:creationId xmlns:a16="http://schemas.microsoft.com/office/drawing/2014/main" id="{B74C0F3A-B020-1342-B46F-3744D1F7F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31</a:t>
                </a:r>
              </a:p>
            </p:txBody>
          </p:sp>
          <p:sp>
            <p:nvSpPr>
              <p:cNvPr id="49172" name="Rectangle 19">
                <a:extLst>
                  <a:ext uri="{FF2B5EF4-FFF2-40B4-BE49-F238E27FC236}">
                    <a16:creationId xmlns:a16="http://schemas.microsoft.com/office/drawing/2014/main" id="{404FCD2D-529B-7E49-9A2E-A275DB216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448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32</a:t>
                </a:r>
              </a:p>
            </p:txBody>
          </p:sp>
          <p:sp>
            <p:nvSpPr>
              <p:cNvPr id="49173" name="Rectangle 20">
                <a:extLst>
                  <a:ext uri="{FF2B5EF4-FFF2-40B4-BE49-F238E27FC236}">
                    <a16:creationId xmlns:a16="http://schemas.microsoft.com/office/drawing/2014/main" id="{BD40D194-CE52-5546-BB67-9C7F0C8D1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024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35</a:t>
                </a:r>
              </a:p>
            </p:txBody>
          </p:sp>
          <p:sp>
            <p:nvSpPr>
              <p:cNvPr id="49174" name="Rectangle 21">
                <a:extLst>
                  <a:ext uri="{FF2B5EF4-FFF2-40B4-BE49-F238E27FC236}">
                    <a16:creationId xmlns:a16="http://schemas.microsoft.com/office/drawing/2014/main" id="{CE8E7B81-47BC-7A45-9610-FD23085B7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216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Nanum Myeongjo" panose="02020603020101020101" pitchFamily="18" charset="-127"/>
                  </a:rPr>
                  <a:t>00</a:t>
                </a:r>
              </a:p>
            </p:txBody>
          </p:sp>
        </p:grpSp>
        <p:sp>
          <p:nvSpPr>
            <p:cNvPr id="49164" name="Line 22">
              <a:extLst>
                <a:ext uri="{FF2B5EF4-FFF2-40B4-BE49-F238E27FC236}">
                  <a16:creationId xmlns:a16="http://schemas.microsoft.com/office/drawing/2014/main" id="{2FD2D9CE-CE60-F847-B10E-780F633C8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544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9165" name="Line 23">
              <a:extLst>
                <a:ext uri="{FF2B5EF4-FFF2-40B4-BE49-F238E27FC236}">
                  <a16:creationId xmlns:a16="http://schemas.microsoft.com/office/drawing/2014/main" id="{34D1CE8D-5A38-3345-8A0B-3A43118FF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73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9166" name="Line 24">
              <a:extLst>
                <a:ext uri="{FF2B5EF4-FFF2-40B4-BE49-F238E27FC236}">
                  <a16:creationId xmlns:a16="http://schemas.microsoft.com/office/drawing/2014/main" id="{A8C58C3D-60E0-6941-B741-B1506B9BF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92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9167" name="Line 25">
              <a:extLst>
                <a:ext uri="{FF2B5EF4-FFF2-40B4-BE49-F238E27FC236}">
                  <a16:creationId xmlns:a16="http://schemas.microsoft.com/office/drawing/2014/main" id="{E99895FF-03C5-EE4B-AC55-0BC377021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12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49168" name="Line 26">
              <a:extLst>
                <a:ext uri="{FF2B5EF4-FFF2-40B4-BE49-F238E27FC236}">
                  <a16:creationId xmlns:a16="http://schemas.microsoft.com/office/drawing/2014/main" id="{A9A88B67-CA9F-484D-A0C9-28C04DB9D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312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572443" name="Rectangle 27">
            <a:extLst>
              <a:ext uri="{FF2B5EF4-FFF2-40B4-BE49-F238E27FC236}">
                <a16:creationId xmlns:a16="http://schemas.microsoft.com/office/drawing/2014/main" id="{C6731130-127D-344B-9501-12551445D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2800" b="0" dirty="0">
                <a:solidFill>
                  <a:schemeClr val="tx2"/>
                </a:solidFill>
                <a:latin typeface="Nanum Myeongjo" panose="02020603020101020101" pitchFamily="18" charset="-127"/>
                <a:cs typeface="+mj-cs"/>
              </a:rPr>
              <a:t>Representing Strings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B26E537B-A602-7442-A02D-F76A1C47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15BBA2-6CF5-F842-89F7-A87BE2936BD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676EC42-B8D3-FB47-A050-4C1D1B8CF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Representing Strings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02E1E35-95BA-C24E-B7B8-458956D22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724400"/>
          </a:xfrm>
        </p:spPr>
        <p:txBody>
          <a:bodyPr/>
          <a:lstStyle/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: return length of string s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(char *s)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char *p = s ;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while (*p != ‘\0’)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	p++ 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return p-s 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string.h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3127D773-4304-4E48-92E1-33445B7D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FAB806-5435-E94B-97C1-A15D9BEEA36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252AEB6-E71A-464A-935A-EE4AA3FDC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Representing Strings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23429D7-DAED-C049-B0D5-2610486A3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724400"/>
          </a:xfrm>
        </p:spPr>
        <p:txBody>
          <a:bodyPr/>
          <a:lstStyle/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/* trim: remove trailing blanks, tabs, newlines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int trim(char s[])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int n;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for (n = 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(s)-1; n &gt;= 0; n--)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    if ( s[n] != ‘ ‘ &amp;&amp; s[n] != ‘\t’ &amp;&amp; s[n] != ‘\n’)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		break;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s[n+1] = ‘\0’;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return n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9C4C30A6-5338-4347-9022-10C20CD2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2CF943-D67D-0B46-B885-C4C56923381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7281936-EA8B-1740-BEBD-EE86EB690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Unsigned Representation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DC9F522-5904-E84E-BA97-113585129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001000" cy="1905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Binary (physical)</a:t>
            </a:r>
            <a:endParaRPr kumimoji="1" lang="zh-CN" altLang="en-US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Bit vector [x</a:t>
            </a:r>
            <a:r>
              <a:rPr kumimoji="1" lang="en-US" altLang="zh-CN" baseline="-25000">
                <a:ea typeface="宋体" panose="02010600030101010101" pitchFamily="2" charset="-122"/>
              </a:rPr>
              <a:t>w-1</a:t>
            </a:r>
            <a:r>
              <a:rPr kumimoji="1" lang="en-US" altLang="zh-CN">
                <a:ea typeface="宋体" panose="02010600030101010101" pitchFamily="2" charset="-122"/>
              </a:rPr>
              <a:t>,x</a:t>
            </a:r>
            <a:r>
              <a:rPr kumimoji="1" lang="en-US" altLang="zh-CN" baseline="-25000">
                <a:ea typeface="宋体" panose="02010600030101010101" pitchFamily="2" charset="-122"/>
              </a:rPr>
              <a:t>w-2</a:t>
            </a:r>
            <a:r>
              <a:rPr kumimoji="1" lang="en-US" altLang="zh-CN">
                <a:ea typeface="宋体" panose="02010600030101010101" pitchFamily="2" charset="-122"/>
              </a:rPr>
              <a:t>,x</a:t>
            </a:r>
            <a:r>
              <a:rPr kumimoji="1" lang="en-US" altLang="zh-CN" baseline="-25000">
                <a:ea typeface="宋体" panose="02010600030101010101" pitchFamily="2" charset="-122"/>
              </a:rPr>
              <a:t>w-3</a:t>
            </a:r>
            <a:r>
              <a:rPr kumimoji="1" lang="en-US" altLang="zh-CN">
                <a:ea typeface="宋体" panose="02010600030101010101" pitchFamily="2" charset="-122"/>
              </a:rPr>
              <a:t>,</a:t>
            </a:r>
            <a:r>
              <a:rPr kumimoji="1" lang="en-US" altLang="zh-CN">
                <a:ea typeface="宋体" panose="02010600030101010101" pitchFamily="2" charset="-122"/>
                <a:sym typeface="Symbol" pitchFamily="2" charset="2"/>
              </a:rPr>
              <a:t></a:t>
            </a:r>
            <a:r>
              <a:rPr kumimoji="1" lang="en-US" altLang="zh-CN">
                <a:ea typeface="宋体" panose="02010600030101010101" pitchFamily="2" charset="-122"/>
              </a:rPr>
              <a:t>x</a:t>
            </a:r>
            <a:r>
              <a:rPr kumimoji="1" lang="en-US" altLang="zh-CN" baseline="-25000">
                <a:ea typeface="宋体" panose="02010600030101010101" pitchFamily="2" charset="-122"/>
              </a:rPr>
              <a:t>0</a:t>
            </a:r>
            <a:r>
              <a:rPr kumimoji="1" lang="en-US" altLang="zh-CN">
                <a:ea typeface="宋体" panose="02010600030101010101" pitchFamily="2" charset="-122"/>
              </a:rPr>
              <a:t>]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Binary to Unsigned (logical)</a:t>
            </a:r>
          </a:p>
        </p:txBody>
      </p:sp>
      <p:graphicFrame>
        <p:nvGraphicFramePr>
          <p:cNvPr id="54277" name="Object 2">
            <a:extLst>
              <a:ext uri="{FF2B5EF4-FFF2-40B4-BE49-F238E27FC236}">
                <a16:creationId xmlns:a16="http://schemas.microsoft.com/office/drawing/2014/main" id="{AA7E962D-41CC-7C4A-A3EA-6D88A94755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810000"/>
          <a:ext cx="3352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Microsoft 公式 3.0" r:id="rId4" imgW="1536700" imgH="431800" progId="Equation.3">
                  <p:embed/>
                </p:oleObj>
              </mc:Choice>
              <mc:Fallback>
                <p:oleObj name="Microsoft 公式 3.0" r:id="rId4" imgW="15367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10000"/>
                        <a:ext cx="3352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9A3AF856-B4D9-AA43-A4C9-5A78F381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EB920B-BE55-A149-BD92-4292179B124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DE39F9F-D42F-7543-87A1-5AB35597F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Two’s Complement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25E676D2-D8D2-F348-B54F-129D434E1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57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Binary (physical)</a:t>
            </a:r>
          </a:p>
          <a:p>
            <a:pPr lvl="1">
              <a:lnSpc>
                <a:spcPct val="11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Bit vector [x</a:t>
            </a:r>
            <a:r>
              <a:rPr kumimoji="1" lang="en-US" altLang="zh-CN" baseline="-25000">
                <a:ea typeface="宋体" panose="02010600030101010101" pitchFamily="2" charset="-122"/>
              </a:rPr>
              <a:t>w-1</a:t>
            </a:r>
            <a:r>
              <a:rPr kumimoji="1" lang="en-US" altLang="zh-CN">
                <a:ea typeface="宋体" panose="02010600030101010101" pitchFamily="2" charset="-122"/>
              </a:rPr>
              <a:t>,x</a:t>
            </a:r>
            <a:r>
              <a:rPr kumimoji="1" lang="en-US" altLang="zh-CN" baseline="-25000">
                <a:ea typeface="宋体" panose="02010600030101010101" pitchFamily="2" charset="-122"/>
              </a:rPr>
              <a:t>w-2</a:t>
            </a:r>
            <a:r>
              <a:rPr kumimoji="1" lang="en-US" altLang="zh-CN">
                <a:ea typeface="宋体" panose="02010600030101010101" pitchFamily="2" charset="-122"/>
              </a:rPr>
              <a:t>,x</a:t>
            </a:r>
            <a:r>
              <a:rPr kumimoji="1" lang="en-US" altLang="zh-CN" baseline="-25000">
                <a:ea typeface="宋体" panose="02010600030101010101" pitchFamily="2" charset="-122"/>
              </a:rPr>
              <a:t>w-3</a:t>
            </a:r>
            <a:r>
              <a:rPr kumimoji="1" lang="en-US" altLang="zh-CN">
                <a:ea typeface="宋体" panose="02010600030101010101" pitchFamily="2" charset="-122"/>
              </a:rPr>
              <a:t>,</a:t>
            </a:r>
            <a:r>
              <a:rPr kumimoji="1" lang="en-US" altLang="zh-CN">
                <a:ea typeface="宋体" panose="02010600030101010101" pitchFamily="2" charset="-122"/>
                <a:sym typeface="Symbol" pitchFamily="2" charset="2"/>
              </a:rPr>
              <a:t></a:t>
            </a:r>
            <a:r>
              <a:rPr kumimoji="1" lang="en-US" altLang="zh-CN">
                <a:ea typeface="宋体" panose="02010600030101010101" pitchFamily="2" charset="-122"/>
              </a:rPr>
              <a:t>x</a:t>
            </a:r>
            <a:r>
              <a:rPr kumimoji="1" lang="en-US" altLang="zh-CN" baseline="-25000">
                <a:ea typeface="宋体" panose="02010600030101010101" pitchFamily="2" charset="-122"/>
              </a:rPr>
              <a:t>0</a:t>
            </a:r>
            <a:r>
              <a:rPr kumimoji="1" lang="en-US" altLang="zh-CN">
                <a:ea typeface="宋体" panose="02010600030101010101" pitchFamily="2" charset="-122"/>
              </a:rPr>
              <a:t>]</a:t>
            </a:r>
          </a:p>
          <a:p>
            <a:pPr>
              <a:lnSpc>
                <a:spcPct val="11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Binary to Signed (logical)</a:t>
            </a:r>
          </a:p>
          <a:p>
            <a:pPr>
              <a:lnSpc>
                <a:spcPct val="110000"/>
              </a:lnSpc>
            </a:pPr>
            <a:endParaRPr kumimoji="1" lang="en-US" altLang="zh-CN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kumimoji="1" lang="en-US" altLang="zh-CN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kumimoji="1" lang="en-US" altLang="zh-CN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2’s complement</a:t>
            </a:r>
          </a:p>
        </p:txBody>
      </p:sp>
      <p:graphicFrame>
        <p:nvGraphicFramePr>
          <p:cNvPr id="56325" name="Object 2">
            <a:extLst>
              <a:ext uri="{FF2B5EF4-FFF2-40B4-BE49-F238E27FC236}">
                <a16:creationId xmlns:a16="http://schemas.microsoft.com/office/drawing/2014/main" id="{EAA8158D-3336-7E4F-8B69-A0BD8E64A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429000"/>
          <a:ext cx="4800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公式" r:id="rId4" imgW="2400300" imgH="431800" progId="Equation.3">
                  <p:embed/>
                </p:oleObj>
              </mc:Choice>
              <mc:Fallback>
                <p:oleObj name="公式" r:id="rId4" imgW="24003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29000"/>
                        <a:ext cx="4800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Line 5">
            <a:extLst>
              <a:ext uri="{FF2B5EF4-FFF2-40B4-BE49-F238E27FC236}">
                <a16:creationId xmlns:a16="http://schemas.microsoft.com/office/drawing/2014/main" id="{DCE92332-61A1-FE46-9AD0-F776E4E175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76725" y="4238625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56327" name="Rectangle 6">
            <a:extLst>
              <a:ext uri="{FF2B5EF4-FFF2-40B4-BE49-F238E27FC236}">
                <a16:creationId xmlns:a16="http://schemas.microsoft.com/office/drawing/2014/main" id="{7D5C5DCE-194D-6A43-86A8-FFD8D045E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4543425"/>
            <a:ext cx="676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Sign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Bit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6">
            <a:extLst>
              <a:ext uri="{FF2B5EF4-FFF2-40B4-BE49-F238E27FC236}">
                <a16:creationId xmlns:a16="http://schemas.microsoft.com/office/drawing/2014/main" id="{F3F694C0-55C3-5D48-83F9-1E4BAB4F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2C096D-2F55-CD4C-8A3F-A47AB9C5A22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465EB51-48E8-694F-8380-C9A5D5EBB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From Two’s Complement to Binary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79DAF39-F487-A741-A683-A7782DE4A7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457200" y="1600200"/>
            <a:ext cx="8153400" cy="4343400"/>
          </a:xfrm>
          <a:blipFill>
            <a:blip r:embed="rId3"/>
            <a:stretch>
              <a:fillRect l="-1943" t="-2809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A9DC59DC-AFDF-E748-B378-A553D543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45598A-C679-3F4E-917F-484DCFD552D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9C9D87F-EE4E-B74A-9772-A6BE80145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Virtual Memory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8345F9F-98CE-904D-902F-56B041622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memory introduced in previous slides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is only an conceptual object and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does not exist actually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It provides the program with what appears to be a monolithic byte array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It is a conceptual image presented to the machine-level program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BBF10A61-E68A-5243-A69A-E29C4BE3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891CC8-F1F9-AB4F-86B4-951E5763353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B8F6013-E793-F24D-896A-508AB8119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Two’s Complement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16F820E-3ECD-C643-ADEA-5C7EDD99D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57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Binary (physical)</a:t>
            </a:r>
          </a:p>
          <a:p>
            <a:pPr lvl="1">
              <a:lnSpc>
                <a:spcPct val="11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Bit vector [x</a:t>
            </a:r>
            <a:r>
              <a:rPr kumimoji="1" lang="en-US" altLang="zh-CN" baseline="-25000">
                <a:ea typeface="宋体" panose="02010600030101010101" pitchFamily="2" charset="-122"/>
              </a:rPr>
              <a:t>w-1</a:t>
            </a:r>
            <a:r>
              <a:rPr kumimoji="1" lang="en-US" altLang="zh-CN">
                <a:ea typeface="宋体" panose="02010600030101010101" pitchFamily="2" charset="-122"/>
              </a:rPr>
              <a:t>,x</a:t>
            </a:r>
            <a:r>
              <a:rPr kumimoji="1" lang="en-US" altLang="zh-CN" baseline="-25000">
                <a:ea typeface="宋体" panose="02010600030101010101" pitchFamily="2" charset="-122"/>
              </a:rPr>
              <a:t>w-2</a:t>
            </a:r>
            <a:r>
              <a:rPr kumimoji="1" lang="en-US" altLang="zh-CN">
                <a:ea typeface="宋体" panose="02010600030101010101" pitchFamily="2" charset="-122"/>
              </a:rPr>
              <a:t>,x</a:t>
            </a:r>
            <a:r>
              <a:rPr kumimoji="1" lang="en-US" altLang="zh-CN" baseline="-25000">
                <a:ea typeface="宋体" panose="02010600030101010101" pitchFamily="2" charset="-122"/>
              </a:rPr>
              <a:t>w-3</a:t>
            </a:r>
            <a:r>
              <a:rPr kumimoji="1" lang="en-US" altLang="zh-CN">
                <a:ea typeface="宋体" panose="02010600030101010101" pitchFamily="2" charset="-122"/>
              </a:rPr>
              <a:t>,</a:t>
            </a:r>
            <a:r>
              <a:rPr kumimoji="1" lang="en-US" altLang="zh-CN">
                <a:ea typeface="宋体" panose="02010600030101010101" pitchFamily="2" charset="-122"/>
                <a:sym typeface="Symbol" pitchFamily="2" charset="2"/>
              </a:rPr>
              <a:t></a:t>
            </a:r>
            <a:r>
              <a:rPr kumimoji="1" lang="en-US" altLang="zh-CN">
                <a:ea typeface="宋体" panose="02010600030101010101" pitchFamily="2" charset="-122"/>
              </a:rPr>
              <a:t>x</a:t>
            </a:r>
            <a:r>
              <a:rPr kumimoji="1" lang="en-US" altLang="zh-CN" baseline="-25000">
                <a:ea typeface="宋体" panose="02010600030101010101" pitchFamily="2" charset="-122"/>
              </a:rPr>
              <a:t>0</a:t>
            </a:r>
            <a:r>
              <a:rPr kumimoji="1" lang="en-US" altLang="zh-CN">
                <a:ea typeface="宋体" panose="02010600030101010101" pitchFamily="2" charset="-122"/>
              </a:rPr>
              <a:t>]</a:t>
            </a:r>
          </a:p>
          <a:p>
            <a:pPr>
              <a:lnSpc>
                <a:spcPct val="11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Binary to Signed (logical)</a:t>
            </a:r>
          </a:p>
          <a:p>
            <a:pPr>
              <a:lnSpc>
                <a:spcPct val="110000"/>
              </a:lnSpc>
            </a:pPr>
            <a:endParaRPr kumimoji="1" lang="en-US" altLang="zh-CN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kumimoji="1" lang="en-US" altLang="zh-CN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kumimoji="1" lang="en-US" altLang="zh-CN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2’s complement</a:t>
            </a:r>
          </a:p>
        </p:txBody>
      </p:sp>
      <p:graphicFrame>
        <p:nvGraphicFramePr>
          <p:cNvPr id="60421" name="Object 2">
            <a:extLst>
              <a:ext uri="{FF2B5EF4-FFF2-40B4-BE49-F238E27FC236}">
                <a16:creationId xmlns:a16="http://schemas.microsoft.com/office/drawing/2014/main" id="{389EB9C8-80F1-7149-BBAC-E3F1D7EEE3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429000"/>
          <a:ext cx="4800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公式" r:id="rId4" imgW="2400300" imgH="431800" progId="Equation.3">
                  <p:embed/>
                </p:oleObj>
              </mc:Choice>
              <mc:Fallback>
                <p:oleObj name="公式" r:id="rId4" imgW="24003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29000"/>
                        <a:ext cx="4800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Line 5">
            <a:extLst>
              <a:ext uri="{FF2B5EF4-FFF2-40B4-BE49-F238E27FC236}">
                <a16:creationId xmlns:a16="http://schemas.microsoft.com/office/drawing/2014/main" id="{D0FE1AB7-AB48-2F47-B6C0-85B51DF095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76725" y="4238625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60423" name="Rectangle 6">
            <a:extLst>
              <a:ext uri="{FF2B5EF4-FFF2-40B4-BE49-F238E27FC236}">
                <a16:creationId xmlns:a16="http://schemas.microsoft.com/office/drawing/2014/main" id="{CF4FF0CD-2E04-274C-B053-1BA3B81EB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4543425"/>
            <a:ext cx="676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Sign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pitchFamily="2" charset="0"/>
              </a:rPr>
              <a:t>Bit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6">
            <a:extLst>
              <a:ext uri="{FF2B5EF4-FFF2-40B4-BE49-F238E27FC236}">
                <a16:creationId xmlns:a16="http://schemas.microsoft.com/office/drawing/2014/main" id="{1EBCEBE2-765B-F245-9904-80437037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58E18-DDE8-214C-B1FA-2F7BF7E8DC3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5061E8A-FF44-944C-851B-94CE26FD9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From Two’s Complement to Binary</a:t>
            </a:r>
          </a:p>
        </p:txBody>
      </p:sp>
      <p:graphicFrame>
        <p:nvGraphicFramePr>
          <p:cNvPr id="62468" name="Object 2">
            <a:extLst>
              <a:ext uri="{FF2B5EF4-FFF2-40B4-BE49-F238E27FC236}">
                <a16:creationId xmlns:a16="http://schemas.microsoft.com/office/drawing/2014/main" id="{E20E34A1-4FCD-7847-9C53-C1B5270B30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5700" y="3467100"/>
          <a:ext cx="17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4" name="Equation" r:id="rId4" imgW="4102100" imgH="8483600" progId="Equation.3">
                  <p:embed/>
                </p:oleObj>
              </mc:Choice>
              <mc:Fallback>
                <p:oleObj name="Equation" r:id="rId4" imgW="4102100" imgH="848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467100"/>
                        <a:ext cx="177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3">
            <a:extLst>
              <a:ext uri="{FF2B5EF4-FFF2-40B4-BE49-F238E27FC236}">
                <a16:creationId xmlns:a16="http://schemas.microsoft.com/office/drawing/2014/main" id="{F08B1301-97C7-5B4C-B083-8E62B5FC98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" y="4419600"/>
          <a:ext cx="64897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公式" r:id="rId6" imgW="57048400" imgH="9944100" progId="Equation.3">
                  <p:embed/>
                </p:oleObj>
              </mc:Choice>
              <mc:Fallback>
                <p:oleObj name="公式" r:id="rId6" imgW="57048400" imgH="9944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419600"/>
                        <a:ext cx="64897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3">
            <a:extLst>
              <a:ext uri="{FF2B5EF4-FFF2-40B4-BE49-F238E27FC236}">
                <a16:creationId xmlns:a16="http://schemas.microsoft.com/office/drawing/2014/main" id="{530ADAA9-1B7F-8141-A2A8-A834991490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506538"/>
          <a:ext cx="775017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6" name="公式" r:id="rId8" imgW="60274200" imgH="10236200" progId="Equation.3">
                  <p:embed/>
                </p:oleObj>
              </mc:Choice>
              <mc:Fallback>
                <p:oleObj name="公式" r:id="rId8" imgW="60274200" imgH="10236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06538"/>
                        <a:ext cx="7750175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3">
            <a:extLst>
              <a:ext uri="{FF2B5EF4-FFF2-40B4-BE49-F238E27FC236}">
                <a16:creationId xmlns:a16="http://schemas.microsoft.com/office/drawing/2014/main" id="{5CDF679C-77B6-CC4D-8B69-E376E11894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971800"/>
          <a:ext cx="77724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Equation" r:id="rId10" imgW="57924700" imgH="9944100" progId="Equation.3">
                  <p:embed/>
                </p:oleObj>
              </mc:Choice>
              <mc:Fallback>
                <p:oleObj name="Equation" r:id="rId10" imgW="57924700" imgH="9944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77724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6">
            <a:extLst>
              <a:ext uri="{FF2B5EF4-FFF2-40B4-BE49-F238E27FC236}">
                <a16:creationId xmlns:a16="http://schemas.microsoft.com/office/drawing/2014/main" id="{BE202B05-6AD8-EC4F-9AB4-FE4CF2ED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96F95E-8ADF-904F-A785-210FD7D890A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DA1FE7F-5059-3242-91EC-DAF10D151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Two’s Complement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666C0CA-AA6B-4A49-A3E7-7F58F012924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895600"/>
            <a:ext cx="8382000" cy="31242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What does it mean?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Computing the negation of x into binary with w-bits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Complementing the result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Adding 1</a:t>
            </a:r>
          </a:p>
          <a:p>
            <a:endParaRPr kumimoji="1"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64517" name="Object 3">
            <a:extLst>
              <a:ext uri="{FF2B5EF4-FFF2-40B4-BE49-F238E27FC236}">
                <a16:creationId xmlns:a16="http://schemas.microsoft.com/office/drawing/2014/main" id="{76441AF2-DD99-6D4A-BF24-FF9CB114CE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524000"/>
          <a:ext cx="4891088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1" name="Equation" r:id="rId4" imgW="35699700" imgH="9944100" progId="Equation.3">
                  <p:embed/>
                </p:oleObj>
              </mc:Choice>
              <mc:Fallback>
                <p:oleObj name="Equation" r:id="rId4" imgW="35699700" imgH="9944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4891088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6">
            <a:extLst>
              <a:ext uri="{FF2B5EF4-FFF2-40B4-BE49-F238E27FC236}">
                <a16:creationId xmlns:a16="http://schemas.microsoft.com/office/drawing/2014/main" id="{46B3C3FF-209F-E648-93F4-B622E24A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4DC763-9785-104F-A941-7FF189D1B03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5DC3330-602D-BC4E-A940-AD567BEE7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From a Number to Two’s Complement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3FACF758-2DC9-F844-8573-25167EC879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8001000" cy="42672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-5		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5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0101 (binary for 5)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1010  (after complement)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1011 (add 1)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1D523D7A-834B-2A4D-8AC4-2CBDFB01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7C79E3-CB62-424A-80A9-5E8C3431044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4DFB1EB-B81F-BC4F-B8C1-423FF16B9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Two’s Complement Encoding Examples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4FC1C042-E365-CF43-82E7-AD16EE783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</a:rPr>
              <a:t>Binary/Hexadecimal Representation for -12345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en-US" altLang="zh-CN" sz="2400" dirty="0">
                <a:ea typeface="宋体" panose="02010600030101010101" pitchFamily="2" charset="-122"/>
              </a:rPr>
              <a:t>Binary:  0011 0000 0011 1001 (12345)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Hex:  	        3       0      3      9</a:t>
            </a:r>
            <a:endParaRPr kumimoji="1"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Binary:  1100 1111 1100 0110 (after complement)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Hex:  	        C     F     C      6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Binary:  1100 1111 1100 0111 (add 1)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	Hex:  	        C     F     C      7</a:t>
            </a:r>
          </a:p>
          <a:p>
            <a:pPr>
              <a:lnSpc>
                <a:spcPct val="150000"/>
              </a:lnSpc>
              <a:buFontTx/>
              <a:buNone/>
            </a:pPr>
            <a:endParaRPr kumimoji="1"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60184CC4-AB9F-2249-8B4A-85F52A84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38DC95-C2FA-414A-9776-74B42F05037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9B40C4DA-3513-5642-978A-2512D5315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Numeric Range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9DFD694-4880-9D48-B487-4EAC954E4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Unsigned Values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Umin=0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Umax=2</a:t>
            </a:r>
            <a:r>
              <a:rPr kumimoji="1" lang="en-US" altLang="zh-CN" baseline="30000">
                <a:ea typeface="宋体" panose="02010600030101010101" pitchFamily="2" charset="-122"/>
              </a:rPr>
              <a:t>w</a:t>
            </a:r>
            <a:r>
              <a:rPr kumimoji="1" lang="en-US" altLang="zh-CN">
                <a:ea typeface="宋体" panose="02010600030101010101" pitchFamily="2" charset="-122"/>
              </a:rPr>
              <a:t>-1</a:t>
            </a:r>
          </a:p>
          <a:p>
            <a:pPr lvl="1">
              <a:buFontTx/>
              <a:buNone/>
            </a:pPr>
            <a:endParaRPr kumimoji="1" lang="en-US" altLang="zh-CN" baseline="30000">
              <a:ea typeface="宋体" panose="02010600030101010101" pitchFamily="2" charset="-122"/>
            </a:endParaRPr>
          </a:p>
          <a:p>
            <a:r>
              <a:rPr kumimoji="1" lang="en-US" altLang="zh-CN">
                <a:ea typeface="宋体" panose="02010600030101010101" pitchFamily="2" charset="-122"/>
              </a:rPr>
              <a:t>Two’s Complement Values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Tmin  = -2</a:t>
            </a:r>
            <a:r>
              <a:rPr kumimoji="1" lang="en-US" altLang="zh-CN" baseline="30000">
                <a:ea typeface="宋体" panose="02010600030101010101" pitchFamily="2" charset="-122"/>
              </a:rPr>
              <a:t>w-1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Tmax = 2</a:t>
            </a:r>
            <a:r>
              <a:rPr kumimoji="1" lang="en-US" altLang="zh-CN" baseline="30000">
                <a:ea typeface="宋体" panose="02010600030101010101" pitchFamily="2" charset="-122"/>
              </a:rPr>
              <a:t>w-1</a:t>
            </a:r>
            <a:r>
              <a:rPr kumimoji="1" lang="en-US" altLang="zh-CN">
                <a:ea typeface="宋体" panose="02010600030101010101" pitchFamily="2" charset="-122"/>
              </a:rPr>
              <a:t>-1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3D36DF91-EF77-0D46-88D0-41E0189D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8BA25E-A270-9E46-BDE0-CE9BCF06C1D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5A294A1-A94D-E348-80C2-12130F6BA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Numeric Range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9CE62E60-D07A-7A49-9F39-33A71421A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Relationship</a:t>
            </a:r>
          </a:p>
          <a:p>
            <a:pPr lvl="1"/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|</a:t>
            </a:r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TMin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| = </a:t>
            </a:r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TMax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 + 1</a:t>
            </a:r>
            <a:endParaRPr kumimoji="1"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Umax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 =	 2*</a:t>
            </a:r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TMax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 + 1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-1 has the same bit representation as </a:t>
            </a:r>
            <a:r>
              <a:rPr lang="en-US" altLang="zh-CN" i="1">
                <a:solidFill>
                  <a:schemeClr val="tx2"/>
                </a:solidFill>
                <a:ea typeface="宋体" panose="02010600030101010101" pitchFamily="2" charset="-122"/>
              </a:rPr>
              <a:t>Umax,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a string of all 1s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Numeric value 0 is represented as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a string of all 0s in both representations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A2883E08-E536-C940-A98E-5DF12792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DE9BB3-456F-B548-863A-12CF8C368E5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E7377D9A-57E8-4747-B284-700C4703D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Alternative representations of signed numbers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E4CC1C39-7A02-5D4B-8F7C-28A590CEF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Ones’ Complement: 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The most significant bit has weight 2</a:t>
            </a:r>
            <a:r>
              <a:rPr lang="en-US" altLang="zh-CN" baseline="30000">
                <a:ea typeface="宋体" panose="02010600030101010101" pitchFamily="2" charset="-122"/>
              </a:rPr>
              <a:t>w-1</a:t>
            </a:r>
            <a:r>
              <a:rPr lang="en-US" altLang="zh-CN">
                <a:ea typeface="宋体" panose="02010600030101010101" pitchFamily="2" charset="-122"/>
              </a:rPr>
              <a:t>-1</a:t>
            </a:r>
          </a:p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 Sign-Magnitude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The most significant bit is a sign bit </a:t>
            </a:r>
          </a:p>
          <a:p>
            <a:pPr lvl="2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that determines whether the remaining bits should be given negative or positive weight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>
            <a:extLst>
              <a:ext uri="{FF2B5EF4-FFF2-40B4-BE49-F238E27FC236}">
                <a16:creationId xmlns:a16="http://schemas.microsoft.com/office/drawing/2014/main" id="{89414214-B634-8646-90A4-DB989E51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3CFB74-E37B-064D-97DA-70B383FAFFF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00C03646-CFCB-F740-B162-98708C201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8486" y="323850"/>
            <a:ext cx="128305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US" altLang="zh-CN" sz="3600" b="0" dirty="0">
              <a:solidFill>
                <a:schemeClr val="tx2"/>
              </a:solidFill>
              <a:latin typeface="Nanum Myeongjo" panose="02020603020101020101" pitchFamily="18" charset="-127"/>
            </a:endParaRP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CC39C0C1-0210-EB49-8F70-3D79D6F4E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1066800"/>
            <a:ext cx="4506912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/>
            <a:endParaRPr kumimoji="1" lang="en-US" altLang="zh-CN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76805" name="Group 4">
            <a:extLst>
              <a:ext uri="{FF2B5EF4-FFF2-40B4-BE49-F238E27FC236}">
                <a16:creationId xmlns:a16="http://schemas.microsoft.com/office/drawing/2014/main" id="{F7D1C090-17DC-2B46-B3BA-42975E5ACA1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52400"/>
            <a:ext cx="8382000" cy="6400800"/>
            <a:chOff x="480" y="768"/>
            <a:chExt cx="1960" cy="3256"/>
          </a:xfrm>
        </p:grpSpPr>
        <p:sp>
          <p:nvSpPr>
            <p:cNvPr id="76806" name="Rectangle 5">
              <a:extLst>
                <a:ext uri="{FF2B5EF4-FFF2-40B4-BE49-F238E27FC236}">
                  <a16:creationId xmlns:a16="http://schemas.microsoft.com/office/drawing/2014/main" id="{E53F10A8-B3DF-F241-B911-D9F827DA7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Helvetica" pitchFamily="2" charset="0"/>
                </a:rPr>
                <a:t>X</a:t>
              </a:r>
            </a:p>
          </p:txBody>
        </p:sp>
        <p:sp>
          <p:nvSpPr>
            <p:cNvPr id="76807" name="Rectangle 6">
              <a:extLst>
                <a:ext uri="{FF2B5EF4-FFF2-40B4-BE49-F238E27FC236}">
                  <a16:creationId xmlns:a16="http://schemas.microsoft.com/office/drawing/2014/main" id="{D0A9A5B1-207E-D841-A841-039706E85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B2T(</a:t>
              </a:r>
              <a:r>
                <a:rPr lang="en-US" altLang="zh-CN" sz="1800" i="1">
                  <a:latin typeface="Helvetica" pitchFamily="2" charset="0"/>
                </a:rPr>
                <a:t>X</a:t>
              </a:r>
              <a:r>
                <a:rPr lang="en-US" altLang="zh-CN" sz="1800">
                  <a:latin typeface="Helvetica" pitchFamily="2" charset="0"/>
                </a:rPr>
                <a:t>)</a:t>
              </a:r>
            </a:p>
          </p:txBody>
        </p:sp>
        <p:sp>
          <p:nvSpPr>
            <p:cNvPr id="76808" name="Rectangle 7">
              <a:extLst>
                <a:ext uri="{FF2B5EF4-FFF2-40B4-BE49-F238E27FC236}">
                  <a16:creationId xmlns:a16="http://schemas.microsoft.com/office/drawing/2014/main" id="{7F7F37BB-2DE8-B448-A055-94A3C09B9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B2U(</a:t>
              </a:r>
              <a:r>
                <a:rPr lang="en-US" altLang="zh-CN" sz="1800" i="1">
                  <a:latin typeface="Helvetica" pitchFamily="2" charset="0"/>
                </a:rPr>
                <a:t>X</a:t>
              </a:r>
              <a:r>
                <a:rPr lang="en-US" altLang="zh-CN" sz="1800">
                  <a:latin typeface="Helvetica" pitchFamily="2" charset="0"/>
                </a:rPr>
                <a:t>)</a:t>
              </a:r>
            </a:p>
          </p:txBody>
        </p:sp>
        <p:sp>
          <p:nvSpPr>
            <p:cNvPr id="76809" name="Rectangle 8">
              <a:extLst>
                <a:ext uri="{FF2B5EF4-FFF2-40B4-BE49-F238E27FC236}">
                  <a16:creationId xmlns:a16="http://schemas.microsoft.com/office/drawing/2014/main" id="{A8308226-18BD-7948-9DBD-0ED895B36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0000</a:t>
              </a:r>
            </a:p>
          </p:txBody>
        </p:sp>
        <p:sp>
          <p:nvSpPr>
            <p:cNvPr id="76810" name="Rectangle 9">
              <a:extLst>
                <a:ext uri="{FF2B5EF4-FFF2-40B4-BE49-F238E27FC236}">
                  <a16:creationId xmlns:a16="http://schemas.microsoft.com/office/drawing/2014/main" id="{D8E0931B-25CD-D64D-96BE-11DD745AE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0</a:t>
              </a:r>
            </a:p>
          </p:txBody>
        </p:sp>
        <p:sp>
          <p:nvSpPr>
            <p:cNvPr id="76811" name="Rectangle 10">
              <a:extLst>
                <a:ext uri="{FF2B5EF4-FFF2-40B4-BE49-F238E27FC236}">
                  <a16:creationId xmlns:a16="http://schemas.microsoft.com/office/drawing/2014/main" id="{C40D927A-B438-9740-88CB-C3D919795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0001</a:t>
              </a:r>
            </a:p>
          </p:txBody>
        </p:sp>
        <p:sp>
          <p:nvSpPr>
            <p:cNvPr id="76812" name="Rectangle 11">
              <a:extLst>
                <a:ext uri="{FF2B5EF4-FFF2-40B4-BE49-F238E27FC236}">
                  <a16:creationId xmlns:a16="http://schemas.microsoft.com/office/drawing/2014/main" id="{E137A08B-9D56-9547-A241-1C61068DD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1</a:t>
              </a:r>
            </a:p>
          </p:txBody>
        </p:sp>
        <p:sp>
          <p:nvSpPr>
            <p:cNvPr id="76813" name="Rectangle 12">
              <a:extLst>
                <a:ext uri="{FF2B5EF4-FFF2-40B4-BE49-F238E27FC236}">
                  <a16:creationId xmlns:a16="http://schemas.microsoft.com/office/drawing/2014/main" id="{8DD5A8A6-2079-BC47-8B29-69F084D17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0010</a:t>
              </a:r>
            </a:p>
          </p:txBody>
        </p:sp>
        <p:sp>
          <p:nvSpPr>
            <p:cNvPr id="76814" name="Rectangle 13">
              <a:extLst>
                <a:ext uri="{FF2B5EF4-FFF2-40B4-BE49-F238E27FC236}">
                  <a16:creationId xmlns:a16="http://schemas.microsoft.com/office/drawing/2014/main" id="{05A29CDB-DD0D-FC4C-AC0C-08B635072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2</a:t>
              </a:r>
            </a:p>
          </p:txBody>
        </p:sp>
        <p:sp>
          <p:nvSpPr>
            <p:cNvPr id="76815" name="Rectangle 14">
              <a:extLst>
                <a:ext uri="{FF2B5EF4-FFF2-40B4-BE49-F238E27FC236}">
                  <a16:creationId xmlns:a16="http://schemas.microsoft.com/office/drawing/2014/main" id="{1902D2FC-3D44-0E44-ADF9-1CD8B7C28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0011</a:t>
              </a:r>
            </a:p>
          </p:txBody>
        </p:sp>
        <p:sp>
          <p:nvSpPr>
            <p:cNvPr id="76816" name="Rectangle 15">
              <a:extLst>
                <a:ext uri="{FF2B5EF4-FFF2-40B4-BE49-F238E27FC236}">
                  <a16:creationId xmlns:a16="http://schemas.microsoft.com/office/drawing/2014/main" id="{6AAE2E52-9940-6947-B4DC-E704871D9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3</a:t>
              </a:r>
            </a:p>
          </p:txBody>
        </p:sp>
        <p:sp>
          <p:nvSpPr>
            <p:cNvPr id="76817" name="Rectangle 16">
              <a:extLst>
                <a:ext uri="{FF2B5EF4-FFF2-40B4-BE49-F238E27FC236}">
                  <a16:creationId xmlns:a16="http://schemas.microsoft.com/office/drawing/2014/main" id="{764943AD-90A1-D644-8606-142833EE4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0100</a:t>
              </a:r>
            </a:p>
          </p:txBody>
        </p:sp>
        <p:sp>
          <p:nvSpPr>
            <p:cNvPr id="76818" name="Rectangle 17">
              <a:extLst>
                <a:ext uri="{FF2B5EF4-FFF2-40B4-BE49-F238E27FC236}">
                  <a16:creationId xmlns:a16="http://schemas.microsoft.com/office/drawing/2014/main" id="{BF67688B-8E8C-C147-A377-B2BD5CA5D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4</a:t>
              </a:r>
            </a:p>
          </p:txBody>
        </p:sp>
        <p:sp>
          <p:nvSpPr>
            <p:cNvPr id="76819" name="Rectangle 18">
              <a:extLst>
                <a:ext uri="{FF2B5EF4-FFF2-40B4-BE49-F238E27FC236}">
                  <a16:creationId xmlns:a16="http://schemas.microsoft.com/office/drawing/2014/main" id="{A110C5F6-5563-AA4A-B653-208D68479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0101</a:t>
              </a:r>
            </a:p>
          </p:txBody>
        </p:sp>
        <p:sp>
          <p:nvSpPr>
            <p:cNvPr id="76820" name="Rectangle 19">
              <a:extLst>
                <a:ext uri="{FF2B5EF4-FFF2-40B4-BE49-F238E27FC236}">
                  <a16:creationId xmlns:a16="http://schemas.microsoft.com/office/drawing/2014/main" id="{3C1727E4-A7CA-1D43-BE91-8E6AFCE7E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5</a:t>
              </a:r>
            </a:p>
          </p:txBody>
        </p:sp>
        <p:sp>
          <p:nvSpPr>
            <p:cNvPr id="76821" name="Rectangle 20">
              <a:extLst>
                <a:ext uri="{FF2B5EF4-FFF2-40B4-BE49-F238E27FC236}">
                  <a16:creationId xmlns:a16="http://schemas.microsoft.com/office/drawing/2014/main" id="{C3061A21-659A-B64B-85AE-C769968C8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0110</a:t>
              </a:r>
            </a:p>
          </p:txBody>
        </p:sp>
        <p:sp>
          <p:nvSpPr>
            <p:cNvPr id="76822" name="Rectangle 21">
              <a:extLst>
                <a:ext uri="{FF2B5EF4-FFF2-40B4-BE49-F238E27FC236}">
                  <a16:creationId xmlns:a16="http://schemas.microsoft.com/office/drawing/2014/main" id="{E332DEF8-C09B-DC4F-B3F4-DAFA47951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6</a:t>
              </a:r>
            </a:p>
          </p:txBody>
        </p:sp>
        <p:sp>
          <p:nvSpPr>
            <p:cNvPr id="76823" name="Rectangle 22">
              <a:extLst>
                <a:ext uri="{FF2B5EF4-FFF2-40B4-BE49-F238E27FC236}">
                  <a16:creationId xmlns:a16="http://schemas.microsoft.com/office/drawing/2014/main" id="{A29CE7FC-9A0C-F042-BD38-ACD597C3B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0111</a:t>
              </a:r>
            </a:p>
          </p:txBody>
        </p:sp>
        <p:sp>
          <p:nvSpPr>
            <p:cNvPr id="76824" name="Rectangle 23">
              <a:extLst>
                <a:ext uri="{FF2B5EF4-FFF2-40B4-BE49-F238E27FC236}">
                  <a16:creationId xmlns:a16="http://schemas.microsoft.com/office/drawing/2014/main" id="{C230F496-9DC6-A240-9CFF-F5832D2C0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7</a:t>
              </a:r>
            </a:p>
          </p:txBody>
        </p:sp>
        <p:sp>
          <p:nvSpPr>
            <p:cNvPr id="76825" name="Rectangle 24">
              <a:extLst>
                <a:ext uri="{FF2B5EF4-FFF2-40B4-BE49-F238E27FC236}">
                  <a16:creationId xmlns:a16="http://schemas.microsoft.com/office/drawing/2014/main" id="{6B8CFE13-B490-794F-ACB0-4BB3D7E89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–8</a:t>
              </a:r>
            </a:p>
          </p:txBody>
        </p:sp>
        <p:sp>
          <p:nvSpPr>
            <p:cNvPr id="76826" name="Rectangle 25">
              <a:extLst>
                <a:ext uri="{FF2B5EF4-FFF2-40B4-BE49-F238E27FC236}">
                  <a16:creationId xmlns:a16="http://schemas.microsoft.com/office/drawing/2014/main" id="{0C5744B4-1B89-A348-9C81-6E4AC7377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8</a:t>
              </a:r>
            </a:p>
          </p:txBody>
        </p:sp>
        <p:sp>
          <p:nvSpPr>
            <p:cNvPr id="76827" name="Rectangle 26">
              <a:extLst>
                <a:ext uri="{FF2B5EF4-FFF2-40B4-BE49-F238E27FC236}">
                  <a16:creationId xmlns:a16="http://schemas.microsoft.com/office/drawing/2014/main" id="{A03C6673-A622-C14B-8FAD-885E90E48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–7</a:t>
              </a:r>
            </a:p>
          </p:txBody>
        </p:sp>
        <p:sp>
          <p:nvSpPr>
            <p:cNvPr id="76828" name="Rectangle 27">
              <a:extLst>
                <a:ext uri="{FF2B5EF4-FFF2-40B4-BE49-F238E27FC236}">
                  <a16:creationId xmlns:a16="http://schemas.microsoft.com/office/drawing/2014/main" id="{4F62EA38-C17E-BF46-B0AB-B768A8762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9</a:t>
              </a:r>
            </a:p>
          </p:txBody>
        </p:sp>
        <p:sp>
          <p:nvSpPr>
            <p:cNvPr id="76829" name="Rectangle 28">
              <a:extLst>
                <a:ext uri="{FF2B5EF4-FFF2-40B4-BE49-F238E27FC236}">
                  <a16:creationId xmlns:a16="http://schemas.microsoft.com/office/drawing/2014/main" id="{F2A573DA-BA87-7F41-860D-0313957F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–6</a:t>
              </a:r>
            </a:p>
          </p:txBody>
        </p:sp>
        <p:sp>
          <p:nvSpPr>
            <p:cNvPr id="76830" name="Rectangle 29">
              <a:extLst>
                <a:ext uri="{FF2B5EF4-FFF2-40B4-BE49-F238E27FC236}">
                  <a16:creationId xmlns:a16="http://schemas.microsoft.com/office/drawing/2014/main" id="{9585E934-A96B-ED42-BA63-0B5187C33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10</a:t>
              </a:r>
            </a:p>
          </p:txBody>
        </p:sp>
        <p:sp>
          <p:nvSpPr>
            <p:cNvPr id="76831" name="Rectangle 30">
              <a:extLst>
                <a:ext uri="{FF2B5EF4-FFF2-40B4-BE49-F238E27FC236}">
                  <a16:creationId xmlns:a16="http://schemas.microsoft.com/office/drawing/2014/main" id="{FC9FE0BA-617E-B64B-9F3D-E15ACBD64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–5</a:t>
              </a:r>
            </a:p>
          </p:txBody>
        </p:sp>
        <p:sp>
          <p:nvSpPr>
            <p:cNvPr id="76832" name="Rectangle 31">
              <a:extLst>
                <a:ext uri="{FF2B5EF4-FFF2-40B4-BE49-F238E27FC236}">
                  <a16:creationId xmlns:a16="http://schemas.microsoft.com/office/drawing/2014/main" id="{9CAD2E3A-D295-974A-9442-FD74CA537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11</a:t>
              </a:r>
            </a:p>
          </p:txBody>
        </p:sp>
        <p:sp>
          <p:nvSpPr>
            <p:cNvPr id="76833" name="Rectangle 32">
              <a:extLst>
                <a:ext uri="{FF2B5EF4-FFF2-40B4-BE49-F238E27FC236}">
                  <a16:creationId xmlns:a16="http://schemas.microsoft.com/office/drawing/2014/main" id="{C136BE7A-2172-564B-BABF-DA3AAB3BF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–4</a:t>
              </a:r>
            </a:p>
          </p:txBody>
        </p:sp>
        <p:sp>
          <p:nvSpPr>
            <p:cNvPr id="76834" name="Rectangle 33">
              <a:extLst>
                <a:ext uri="{FF2B5EF4-FFF2-40B4-BE49-F238E27FC236}">
                  <a16:creationId xmlns:a16="http://schemas.microsoft.com/office/drawing/2014/main" id="{925889CD-B5C6-6A46-8CF1-C13DB188A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12</a:t>
              </a:r>
            </a:p>
          </p:txBody>
        </p:sp>
        <p:sp>
          <p:nvSpPr>
            <p:cNvPr id="76835" name="Rectangle 34">
              <a:extLst>
                <a:ext uri="{FF2B5EF4-FFF2-40B4-BE49-F238E27FC236}">
                  <a16:creationId xmlns:a16="http://schemas.microsoft.com/office/drawing/2014/main" id="{D1679DE9-7A96-7844-812A-518C7B8D7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–3</a:t>
              </a:r>
            </a:p>
          </p:txBody>
        </p:sp>
        <p:sp>
          <p:nvSpPr>
            <p:cNvPr id="76836" name="Rectangle 35">
              <a:extLst>
                <a:ext uri="{FF2B5EF4-FFF2-40B4-BE49-F238E27FC236}">
                  <a16:creationId xmlns:a16="http://schemas.microsoft.com/office/drawing/2014/main" id="{29E093ED-F3C9-9345-99A5-55B484AA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13</a:t>
              </a:r>
            </a:p>
          </p:txBody>
        </p:sp>
        <p:sp>
          <p:nvSpPr>
            <p:cNvPr id="76837" name="Rectangle 36">
              <a:extLst>
                <a:ext uri="{FF2B5EF4-FFF2-40B4-BE49-F238E27FC236}">
                  <a16:creationId xmlns:a16="http://schemas.microsoft.com/office/drawing/2014/main" id="{250C4CF9-8179-E347-8802-54164972D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–2</a:t>
              </a:r>
            </a:p>
          </p:txBody>
        </p:sp>
        <p:sp>
          <p:nvSpPr>
            <p:cNvPr id="76838" name="Rectangle 37">
              <a:extLst>
                <a:ext uri="{FF2B5EF4-FFF2-40B4-BE49-F238E27FC236}">
                  <a16:creationId xmlns:a16="http://schemas.microsoft.com/office/drawing/2014/main" id="{88E121DE-38DE-6143-806C-F0EB4BC6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14</a:t>
              </a:r>
            </a:p>
          </p:txBody>
        </p:sp>
        <p:sp>
          <p:nvSpPr>
            <p:cNvPr id="76839" name="Rectangle 38">
              <a:extLst>
                <a:ext uri="{FF2B5EF4-FFF2-40B4-BE49-F238E27FC236}">
                  <a16:creationId xmlns:a16="http://schemas.microsoft.com/office/drawing/2014/main" id="{AC9543C8-E11F-C547-AB6E-DE22B45A1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–1</a:t>
              </a:r>
            </a:p>
          </p:txBody>
        </p:sp>
        <p:sp>
          <p:nvSpPr>
            <p:cNvPr id="76840" name="Rectangle 39">
              <a:extLst>
                <a:ext uri="{FF2B5EF4-FFF2-40B4-BE49-F238E27FC236}">
                  <a16:creationId xmlns:a16="http://schemas.microsoft.com/office/drawing/2014/main" id="{75A631B8-C352-4746-AA69-455ECC880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15</a:t>
              </a:r>
            </a:p>
          </p:txBody>
        </p:sp>
        <p:sp>
          <p:nvSpPr>
            <p:cNvPr id="76841" name="Rectangle 40">
              <a:extLst>
                <a:ext uri="{FF2B5EF4-FFF2-40B4-BE49-F238E27FC236}">
                  <a16:creationId xmlns:a16="http://schemas.microsoft.com/office/drawing/2014/main" id="{2F8E491E-5F3B-E642-96E2-88301B940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1000</a:t>
              </a:r>
            </a:p>
          </p:txBody>
        </p:sp>
        <p:sp>
          <p:nvSpPr>
            <p:cNvPr id="76842" name="Rectangle 41">
              <a:extLst>
                <a:ext uri="{FF2B5EF4-FFF2-40B4-BE49-F238E27FC236}">
                  <a16:creationId xmlns:a16="http://schemas.microsoft.com/office/drawing/2014/main" id="{B0041585-683D-814E-AC07-F5D3CDA1B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1001</a:t>
              </a:r>
            </a:p>
          </p:txBody>
        </p:sp>
        <p:sp>
          <p:nvSpPr>
            <p:cNvPr id="76843" name="Rectangle 42">
              <a:extLst>
                <a:ext uri="{FF2B5EF4-FFF2-40B4-BE49-F238E27FC236}">
                  <a16:creationId xmlns:a16="http://schemas.microsoft.com/office/drawing/2014/main" id="{4D35BFBB-6A26-3244-8FEB-57424F647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1010</a:t>
              </a:r>
            </a:p>
          </p:txBody>
        </p:sp>
        <p:sp>
          <p:nvSpPr>
            <p:cNvPr id="76844" name="Rectangle 43">
              <a:extLst>
                <a:ext uri="{FF2B5EF4-FFF2-40B4-BE49-F238E27FC236}">
                  <a16:creationId xmlns:a16="http://schemas.microsoft.com/office/drawing/2014/main" id="{87BA7960-9E27-9C4F-985F-041B3B993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1011</a:t>
              </a:r>
            </a:p>
          </p:txBody>
        </p:sp>
        <p:sp>
          <p:nvSpPr>
            <p:cNvPr id="76845" name="Rectangle 44">
              <a:extLst>
                <a:ext uri="{FF2B5EF4-FFF2-40B4-BE49-F238E27FC236}">
                  <a16:creationId xmlns:a16="http://schemas.microsoft.com/office/drawing/2014/main" id="{7F219C60-8E87-F04D-8A72-FDB1D14B7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1100</a:t>
              </a:r>
            </a:p>
          </p:txBody>
        </p:sp>
        <p:sp>
          <p:nvSpPr>
            <p:cNvPr id="76846" name="Rectangle 45">
              <a:extLst>
                <a:ext uri="{FF2B5EF4-FFF2-40B4-BE49-F238E27FC236}">
                  <a16:creationId xmlns:a16="http://schemas.microsoft.com/office/drawing/2014/main" id="{A67CBC39-02A0-D147-A05B-7A57C5157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1101</a:t>
              </a:r>
            </a:p>
          </p:txBody>
        </p:sp>
        <p:sp>
          <p:nvSpPr>
            <p:cNvPr id="76847" name="Rectangle 46">
              <a:extLst>
                <a:ext uri="{FF2B5EF4-FFF2-40B4-BE49-F238E27FC236}">
                  <a16:creationId xmlns:a16="http://schemas.microsoft.com/office/drawing/2014/main" id="{BA97F9A7-5C1C-4447-89A4-C39C1D029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1110</a:t>
              </a:r>
            </a:p>
          </p:txBody>
        </p:sp>
        <p:sp>
          <p:nvSpPr>
            <p:cNvPr id="76848" name="Rectangle 47">
              <a:extLst>
                <a:ext uri="{FF2B5EF4-FFF2-40B4-BE49-F238E27FC236}">
                  <a16:creationId xmlns:a16="http://schemas.microsoft.com/office/drawing/2014/main" id="{E1A1D02E-84BA-9C44-95A2-F27109558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1111</a:t>
              </a:r>
            </a:p>
          </p:txBody>
        </p:sp>
        <p:sp>
          <p:nvSpPr>
            <p:cNvPr id="76849" name="Rectangle 48">
              <a:extLst>
                <a:ext uri="{FF2B5EF4-FFF2-40B4-BE49-F238E27FC236}">
                  <a16:creationId xmlns:a16="http://schemas.microsoft.com/office/drawing/2014/main" id="{7A694E02-0BB9-9C4A-BD58-05DF8A779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0</a:t>
              </a:r>
            </a:p>
          </p:txBody>
        </p:sp>
        <p:sp>
          <p:nvSpPr>
            <p:cNvPr id="76850" name="Rectangle 49">
              <a:extLst>
                <a:ext uri="{FF2B5EF4-FFF2-40B4-BE49-F238E27FC236}">
                  <a16:creationId xmlns:a16="http://schemas.microsoft.com/office/drawing/2014/main" id="{EF68B1B4-5306-9841-AE9B-C9B955953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1</a:t>
              </a:r>
            </a:p>
          </p:txBody>
        </p:sp>
        <p:sp>
          <p:nvSpPr>
            <p:cNvPr id="76851" name="Rectangle 50">
              <a:extLst>
                <a:ext uri="{FF2B5EF4-FFF2-40B4-BE49-F238E27FC236}">
                  <a16:creationId xmlns:a16="http://schemas.microsoft.com/office/drawing/2014/main" id="{77010AC8-9676-BD49-9E29-AD2EB5FAA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2</a:t>
              </a:r>
            </a:p>
          </p:txBody>
        </p:sp>
        <p:sp>
          <p:nvSpPr>
            <p:cNvPr id="76852" name="Rectangle 51">
              <a:extLst>
                <a:ext uri="{FF2B5EF4-FFF2-40B4-BE49-F238E27FC236}">
                  <a16:creationId xmlns:a16="http://schemas.microsoft.com/office/drawing/2014/main" id="{12F47F90-F8E1-D046-8380-8C11CBBC2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3</a:t>
              </a:r>
            </a:p>
          </p:txBody>
        </p:sp>
        <p:sp>
          <p:nvSpPr>
            <p:cNvPr id="76853" name="Rectangle 52">
              <a:extLst>
                <a:ext uri="{FF2B5EF4-FFF2-40B4-BE49-F238E27FC236}">
                  <a16:creationId xmlns:a16="http://schemas.microsoft.com/office/drawing/2014/main" id="{CA4FDA3D-DC71-AA47-ACE3-0687852EF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4</a:t>
              </a:r>
            </a:p>
          </p:txBody>
        </p:sp>
        <p:sp>
          <p:nvSpPr>
            <p:cNvPr id="76854" name="Rectangle 53">
              <a:extLst>
                <a:ext uri="{FF2B5EF4-FFF2-40B4-BE49-F238E27FC236}">
                  <a16:creationId xmlns:a16="http://schemas.microsoft.com/office/drawing/2014/main" id="{5A6BC8FF-A7A5-C54E-8855-A3219A1B0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5</a:t>
              </a:r>
            </a:p>
          </p:txBody>
        </p:sp>
        <p:sp>
          <p:nvSpPr>
            <p:cNvPr id="76855" name="Rectangle 54">
              <a:extLst>
                <a:ext uri="{FF2B5EF4-FFF2-40B4-BE49-F238E27FC236}">
                  <a16:creationId xmlns:a16="http://schemas.microsoft.com/office/drawing/2014/main" id="{BEB0A6FB-706E-1B42-AC2E-B7B6EC5D0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6</a:t>
              </a:r>
            </a:p>
          </p:txBody>
        </p:sp>
        <p:sp>
          <p:nvSpPr>
            <p:cNvPr id="76856" name="Rectangle 55">
              <a:extLst>
                <a:ext uri="{FF2B5EF4-FFF2-40B4-BE49-F238E27FC236}">
                  <a16:creationId xmlns:a16="http://schemas.microsoft.com/office/drawing/2014/main" id="{C87524A5-DE22-674D-8487-D3CC5CC31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pitchFamily="2" charset="0"/>
                </a:rPr>
                <a:t>7</a:t>
              </a:r>
            </a:p>
          </p:txBody>
        </p:sp>
        <p:sp>
          <p:nvSpPr>
            <p:cNvPr id="76857" name="Rectangle 56">
              <a:extLst>
                <a:ext uri="{FF2B5EF4-FFF2-40B4-BE49-F238E27FC236}">
                  <a16:creationId xmlns:a16="http://schemas.microsoft.com/office/drawing/2014/main" id="{6B1491A6-188F-1F49-A206-1C7123149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76858" name="Rectangle 57">
              <a:extLst>
                <a:ext uri="{FF2B5EF4-FFF2-40B4-BE49-F238E27FC236}">
                  <a16:creationId xmlns:a16="http://schemas.microsoft.com/office/drawing/2014/main" id="{21F2D815-BEB0-934D-AE22-EC6BDF71A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84306E1A-C3C8-934D-86AD-BAEEF1D9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07EDCE-B906-D341-9DFC-7E753C95579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11AB3020-4F27-BC4A-9938-68C1246EF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Mappings between logical and physical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CC96A389-C501-084B-82CF-EC7902BED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41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Uniqueness</a:t>
            </a:r>
            <a:endParaRPr kumimoji="1" lang="en-US" altLang="zh-CN" i="1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Every bit pattern represents unique integer value</a:t>
            </a:r>
          </a:p>
          <a:p>
            <a:pPr lvl="1">
              <a:lnSpc>
                <a:spcPct val="15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Each representable integer has unique bit encoding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04DEB59A-34D3-8249-91BD-38CDB093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5E897B-9486-624E-80E7-300644B4EA1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B190BAA-7582-E24D-8322-83D126A8A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Virtual Memory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F447AEF-6891-024B-A7CE-742948DB3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actual implementation uses a combination of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Hardware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Software</a:t>
            </a:r>
          </a:p>
          <a:p>
            <a:r>
              <a:rPr lang="en-US" altLang="zh-CN">
                <a:ea typeface="宋体" panose="02010600030101010101" pitchFamily="2" charset="-122"/>
              </a:rPr>
              <a:t>Hardware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random-access memory (RAM) (physical)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disk storage (physical)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special hardware (performing the abstraction )</a:t>
            </a:r>
          </a:p>
          <a:p>
            <a:r>
              <a:rPr lang="en-US" altLang="zh-CN">
                <a:ea typeface="宋体" panose="02010600030101010101" pitchFamily="2" charset="-122"/>
              </a:rPr>
              <a:t>Software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and operating system software (abstraction)</a:t>
            </a:r>
          </a:p>
        </p:txBody>
      </p:sp>
      <p:pic>
        <p:nvPicPr>
          <p:cNvPr id="5" name="图片 3" descr="132760917.jpg">
            <a:extLst>
              <a:ext uri="{FF2B5EF4-FFF2-40B4-BE49-F238E27FC236}">
                <a16:creationId xmlns:a16="http://schemas.microsoft.com/office/drawing/2014/main" id="{70C986CE-1347-D842-889E-398FCF2D1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667000"/>
            <a:ext cx="2228850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CE0EC68C-08B4-6A4E-BC03-1A413C1A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679E0A-5750-AD46-BBBA-0B1E5A72264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5645998C-5F8B-9D4E-A7FA-8DF969A3E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Mappings between logical and physical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C0B928A6-7938-694E-A5F7-ACF710619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Invert Mappings (from logical to physical)</a:t>
            </a:r>
          </a:p>
          <a:p>
            <a:pPr lvl="1">
              <a:lnSpc>
                <a:spcPct val="15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U2B(</a:t>
            </a:r>
            <a:r>
              <a:rPr kumimoji="1" lang="en-US" altLang="zh-CN" i="1">
                <a:ea typeface="宋体" panose="02010600030101010101" pitchFamily="2" charset="-122"/>
              </a:rPr>
              <a:t>x</a:t>
            </a:r>
            <a:r>
              <a:rPr kumimoji="1" lang="en-US" altLang="zh-CN">
                <a:ea typeface="宋体" panose="02010600030101010101" pitchFamily="2" charset="-122"/>
              </a:rPr>
              <a:t>)  =  B2U</a:t>
            </a:r>
            <a:r>
              <a:rPr kumimoji="1" lang="en-US" altLang="zh-CN" baseline="30000">
                <a:ea typeface="宋体" panose="02010600030101010101" pitchFamily="2" charset="-122"/>
              </a:rPr>
              <a:t>-1</a:t>
            </a:r>
            <a:r>
              <a:rPr kumimoji="1" lang="en-US" altLang="zh-CN"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ea typeface="宋体" panose="02010600030101010101" pitchFamily="2" charset="-122"/>
              </a:rPr>
              <a:t>x</a:t>
            </a:r>
            <a:r>
              <a:rPr kumimoji="1" lang="en-US" altLang="zh-CN">
                <a:ea typeface="宋体" panose="02010600030101010101" pitchFamily="2" charset="-122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kumimoji="1" lang="en-US" altLang="zh-CN" sz="2400">
                <a:ea typeface="宋体" panose="02010600030101010101" pitchFamily="2" charset="-122"/>
              </a:rPr>
              <a:t>Bit pattern for unsigned integer</a:t>
            </a:r>
          </a:p>
          <a:p>
            <a:pPr lvl="1">
              <a:lnSpc>
                <a:spcPct val="15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T2B(</a:t>
            </a:r>
            <a:r>
              <a:rPr kumimoji="1" lang="en-US" altLang="zh-CN" i="1">
                <a:ea typeface="宋体" panose="02010600030101010101" pitchFamily="2" charset="-122"/>
              </a:rPr>
              <a:t>x</a:t>
            </a:r>
            <a:r>
              <a:rPr kumimoji="1" lang="en-US" altLang="zh-CN">
                <a:ea typeface="宋体" panose="02010600030101010101" pitchFamily="2" charset="-122"/>
              </a:rPr>
              <a:t>)  =  B2T</a:t>
            </a:r>
            <a:r>
              <a:rPr kumimoji="1" lang="en-US" altLang="zh-CN" baseline="30000">
                <a:ea typeface="宋体" panose="02010600030101010101" pitchFamily="2" charset="-122"/>
              </a:rPr>
              <a:t>-1</a:t>
            </a:r>
            <a:r>
              <a:rPr kumimoji="1" lang="en-US" altLang="zh-CN"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ea typeface="宋体" panose="02010600030101010101" pitchFamily="2" charset="-122"/>
              </a:rPr>
              <a:t>x</a:t>
            </a:r>
            <a:r>
              <a:rPr kumimoji="1" lang="en-US" altLang="zh-CN">
                <a:ea typeface="宋体" panose="02010600030101010101" pitchFamily="2" charset="-122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kumimoji="1" lang="en-US" altLang="zh-CN" sz="2400">
                <a:ea typeface="宋体" panose="02010600030101010101" pitchFamily="2" charset="-122"/>
              </a:rPr>
              <a:t>Bit pattern for two’s comp integer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84200A8E-A88A-5740-9E66-726AB055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9940ED-1048-4741-971B-2E3AC50EB6D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B4D5477-94BF-7D46-BAC3-13A5A7900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Relation Between 2’s Comp. &amp; Unsigned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612B4186-9168-AA44-9CFB-9BD7C07EB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22825"/>
            <a:ext cx="4419600" cy="13493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b="0" dirty="0">
              <a:latin typeface="Nanum Myeongjo" panose="02020603020101020101" pitchFamily="18" charset="-127"/>
            </a:endParaRPr>
          </a:p>
        </p:txBody>
      </p:sp>
      <p:grpSp>
        <p:nvGrpSpPr>
          <p:cNvPr id="82949" name="Group 4">
            <a:extLst>
              <a:ext uri="{FF2B5EF4-FFF2-40B4-BE49-F238E27FC236}">
                <a16:creationId xmlns:a16="http://schemas.microsoft.com/office/drawing/2014/main" id="{DE9588DC-BF91-5047-8534-5CE9A54B867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6313488" cy="1582738"/>
            <a:chOff x="384" y="1090"/>
            <a:chExt cx="3977" cy="997"/>
          </a:xfrm>
        </p:grpSpPr>
        <p:sp>
          <p:nvSpPr>
            <p:cNvPr id="82975" name="Rectangle 5">
              <a:extLst>
                <a:ext uri="{FF2B5EF4-FFF2-40B4-BE49-F238E27FC236}">
                  <a16:creationId xmlns:a16="http://schemas.microsoft.com/office/drawing/2014/main" id="{C0183B46-B3E7-3247-B24E-4E704AEB5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1160"/>
              <a:ext cx="1472" cy="65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T2U</a:t>
              </a:r>
            </a:p>
          </p:txBody>
        </p:sp>
        <p:sp>
          <p:nvSpPr>
            <p:cNvPr id="82976" name="Rectangle 6">
              <a:extLst>
                <a:ext uri="{FF2B5EF4-FFF2-40B4-BE49-F238E27FC236}">
                  <a16:creationId xmlns:a16="http://schemas.microsoft.com/office/drawing/2014/main" id="{9933D660-1575-F741-A3F4-1491C1A78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1400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T2B</a:t>
              </a:r>
            </a:p>
          </p:txBody>
        </p:sp>
        <p:sp>
          <p:nvSpPr>
            <p:cNvPr id="82977" name="Rectangle 7">
              <a:extLst>
                <a:ext uri="{FF2B5EF4-FFF2-40B4-BE49-F238E27FC236}">
                  <a16:creationId xmlns:a16="http://schemas.microsoft.com/office/drawing/2014/main" id="{55B30766-353E-8B42-A55E-F92892516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" y="1400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B2U</a:t>
              </a:r>
            </a:p>
          </p:txBody>
        </p:sp>
        <p:sp>
          <p:nvSpPr>
            <p:cNvPr id="82978" name="Line 8">
              <a:extLst>
                <a:ext uri="{FF2B5EF4-FFF2-40B4-BE49-F238E27FC236}">
                  <a16:creationId xmlns:a16="http://schemas.microsoft.com/office/drawing/2014/main" id="{43AC49D8-7D85-C34B-A158-A0BCEB67E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2" y="1488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2979" name="Line 9">
              <a:extLst>
                <a:ext uri="{FF2B5EF4-FFF2-40B4-BE49-F238E27FC236}">
                  <a16:creationId xmlns:a16="http://schemas.microsoft.com/office/drawing/2014/main" id="{14E3CA02-59DC-084C-A087-DE286D462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1488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2980" name="Line 10">
              <a:extLst>
                <a:ext uri="{FF2B5EF4-FFF2-40B4-BE49-F238E27FC236}">
                  <a16:creationId xmlns:a16="http://schemas.microsoft.com/office/drawing/2014/main" id="{7C1D99FC-8A92-F54F-914D-6BF4BAC78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0" y="1488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2981" name="Rectangle 11">
              <a:extLst>
                <a:ext uri="{FF2B5EF4-FFF2-40B4-BE49-F238E27FC236}">
                  <a16:creationId xmlns:a16="http://schemas.microsoft.com/office/drawing/2014/main" id="{002ADFBE-A7CE-B743-9755-2F3BD86DD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104"/>
              <a:ext cx="1437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Two’s Complement</a:t>
              </a:r>
            </a:p>
          </p:txBody>
        </p:sp>
        <p:sp>
          <p:nvSpPr>
            <p:cNvPr id="82982" name="Rectangle 12">
              <a:extLst>
                <a:ext uri="{FF2B5EF4-FFF2-40B4-BE49-F238E27FC236}">
                  <a16:creationId xmlns:a16="http://schemas.microsoft.com/office/drawing/2014/main" id="{46555CE6-FA6B-A14E-AD05-93A4AA10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1090"/>
              <a:ext cx="77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Unsigned</a:t>
              </a:r>
            </a:p>
          </p:txBody>
        </p:sp>
        <p:sp>
          <p:nvSpPr>
            <p:cNvPr id="82983" name="Rectangle 13">
              <a:extLst>
                <a:ext uri="{FF2B5EF4-FFF2-40B4-BE49-F238E27FC236}">
                  <a16:creationId xmlns:a16="http://schemas.microsoft.com/office/drawing/2014/main" id="{EDA7B34E-FC8B-EF40-8892-1F908B4B1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1858"/>
              <a:ext cx="18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pitchFamily="2" charset="0"/>
                </a:rPr>
                <a:t>Maintain Same Bit Pattern</a:t>
              </a:r>
            </a:p>
          </p:txBody>
        </p:sp>
        <p:sp>
          <p:nvSpPr>
            <p:cNvPr id="82984" name="Rectangle 14">
              <a:extLst>
                <a:ext uri="{FF2B5EF4-FFF2-40B4-BE49-F238E27FC236}">
                  <a16:creationId xmlns:a16="http://schemas.microsoft.com/office/drawing/2014/main" id="{B07BABC4-8B8C-394A-AA13-CE09BDDEC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" y="1378"/>
              <a:ext cx="1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x</a:t>
              </a:r>
            </a:p>
          </p:txBody>
        </p:sp>
        <p:sp>
          <p:nvSpPr>
            <p:cNvPr id="82985" name="Rectangle 15">
              <a:extLst>
                <a:ext uri="{FF2B5EF4-FFF2-40B4-BE49-F238E27FC236}">
                  <a16:creationId xmlns:a16="http://schemas.microsoft.com/office/drawing/2014/main" id="{8EB50BC1-2DF1-9E45-A6CF-5EA5C6A46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" y="1378"/>
              <a:ext cx="2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Nanum Myeongjo" panose="02020603020101020101" pitchFamily="18" charset="-127"/>
                </a:rPr>
                <a:t>ux</a:t>
              </a:r>
              <a:endParaRPr lang="en-US" altLang="zh-CN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2986" name="Rectangle 16">
              <a:extLst>
                <a:ext uri="{FF2B5EF4-FFF2-40B4-BE49-F238E27FC236}">
                  <a16:creationId xmlns:a16="http://schemas.microsoft.com/office/drawing/2014/main" id="{94CFCB66-D1C6-AD43-8745-2284244A0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" y="1570"/>
              <a:ext cx="2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X</a:t>
              </a:r>
            </a:p>
          </p:txBody>
        </p:sp>
      </p:grpSp>
      <p:grpSp>
        <p:nvGrpSpPr>
          <p:cNvPr id="82950" name="组合 41">
            <a:extLst>
              <a:ext uri="{FF2B5EF4-FFF2-40B4-BE49-F238E27FC236}">
                <a16:creationId xmlns:a16="http://schemas.microsoft.com/office/drawing/2014/main" id="{2B2410E1-DC1A-8541-8D18-E9B7D237270F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944814"/>
            <a:ext cx="4343400" cy="2148842"/>
            <a:chOff x="4038600" y="3124200"/>
            <a:chExt cx="4343400" cy="2148483"/>
          </a:xfrm>
        </p:grpSpPr>
        <p:grpSp>
          <p:nvGrpSpPr>
            <p:cNvPr id="82952" name="Group 17">
              <a:extLst>
                <a:ext uri="{FF2B5EF4-FFF2-40B4-BE49-F238E27FC236}">
                  <a16:creationId xmlns:a16="http://schemas.microsoft.com/office/drawing/2014/main" id="{95B784D6-2FDD-D648-944B-6DDCBF6187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9200" y="3603625"/>
              <a:ext cx="2743200" cy="228600"/>
              <a:chOff x="2832" y="2208"/>
              <a:chExt cx="1728" cy="144"/>
            </a:xfrm>
          </p:grpSpPr>
          <p:sp>
            <p:nvSpPr>
              <p:cNvPr id="82968" name="Rectangle 18">
                <a:extLst>
                  <a:ext uri="{FF2B5EF4-FFF2-40B4-BE49-F238E27FC236}">
                    <a16:creationId xmlns:a16="http://schemas.microsoft.com/office/drawing/2014/main" id="{18AE8221-B819-D740-8FCC-E4282448D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+</a:t>
                </a:r>
              </a:p>
            </p:txBody>
          </p:sp>
          <p:sp>
            <p:nvSpPr>
              <p:cNvPr id="82969" name="Rectangle 19">
                <a:extLst>
                  <a:ext uri="{FF2B5EF4-FFF2-40B4-BE49-F238E27FC236}">
                    <a16:creationId xmlns:a16="http://schemas.microsoft.com/office/drawing/2014/main" id="{FD0A3751-F233-664C-9E1F-2CE9EC807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+</a:t>
                </a:r>
              </a:p>
            </p:txBody>
          </p:sp>
          <p:sp>
            <p:nvSpPr>
              <p:cNvPr id="82970" name="Rectangle 20">
                <a:extLst>
                  <a:ext uri="{FF2B5EF4-FFF2-40B4-BE49-F238E27FC236}">
                    <a16:creationId xmlns:a16="http://schemas.microsoft.com/office/drawing/2014/main" id="{651B544B-E3A2-8546-B6F6-5E1D15C85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+</a:t>
                </a:r>
              </a:p>
            </p:txBody>
          </p:sp>
          <p:sp>
            <p:nvSpPr>
              <p:cNvPr id="82971" name="Rectangle 21">
                <a:extLst>
                  <a:ext uri="{FF2B5EF4-FFF2-40B4-BE49-F238E27FC236}">
                    <a16:creationId xmlns:a16="http://schemas.microsoft.com/office/drawing/2014/main" id="{3CC847A3-7356-BB4A-AAB7-F54479993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+</a:t>
                </a:r>
              </a:p>
            </p:txBody>
          </p:sp>
          <p:sp>
            <p:nvSpPr>
              <p:cNvPr id="82972" name="Rectangle 22">
                <a:extLst>
                  <a:ext uri="{FF2B5EF4-FFF2-40B4-BE49-F238E27FC236}">
                    <a16:creationId xmlns:a16="http://schemas.microsoft.com/office/drawing/2014/main" id="{474C82DE-4717-9C4C-9CFA-217A086F9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+</a:t>
                </a:r>
              </a:p>
            </p:txBody>
          </p:sp>
          <p:sp>
            <p:nvSpPr>
              <p:cNvPr id="82973" name="Rectangle 23">
                <a:extLst>
                  <a:ext uri="{FF2B5EF4-FFF2-40B4-BE49-F238E27FC236}">
                    <a16:creationId xmlns:a16="http://schemas.microsoft.com/office/drawing/2014/main" id="{860EC49E-912C-AF4B-AA3E-940DE8F45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+</a:t>
                </a:r>
              </a:p>
            </p:txBody>
          </p:sp>
          <p:sp>
            <p:nvSpPr>
              <p:cNvPr id="82974" name="Rectangle 24">
                <a:extLst>
                  <a:ext uri="{FF2B5EF4-FFF2-40B4-BE49-F238E27FC236}">
                    <a16:creationId xmlns:a16="http://schemas.microsoft.com/office/drawing/2014/main" id="{B56F8D53-FA6E-354B-9EB5-143625E76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208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• • •</a:t>
                </a:r>
              </a:p>
            </p:txBody>
          </p:sp>
        </p:grpSp>
        <p:grpSp>
          <p:nvGrpSpPr>
            <p:cNvPr id="82953" name="Group 25">
              <a:extLst>
                <a:ext uri="{FF2B5EF4-FFF2-40B4-BE49-F238E27FC236}">
                  <a16:creationId xmlns:a16="http://schemas.microsoft.com/office/drawing/2014/main" id="{A3701426-9840-1441-BE56-F45B0AF6F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9200" y="4060825"/>
              <a:ext cx="2743200" cy="228600"/>
              <a:chOff x="2832" y="2208"/>
              <a:chExt cx="1728" cy="144"/>
            </a:xfrm>
          </p:grpSpPr>
          <p:sp>
            <p:nvSpPr>
              <p:cNvPr id="82961" name="Rectangle 26">
                <a:extLst>
                  <a:ext uri="{FF2B5EF4-FFF2-40B4-BE49-F238E27FC236}">
                    <a16:creationId xmlns:a16="http://schemas.microsoft.com/office/drawing/2014/main" id="{02592E06-6F64-EF4A-8877-45EC790C7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-</a:t>
                </a:r>
              </a:p>
            </p:txBody>
          </p:sp>
          <p:sp>
            <p:nvSpPr>
              <p:cNvPr id="82962" name="Rectangle 27">
                <a:extLst>
                  <a:ext uri="{FF2B5EF4-FFF2-40B4-BE49-F238E27FC236}">
                    <a16:creationId xmlns:a16="http://schemas.microsoft.com/office/drawing/2014/main" id="{166BD76B-3065-A442-8290-3E1E64446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+</a:t>
                </a:r>
              </a:p>
            </p:txBody>
          </p:sp>
          <p:sp>
            <p:nvSpPr>
              <p:cNvPr id="82963" name="Rectangle 28">
                <a:extLst>
                  <a:ext uri="{FF2B5EF4-FFF2-40B4-BE49-F238E27FC236}">
                    <a16:creationId xmlns:a16="http://schemas.microsoft.com/office/drawing/2014/main" id="{36E8BC85-E4BA-4E49-A9ED-B4C4E24DE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+</a:t>
                </a:r>
              </a:p>
            </p:txBody>
          </p:sp>
          <p:sp>
            <p:nvSpPr>
              <p:cNvPr id="82964" name="Rectangle 29">
                <a:extLst>
                  <a:ext uri="{FF2B5EF4-FFF2-40B4-BE49-F238E27FC236}">
                    <a16:creationId xmlns:a16="http://schemas.microsoft.com/office/drawing/2014/main" id="{DEBC3B5D-7A6D-B046-A993-C10DE7C7E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+</a:t>
                </a:r>
              </a:p>
            </p:txBody>
          </p:sp>
          <p:sp>
            <p:nvSpPr>
              <p:cNvPr id="82965" name="Rectangle 30">
                <a:extLst>
                  <a:ext uri="{FF2B5EF4-FFF2-40B4-BE49-F238E27FC236}">
                    <a16:creationId xmlns:a16="http://schemas.microsoft.com/office/drawing/2014/main" id="{AA71B29F-6EC1-8B44-B0E0-D8022D921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+</a:t>
                </a:r>
              </a:p>
            </p:txBody>
          </p:sp>
          <p:sp>
            <p:nvSpPr>
              <p:cNvPr id="82966" name="Rectangle 31">
                <a:extLst>
                  <a:ext uri="{FF2B5EF4-FFF2-40B4-BE49-F238E27FC236}">
                    <a16:creationId xmlns:a16="http://schemas.microsoft.com/office/drawing/2014/main" id="{0EF879AB-EB6B-D44F-844C-B3391DBF5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+</a:t>
                </a:r>
              </a:p>
            </p:txBody>
          </p:sp>
          <p:sp>
            <p:nvSpPr>
              <p:cNvPr id="82967" name="Rectangle 32">
                <a:extLst>
                  <a:ext uri="{FF2B5EF4-FFF2-40B4-BE49-F238E27FC236}">
                    <a16:creationId xmlns:a16="http://schemas.microsoft.com/office/drawing/2014/main" id="{77752484-304D-FF44-9F93-55C320EAB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208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Nanum Myeongjo" panose="02020603020101020101" pitchFamily="18" charset="-127"/>
                  </a:rPr>
                  <a:t>• • •</a:t>
                </a:r>
              </a:p>
            </p:txBody>
          </p:sp>
        </p:grpSp>
        <p:sp>
          <p:nvSpPr>
            <p:cNvPr id="82954" name="Rectangle 33">
              <a:extLst>
                <a:ext uri="{FF2B5EF4-FFF2-40B4-BE49-F238E27FC236}">
                  <a16:creationId xmlns:a16="http://schemas.microsoft.com/office/drawing/2014/main" id="{6A22B78E-30B6-0A4A-A2EE-348424410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568" y="3527425"/>
              <a:ext cx="530915" cy="46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 err="1">
                  <a:latin typeface="Nanum Myeongjo" panose="02020603020101020101" pitchFamily="18" charset="-127"/>
                </a:rPr>
                <a:t>ux</a:t>
              </a:r>
              <a:endParaRPr lang="en-US" altLang="zh-CN" sz="24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2955" name="Rectangle 34">
              <a:extLst>
                <a:ext uri="{FF2B5EF4-FFF2-40B4-BE49-F238E27FC236}">
                  <a16:creationId xmlns:a16="http://schemas.microsoft.com/office/drawing/2014/main" id="{847EF5AE-1E06-0D45-8AD0-D8950F688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980" y="3984625"/>
              <a:ext cx="357791" cy="46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</a:rPr>
                <a:t>x</a:t>
              </a:r>
            </a:p>
          </p:txBody>
        </p:sp>
        <p:sp>
          <p:nvSpPr>
            <p:cNvPr id="82956" name="Line 35">
              <a:extLst>
                <a:ext uri="{FF2B5EF4-FFF2-40B4-BE49-F238E27FC236}">
                  <a16:creationId xmlns:a16="http://schemas.microsoft.com/office/drawing/2014/main" id="{460E4DF4-2FD0-794C-B46D-E50E3A375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4365625"/>
              <a:ext cx="3886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2957" name="Rectangle 36">
              <a:extLst>
                <a:ext uri="{FF2B5EF4-FFF2-40B4-BE49-F238E27FC236}">
                  <a16:creationId xmlns:a16="http://schemas.microsoft.com/office/drawing/2014/main" id="{3DC4DF30-6639-4742-967E-F08990FA3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420" y="3984625"/>
              <a:ext cx="381836" cy="46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0" dirty="0">
                  <a:latin typeface="Nanum Myeongjo" panose="02020603020101020101" pitchFamily="18" charset="-127"/>
                </a:rPr>
                <a:t>-</a:t>
              </a:r>
            </a:p>
          </p:txBody>
        </p:sp>
        <p:sp>
          <p:nvSpPr>
            <p:cNvPr id="82958" name="Rectangle 37">
              <a:extLst>
                <a:ext uri="{FF2B5EF4-FFF2-40B4-BE49-F238E27FC236}">
                  <a16:creationId xmlns:a16="http://schemas.microsoft.com/office/drawing/2014/main" id="{5B3CBF3D-A753-1B40-A1FC-0C3ED100B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5985" y="3124200"/>
              <a:ext cx="886781" cy="46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dirty="0">
                  <a:latin typeface="Nanum Myeongjo" panose="02020603020101020101" pitchFamily="18" charset="-127"/>
                </a:rPr>
                <a:t>w–1</a:t>
              </a:r>
            </a:p>
          </p:txBody>
        </p:sp>
        <p:sp>
          <p:nvSpPr>
            <p:cNvPr id="82959" name="Rectangle 38">
              <a:extLst>
                <a:ext uri="{FF2B5EF4-FFF2-40B4-BE49-F238E27FC236}">
                  <a16:creationId xmlns:a16="http://schemas.microsoft.com/office/drawing/2014/main" id="{3A10E97D-1858-AB4F-9E23-A0AB32409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8138" y="3222625"/>
              <a:ext cx="349776" cy="46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0" dirty="0">
                  <a:latin typeface="Nanum Myeongjo" panose="02020603020101020101" pitchFamily="18" charset="-127"/>
                </a:rPr>
                <a:t>0</a:t>
              </a:r>
            </a:p>
          </p:txBody>
        </p:sp>
        <p:sp>
          <p:nvSpPr>
            <p:cNvPr id="82960" name="Rectangle 39">
              <a:extLst>
                <a:ext uri="{FF2B5EF4-FFF2-40B4-BE49-F238E27FC236}">
                  <a16:creationId xmlns:a16="http://schemas.microsoft.com/office/drawing/2014/main" id="{88D10A17-BC17-DB44-92FD-F072B6EFD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441825"/>
              <a:ext cx="4038600" cy="830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0" dirty="0">
                  <a:latin typeface="Nanum Myeongjo" panose="02020603020101020101" pitchFamily="18" charset="-127"/>
                </a:rPr>
                <a:t>+2</a:t>
              </a:r>
              <a:r>
                <a:rPr lang="en-US" altLang="zh-CN" sz="2400" b="0" baseline="30000" dirty="0">
                  <a:latin typeface="Nanum Myeongjo" panose="02020603020101020101" pitchFamily="18" charset="-127"/>
                </a:rPr>
                <a:t>w–1</a:t>
              </a:r>
              <a:r>
                <a:rPr lang="en-US" altLang="zh-CN" sz="2400" b="0" dirty="0">
                  <a:latin typeface="Nanum Myeongjo" panose="02020603020101020101" pitchFamily="18" charset="-127"/>
                </a:rPr>
                <a:t> –  –2</a:t>
              </a:r>
              <a:r>
                <a:rPr lang="en-US" altLang="zh-CN" sz="2400" b="0" baseline="30000" dirty="0">
                  <a:latin typeface="Nanum Myeongjo" panose="02020603020101020101" pitchFamily="18" charset="-127"/>
                </a:rPr>
                <a:t>w–1</a:t>
              </a:r>
              <a:r>
                <a:rPr lang="en-US" altLang="zh-CN" sz="2400" b="0" dirty="0">
                  <a:latin typeface="Nanum Myeongjo" panose="02020603020101020101" pitchFamily="18" charset="-127"/>
                </a:rPr>
                <a:t>  =  2*2</a:t>
              </a:r>
              <a:r>
                <a:rPr lang="en-US" altLang="zh-CN" sz="2400" b="0" baseline="30000" dirty="0">
                  <a:latin typeface="Nanum Myeongjo" panose="02020603020101020101" pitchFamily="18" charset="-127"/>
                </a:rPr>
                <a:t>w–1</a:t>
              </a:r>
              <a:r>
                <a:rPr lang="en-US" altLang="zh-CN" sz="2400" b="0" dirty="0">
                  <a:latin typeface="Nanum Myeongjo" panose="02020603020101020101" pitchFamily="18" charset="-127"/>
                </a:rPr>
                <a:t>  =  2</a:t>
              </a:r>
              <a:r>
                <a:rPr lang="en-US" altLang="zh-CN" sz="2400" b="0" baseline="30000" dirty="0">
                  <a:latin typeface="Nanum Myeongjo" panose="02020603020101020101" pitchFamily="18" charset="-127"/>
                </a:rPr>
                <a:t>w</a:t>
              </a:r>
            </a:p>
          </p:txBody>
        </p:sp>
      </p:grpSp>
      <p:graphicFrame>
        <p:nvGraphicFramePr>
          <p:cNvPr id="82951" name="Object 40">
            <a:extLst>
              <a:ext uri="{FF2B5EF4-FFF2-40B4-BE49-F238E27FC236}">
                <a16:creationId xmlns:a16="http://schemas.microsoft.com/office/drawing/2014/main" id="{79205C36-2283-8F41-8140-5323C5F56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3" y="4953000"/>
          <a:ext cx="367188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0" name="Equation" r:id="rId4" imgW="1587500" imgH="444500" progId="Equation.3">
                  <p:embed/>
                </p:oleObj>
              </mc:Choice>
              <mc:Fallback>
                <p:oleObj name="Equation" r:id="rId4" imgW="1587500" imgH="4445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4953000"/>
                        <a:ext cx="367188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C4C957BB-9D97-B34A-8808-B47D8CB0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B8C415-B386-6D4C-9FA3-6B346306C3B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DF3AECB4-9C8D-F74A-98C9-252043293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Conversion between two Representations</a:t>
            </a:r>
          </a:p>
        </p:txBody>
      </p:sp>
      <p:grpSp>
        <p:nvGrpSpPr>
          <p:cNvPr id="84996" name="Group 3">
            <a:extLst>
              <a:ext uri="{FF2B5EF4-FFF2-40B4-BE49-F238E27FC236}">
                <a16:creationId xmlns:a16="http://schemas.microsoft.com/office/drawing/2014/main" id="{6C7436AF-2CA9-084F-9659-97CF6AA59535}"/>
              </a:ext>
            </a:extLst>
          </p:cNvPr>
          <p:cNvGrpSpPr>
            <a:grpSpLocks/>
          </p:cNvGrpSpPr>
          <p:nvPr/>
        </p:nvGrpSpPr>
        <p:grpSpPr bwMode="auto">
          <a:xfrm>
            <a:off x="874713" y="1524000"/>
            <a:ext cx="7202487" cy="5014913"/>
            <a:chOff x="528" y="1056"/>
            <a:chExt cx="4537" cy="3159"/>
          </a:xfrm>
        </p:grpSpPr>
        <p:sp>
          <p:nvSpPr>
            <p:cNvPr id="84997" name="Rectangle 4">
              <a:extLst>
                <a:ext uri="{FF2B5EF4-FFF2-40B4-BE49-F238E27FC236}">
                  <a16:creationId xmlns:a16="http://schemas.microsoft.com/office/drawing/2014/main" id="{2E7DC05E-86C9-524C-88BC-B643EECE3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064"/>
              <a:ext cx="288" cy="11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4998" name="Rectangle 5">
              <a:extLst>
                <a:ext uri="{FF2B5EF4-FFF2-40B4-BE49-F238E27FC236}">
                  <a16:creationId xmlns:a16="http://schemas.microsoft.com/office/drawing/2014/main" id="{5511DAB6-E37C-2145-ACE0-36234EE99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64"/>
              <a:ext cx="288" cy="11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4999" name="Rectangle 6">
              <a:extLst>
                <a:ext uri="{FF2B5EF4-FFF2-40B4-BE49-F238E27FC236}">
                  <a16:creationId xmlns:a16="http://schemas.microsoft.com/office/drawing/2014/main" id="{ADA17426-CCC7-1D48-8243-E32BB84DE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216"/>
              <a:ext cx="288" cy="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5000" name="Rectangle 7">
              <a:extLst>
                <a:ext uri="{FF2B5EF4-FFF2-40B4-BE49-F238E27FC236}">
                  <a16:creationId xmlns:a16="http://schemas.microsoft.com/office/drawing/2014/main" id="{57D2D3C1-E169-6646-9300-B96D63166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104"/>
              <a:ext cx="288" cy="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grpSp>
          <p:nvGrpSpPr>
            <p:cNvPr id="85001" name="Group 8">
              <a:extLst>
                <a:ext uri="{FF2B5EF4-FFF2-40B4-BE49-F238E27FC236}">
                  <a16:creationId xmlns:a16="http://schemas.microsoft.com/office/drawing/2014/main" id="{18D64A09-5ABF-BB49-BBDA-615287AA08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056"/>
              <a:ext cx="2784" cy="3159"/>
              <a:chOff x="2736" y="768"/>
              <a:chExt cx="2784" cy="3159"/>
            </a:xfrm>
          </p:grpSpPr>
          <p:sp>
            <p:nvSpPr>
              <p:cNvPr id="85006" name="Oval 9">
                <a:extLst>
                  <a:ext uri="{FF2B5EF4-FFF2-40B4-BE49-F238E27FC236}">
                    <a16:creationId xmlns:a16="http://schemas.microsoft.com/office/drawing/2014/main" id="{D614C531-0F37-804A-AEF2-261E01C42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78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07" name="Text Box 10">
                <a:extLst>
                  <a:ext uri="{FF2B5EF4-FFF2-40B4-BE49-F238E27FC236}">
                    <a16:creationId xmlns:a16="http://schemas.microsoft.com/office/drawing/2014/main" id="{8D8A62BD-2EDD-5140-B600-2E19F6CA3E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2736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85008" name="Line 11">
                <a:extLst>
                  <a:ext uri="{FF2B5EF4-FFF2-40B4-BE49-F238E27FC236}">
                    <a16:creationId xmlns:a16="http://schemas.microsoft.com/office/drawing/2014/main" id="{096E2ECA-556C-5044-B444-8DE306794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832"/>
                <a:ext cx="10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09" name="Oval 12">
                <a:extLst>
                  <a:ext uri="{FF2B5EF4-FFF2-40B4-BE49-F238E27FC236}">
                    <a16:creationId xmlns:a16="http://schemas.microsoft.com/office/drawing/2014/main" id="{1BB38992-E933-9F44-A571-805673D2C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8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10" name="Text Box 13">
                <a:extLst>
                  <a:ext uri="{FF2B5EF4-FFF2-40B4-BE49-F238E27FC236}">
                    <a16:creationId xmlns:a16="http://schemas.microsoft.com/office/drawing/2014/main" id="{54DD03C0-B347-BD4C-9C67-C44FF1B1C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1776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pitchFamily="2" charset="0"/>
                  </a:rPr>
                  <a:t>TMax</a:t>
                </a:r>
              </a:p>
            </p:txBody>
          </p:sp>
          <p:sp>
            <p:nvSpPr>
              <p:cNvPr id="85011" name="Line 14">
                <a:extLst>
                  <a:ext uri="{FF2B5EF4-FFF2-40B4-BE49-F238E27FC236}">
                    <a16:creationId xmlns:a16="http://schemas.microsoft.com/office/drawing/2014/main" id="{EA110137-7964-3842-8982-6F1BA918FE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872"/>
                <a:ext cx="10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12" name="Oval 15">
                <a:extLst>
                  <a:ext uri="{FF2B5EF4-FFF2-40B4-BE49-F238E27FC236}">
                    <a16:creationId xmlns:a16="http://schemas.microsoft.com/office/drawing/2014/main" id="{06F36F9A-8009-F043-90C3-908B9550C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7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13" name="Text Box 16">
                <a:extLst>
                  <a:ext uri="{FF2B5EF4-FFF2-40B4-BE49-F238E27FC236}">
                    <a16:creationId xmlns:a16="http://schemas.microsoft.com/office/drawing/2014/main" id="{6F3DAF4E-88AF-0542-BB7B-E242EB6737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6" y="3696"/>
                <a:ext cx="4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pitchFamily="2" charset="0"/>
                  </a:rPr>
                  <a:t>TMin</a:t>
                </a:r>
              </a:p>
            </p:txBody>
          </p:sp>
          <p:sp>
            <p:nvSpPr>
              <p:cNvPr id="85014" name="Oval 17">
                <a:extLst>
                  <a:ext uri="{FF2B5EF4-FFF2-40B4-BE49-F238E27FC236}">
                    <a16:creationId xmlns:a16="http://schemas.microsoft.com/office/drawing/2014/main" id="{E9403065-6800-F141-88A0-6FEB4E72B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15" name="Text Box 18">
                <a:extLst>
                  <a:ext uri="{FF2B5EF4-FFF2-40B4-BE49-F238E27FC236}">
                    <a16:creationId xmlns:a16="http://schemas.microsoft.com/office/drawing/2014/main" id="{C2A706CE-D4B5-E64B-942D-2FEF941BCB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2928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Helvetica" pitchFamily="2" charset="0"/>
                  </a:rPr>
                  <a:t>–1</a:t>
                </a:r>
              </a:p>
            </p:txBody>
          </p:sp>
          <p:sp>
            <p:nvSpPr>
              <p:cNvPr id="85016" name="Oval 19">
                <a:extLst>
                  <a:ext uri="{FF2B5EF4-FFF2-40B4-BE49-F238E27FC236}">
                    <a16:creationId xmlns:a16="http://schemas.microsoft.com/office/drawing/2014/main" id="{D161C465-C45A-034B-9A87-511F80991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17" name="Text Box 20">
                <a:extLst>
                  <a:ext uri="{FF2B5EF4-FFF2-40B4-BE49-F238E27FC236}">
                    <a16:creationId xmlns:a16="http://schemas.microsoft.com/office/drawing/2014/main" id="{D2DBA665-830D-FB45-A9AF-99069C6DE7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312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Helvetica" pitchFamily="2" charset="0"/>
                  </a:rPr>
                  <a:t>–2</a:t>
                </a:r>
              </a:p>
            </p:txBody>
          </p:sp>
          <p:sp>
            <p:nvSpPr>
              <p:cNvPr id="85018" name="Oval 21">
                <a:extLst>
                  <a:ext uri="{FF2B5EF4-FFF2-40B4-BE49-F238E27FC236}">
                    <a16:creationId xmlns:a16="http://schemas.microsoft.com/office/drawing/2014/main" id="{88F9B941-CDB0-A04B-8A3F-1F2E1407E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78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19" name="Oval 22">
                <a:extLst>
                  <a:ext uri="{FF2B5EF4-FFF2-40B4-BE49-F238E27FC236}">
                    <a16:creationId xmlns:a16="http://schemas.microsoft.com/office/drawing/2014/main" id="{E03D0BE8-A638-0540-8F76-F0EBC555E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8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20" name="Oval 23">
                <a:extLst>
                  <a:ext uri="{FF2B5EF4-FFF2-40B4-BE49-F238E27FC236}">
                    <a16:creationId xmlns:a16="http://schemas.microsoft.com/office/drawing/2014/main" id="{B048D0A5-D07B-924A-9F09-E4CADCFD7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63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21" name="Oval 24">
                <a:extLst>
                  <a:ext uri="{FF2B5EF4-FFF2-40B4-BE49-F238E27FC236}">
                    <a16:creationId xmlns:a16="http://schemas.microsoft.com/office/drawing/2014/main" id="{5EC14755-98DC-0846-BA01-C04E502E6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22" name="Oval 25">
                <a:extLst>
                  <a:ext uri="{FF2B5EF4-FFF2-40B4-BE49-F238E27FC236}">
                    <a16:creationId xmlns:a16="http://schemas.microsoft.com/office/drawing/2014/main" id="{FC493797-A9E9-9A44-A503-DDF02AA58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0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23" name="Freeform 26">
                <a:extLst>
                  <a:ext uri="{FF2B5EF4-FFF2-40B4-BE49-F238E27FC236}">
                    <a16:creationId xmlns:a16="http://schemas.microsoft.com/office/drawing/2014/main" id="{AF3DC7B0-7644-D943-BF76-0D0628E57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912"/>
                <a:ext cx="1056" cy="2112"/>
              </a:xfrm>
              <a:custGeom>
                <a:avLst/>
                <a:gdLst>
                  <a:gd name="T0" fmla="*/ 0 w 1056"/>
                  <a:gd name="T1" fmla="*/ 2112 h 2112"/>
                  <a:gd name="T2" fmla="*/ 144 w 1056"/>
                  <a:gd name="T3" fmla="*/ 2112 h 2112"/>
                  <a:gd name="T4" fmla="*/ 912 w 1056"/>
                  <a:gd name="T5" fmla="*/ 0 h 2112"/>
                  <a:gd name="T6" fmla="*/ 1056 w 1056"/>
                  <a:gd name="T7" fmla="*/ 0 h 2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6"/>
                  <a:gd name="T13" fmla="*/ 0 h 2112"/>
                  <a:gd name="T14" fmla="*/ 1056 w 1056"/>
                  <a:gd name="T15" fmla="*/ 2112 h 2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6" h="2112">
                    <a:moveTo>
                      <a:pt x="0" y="2112"/>
                    </a:moveTo>
                    <a:lnTo>
                      <a:pt x="144" y="2112"/>
                    </a:lnTo>
                    <a:lnTo>
                      <a:pt x="912" y="0"/>
                    </a:lnTo>
                    <a:lnTo>
                      <a:pt x="1056" y="0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24" name="Freeform 27">
                <a:extLst>
                  <a:ext uri="{FF2B5EF4-FFF2-40B4-BE49-F238E27FC236}">
                    <a16:creationId xmlns:a16="http://schemas.microsoft.com/office/drawing/2014/main" id="{6E9E678A-6448-774A-84FF-C86035FFF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1104"/>
                <a:ext cx="1056" cy="2112"/>
              </a:xfrm>
              <a:custGeom>
                <a:avLst/>
                <a:gdLst>
                  <a:gd name="T0" fmla="*/ 0 w 1056"/>
                  <a:gd name="T1" fmla="*/ 2112 h 2112"/>
                  <a:gd name="T2" fmla="*/ 144 w 1056"/>
                  <a:gd name="T3" fmla="*/ 2112 h 2112"/>
                  <a:gd name="T4" fmla="*/ 912 w 1056"/>
                  <a:gd name="T5" fmla="*/ 0 h 2112"/>
                  <a:gd name="T6" fmla="*/ 1056 w 1056"/>
                  <a:gd name="T7" fmla="*/ 0 h 2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6"/>
                  <a:gd name="T13" fmla="*/ 0 h 2112"/>
                  <a:gd name="T14" fmla="*/ 1056 w 1056"/>
                  <a:gd name="T15" fmla="*/ 2112 h 2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6" h="2112">
                    <a:moveTo>
                      <a:pt x="0" y="2112"/>
                    </a:moveTo>
                    <a:lnTo>
                      <a:pt x="144" y="2112"/>
                    </a:lnTo>
                    <a:lnTo>
                      <a:pt x="912" y="0"/>
                    </a:lnTo>
                    <a:lnTo>
                      <a:pt x="1056" y="0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25" name="Freeform 28">
                <a:extLst>
                  <a:ext uri="{FF2B5EF4-FFF2-40B4-BE49-F238E27FC236}">
                    <a16:creationId xmlns:a16="http://schemas.microsoft.com/office/drawing/2014/main" id="{155721A7-4498-2746-A8A4-1FFB663A4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1680"/>
                <a:ext cx="1056" cy="2112"/>
              </a:xfrm>
              <a:custGeom>
                <a:avLst/>
                <a:gdLst>
                  <a:gd name="T0" fmla="*/ 0 w 1056"/>
                  <a:gd name="T1" fmla="*/ 2112 h 2112"/>
                  <a:gd name="T2" fmla="*/ 144 w 1056"/>
                  <a:gd name="T3" fmla="*/ 2112 h 2112"/>
                  <a:gd name="T4" fmla="*/ 912 w 1056"/>
                  <a:gd name="T5" fmla="*/ 0 h 2112"/>
                  <a:gd name="T6" fmla="*/ 1056 w 1056"/>
                  <a:gd name="T7" fmla="*/ 0 h 2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6"/>
                  <a:gd name="T13" fmla="*/ 0 h 2112"/>
                  <a:gd name="T14" fmla="*/ 1056 w 1056"/>
                  <a:gd name="T15" fmla="*/ 2112 h 2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6" h="2112">
                    <a:moveTo>
                      <a:pt x="0" y="2112"/>
                    </a:moveTo>
                    <a:lnTo>
                      <a:pt x="144" y="2112"/>
                    </a:lnTo>
                    <a:lnTo>
                      <a:pt x="912" y="0"/>
                    </a:lnTo>
                    <a:lnTo>
                      <a:pt x="1056" y="0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85026" name="Text Box 29">
                <a:extLst>
                  <a:ext uri="{FF2B5EF4-FFF2-40B4-BE49-F238E27FC236}">
                    <a16:creationId xmlns:a16="http://schemas.microsoft.com/office/drawing/2014/main" id="{05EA432B-476B-844E-A6E9-4020EF8352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2736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85027" name="Text Box 30">
                <a:extLst>
                  <a:ext uri="{FF2B5EF4-FFF2-40B4-BE49-F238E27FC236}">
                    <a16:creationId xmlns:a16="http://schemas.microsoft.com/office/drawing/2014/main" id="{0AE7A1EF-0B94-B240-AF4C-EB54CEDDBB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768"/>
                <a:ext cx="5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pitchFamily="2" charset="0"/>
                  </a:rPr>
                  <a:t>UMax</a:t>
                </a:r>
              </a:p>
            </p:txBody>
          </p:sp>
          <p:sp>
            <p:nvSpPr>
              <p:cNvPr id="85028" name="Text Box 31">
                <a:extLst>
                  <a:ext uri="{FF2B5EF4-FFF2-40B4-BE49-F238E27FC236}">
                    <a16:creationId xmlns:a16="http://schemas.microsoft.com/office/drawing/2014/main" id="{6459FEBD-76F4-7A4F-A050-E916684188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960"/>
                <a:ext cx="9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pitchFamily="2" charset="0"/>
                  </a:rPr>
                  <a:t>UMax</a:t>
                </a:r>
                <a:r>
                  <a:rPr lang="en-US" altLang="zh-CN" sz="1800" b="0">
                    <a:latin typeface="Helvetica" pitchFamily="2" charset="0"/>
                  </a:rPr>
                  <a:t> – 1</a:t>
                </a:r>
                <a:endParaRPr lang="en-US" altLang="zh-CN" sz="1800" b="0" i="1">
                  <a:latin typeface="Helvetica" pitchFamily="2" charset="0"/>
                </a:endParaRPr>
              </a:p>
            </p:txBody>
          </p:sp>
          <p:sp>
            <p:nvSpPr>
              <p:cNvPr id="85029" name="Text Box 32">
                <a:extLst>
                  <a:ext uri="{FF2B5EF4-FFF2-40B4-BE49-F238E27FC236}">
                    <a16:creationId xmlns:a16="http://schemas.microsoft.com/office/drawing/2014/main" id="{E8D54092-2AA0-B84F-ADA5-6FFCA2F1F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776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pitchFamily="2" charset="0"/>
                  </a:rPr>
                  <a:t>TMax</a:t>
                </a:r>
              </a:p>
            </p:txBody>
          </p:sp>
          <p:sp>
            <p:nvSpPr>
              <p:cNvPr id="85030" name="Text Box 33">
                <a:extLst>
                  <a:ext uri="{FF2B5EF4-FFF2-40B4-BE49-F238E27FC236}">
                    <a16:creationId xmlns:a16="http://schemas.microsoft.com/office/drawing/2014/main" id="{665B3C38-DB24-9D48-A077-FB8E15ECC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584"/>
                <a:ext cx="7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pitchFamily="2" charset="0"/>
                  </a:rPr>
                  <a:t>TMax  </a:t>
                </a:r>
                <a:r>
                  <a:rPr lang="en-US" altLang="zh-CN" sz="1800" b="0">
                    <a:latin typeface="Helvetica" pitchFamily="2" charset="0"/>
                  </a:rPr>
                  <a:t>+ 1</a:t>
                </a:r>
                <a:endParaRPr lang="en-US" altLang="zh-CN" sz="1800" b="0" i="1">
                  <a:latin typeface="Helvetica" pitchFamily="2" charset="0"/>
                </a:endParaRPr>
              </a:p>
            </p:txBody>
          </p:sp>
        </p:grpSp>
        <p:sp>
          <p:nvSpPr>
            <p:cNvPr id="85002" name="Rectangle 34">
              <a:extLst>
                <a:ext uri="{FF2B5EF4-FFF2-40B4-BE49-F238E27FC236}">
                  <a16:creationId xmlns:a16="http://schemas.microsoft.com/office/drawing/2014/main" id="{ADE94931-A97A-CF49-A1DA-7429FE2C1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32"/>
              <a:ext cx="83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latin typeface="Helvetica" pitchFamily="2" charset="0"/>
                </a:rPr>
                <a:t>2’</a:t>
              </a:r>
              <a:r>
                <a:rPr lang="en-US" altLang="zh-CN" sz="2000" b="0">
                  <a:latin typeface="Helvetica" pitchFamily="2" charset="0"/>
                </a:rPr>
                <a:t>s Comp.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Range</a:t>
              </a:r>
            </a:p>
          </p:txBody>
        </p:sp>
        <p:sp>
          <p:nvSpPr>
            <p:cNvPr id="85003" name="Freeform 35">
              <a:extLst>
                <a:ext uri="{FF2B5EF4-FFF2-40B4-BE49-F238E27FC236}">
                  <a16:creationId xmlns:a16="http://schemas.microsoft.com/office/drawing/2014/main" id="{1CD4030F-CCEE-D345-B967-36D5482D0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2064"/>
              <a:ext cx="96" cy="2112"/>
            </a:xfrm>
            <a:custGeom>
              <a:avLst/>
              <a:gdLst>
                <a:gd name="T0" fmla="*/ 1 w 144"/>
                <a:gd name="T1" fmla="*/ 1409 h 2160"/>
                <a:gd name="T2" fmla="*/ 0 w 144"/>
                <a:gd name="T3" fmla="*/ 1409 h 2160"/>
                <a:gd name="T4" fmla="*/ 0 w 144"/>
                <a:gd name="T5" fmla="*/ 0 h 2160"/>
                <a:gd name="T6" fmla="*/ 1 w 144"/>
                <a:gd name="T7" fmla="*/ 0 h 2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160"/>
                <a:gd name="T14" fmla="*/ 144 w 144"/>
                <a:gd name="T15" fmla="*/ 2160 h 2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160">
                  <a:moveTo>
                    <a:pt x="96" y="2160"/>
                  </a:moveTo>
                  <a:lnTo>
                    <a:pt x="0" y="2160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5004" name="Freeform 36">
              <a:extLst>
                <a:ext uri="{FF2B5EF4-FFF2-40B4-BE49-F238E27FC236}">
                  <a16:creationId xmlns:a16="http://schemas.microsoft.com/office/drawing/2014/main" id="{022C9DFD-9A3D-2041-AF49-9CB283A70E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80" y="1104"/>
              <a:ext cx="96" cy="2112"/>
            </a:xfrm>
            <a:custGeom>
              <a:avLst/>
              <a:gdLst>
                <a:gd name="T0" fmla="*/ 1 w 144"/>
                <a:gd name="T1" fmla="*/ 1409 h 2160"/>
                <a:gd name="T2" fmla="*/ 0 w 144"/>
                <a:gd name="T3" fmla="*/ 1409 h 2160"/>
                <a:gd name="T4" fmla="*/ 0 w 144"/>
                <a:gd name="T5" fmla="*/ 0 h 2160"/>
                <a:gd name="T6" fmla="*/ 1 w 144"/>
                <a:gd name="T7" fmla="*/ 0 h 2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160"/>
                <a:gd name="T14" fmla="*/ 144 w 144"/>
                <a:gd name="T15" fmla="*/ 2160 h 2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160">
                  <a:moveTo>
                    <a:pt x="96" y="2160"/>
                  </a:moveTo>
                  <a:lnTo>
                    <a:pt x="0" y="2160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85005" name="Rectangle 37">
              <a:extLst>
                <a:ext uri="{FF2B5EF4-FFF2-40B4-BE49-F238E27FC236}">
                  <a16:creationId xmlns:a16="http://schemas.microsoft.com/office/drawing/2014/main" id="{B7E9BC60-1F45-C74C-83CE-2FA641F30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20"/>
              <a:ext cx="79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Unsigned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pitchFamily="2" charset="0"/>
                </a:rPr>
                <a:t>Range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30">
            <a:extLst>
              <a:ext uri="{FF2B5EF4-FFF2-40B4-BE49-F238E27FC236}">
                <a16:creationId xmlns:a16="http://schemas.microsoft.com/office/drawing/2014/main" id="{64D9E14C-33AB-984E-A99A-3EF5C2F65B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E75461-A927-1F4F-B270-33AB09D68F2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0EBD03E6-64E6-D947-B3E5-82CBA17AB6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Casting among Integral Data Type</a:t>
            </a:r>
            <a:r>
              <a:rPr lang="en-US" altLang="zh-CN" sz="360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24ED76E1-242B-134A-AF8D-7DD272D8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B2EB9D-36E9-5646-A809-047EF3F15C1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29E225B1-2E6B-9B4C-9647-693E730BD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D081B248-ECAE-994F-B4F5-FD9AC2D9A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Conversions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Signed vs. unsigned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Long vs. short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Suggested reading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Chap 2.2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196C9665-61C8-624C-A427-84EFDD63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A83FDE-C16C-F646-8BBB-A20585D27F6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0C09ED51-0E25-8A46-B5C4-D133837CE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Integral data type in C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9E4FDE75-21D2-8745-B9DE-03FAFD7EF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Signed type (for integer numbers)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char, short [int], int, long [int]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Unsigned type (for nonnegative numbers)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unsigned char, unsigned short [int],          unsigned [int], unsigned long [int]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Java has no unsigned data type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Using byte to replace the char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4F3A3E11-8EB7-7E4B-8764-B2649AADB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Typical Ranges for C integral data types 32</a:t>
            </a:r>
          </a:p>
        </p:txBody>
      </p:sp>
      <p:graphicFrame>
        <p:nvGraphicFramePr>
          <p:cNvPr id="726020" name="Group 4">
            <a:extLst>
              <a:ext uri="{FF2B5EF4-FFF2-40B4-BE49-F238E27FC236}">
                <a16:creationId xmlns:a16="http://schemas.microsoft.com/office/drawing/2014/main" id="{DB8ED058-E6B1-B145-9B56-9FE1DE97264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84175" y="1447800"/>
          <a:ext cx="8350251" cy="5610424"/>
        </p:xfrm>
        <a:graphic>
          <a:graphicData uri="http://schemas.openxmlformats.org/drawingml/2006/table">
            <a:tbl>
              <a:tblPr/>
              <a:tblGrid>
                <a:gridCol w="2057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8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7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C declaration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Typical 32-bit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minimum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maximum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char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char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-128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127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3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short [int]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short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-32,768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32,767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65,535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[int]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-2,147,483,648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2,147,483,647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4,294,967,295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long [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long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-2,147,483,648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2,147,483,647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4,294,967,295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int32_t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uint32_t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-2,147,483,648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2,147,483,647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4,294,967,295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045558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int64_t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uint64_t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-9,223,372,036,854,775,800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9,223,372,036,854,775,800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18,446,744,073,709,551,615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2759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2EFE1796-AA31-054F-B951-5BF7C0EFB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Typical Ranges for C integral data types 64</a:t>
            </a:r>
          </a:p>
        </p:txBody>
      </p:sp>
      <p:graphicFrame>
        <p:nvGraphicFramePr>
          <p:cNvPr id="726020" name="Group 4">
            <a:extLst>
              <a:ext uri="{FF2B5EF4-FFF2-40B4-BE49-F238E27FC236}">
                <a16:creationId xmlns:a16="http://schemas.microsoft.com/office/drawing/2014/main" id="{9E12CF1D-626B-904F-AE07-AA43214E51E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84175" y="1447800"/>
          <a:ext cx="8350251" cy="6220024"/>
        </p:xfrm>
        <a:graphic>
          <a:graphicData uri="http://schemas.openxmlformats.org/drawingml/2006/table">
            <a:tbl>
              <a:tblPr/>
              <a:tblGrid>
                <a:gridCol w="2057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8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7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C declaration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Typical 32-bit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minimum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maximum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char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char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-128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127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3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short [int]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short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-32,768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32,767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65,535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[int]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-2,147,483,648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2,147,483,647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4,294,967,295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long [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long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-9,223,372,036,854,775,800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9,223,372,036,854,775,800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18,446,744,073,709,551,615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int32_t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uint32_t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-2,147,483,648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2,147,483,647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4,294,967,295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045558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int64_t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uint64_t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-9,223,372,036,854,775,800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9,223,372,036,854,775,800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18,446,744,073,709,551,615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2759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88A3652E-CD32-7B48-A7CB-701F8017C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Guaranteed Ranges for C integral data types</a:t>
            </a:r>
          </a:p>
        </p:txBody>
      </p:sp>
      <p:graphicFrame>
        <p:nvGraphicFramePr>
          <p:cNvPr id="726020" name="Group 4">
            <a:extLst>
              <a:ext uri="{FF2B5EF4-FFF2-40B4-BE49-F238E27FC236}">
                <a16:creationId xmlns:a16="http://schemas.microsoft.com/office/drawing/2014/main" id="{B1F02FA2-9CC6-2B47-9EE3-51C9CF0E3F2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84175" y="1447800"/>
          <a:ext cx="8350251" cy="5610424"/>
        </p:xfrm>
        <a:graphic>
          <a:graphicData uri="http://schemas.openxmlformats.org/drawingml/2006/table">
            <a:tbl>
              <a:tblPr/>
              <a:tblGrid>
                <a:gridCol w="2057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8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7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C declaration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Typical 32-bit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minimum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maximum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char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char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-127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127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3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short [int]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short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-32,767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32,767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65,535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[int]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-32,767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32,767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65,535</a:t>
                      </a: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long [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unsigned long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-2,147,483,648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2,147,483,647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4,294,967,295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int32_t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uint32_t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-2,147,483,648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2,147,483,647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4,294,967,295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045558"/>
                  </a:ext>
                </a:extLst>
              </a:tr>
              <a:tr h="700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int64_t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uint64_t</a:t>
                      </a:r>
                    </a:p>
                  </a:txBody>
                  <a:tcPr marL="91450" marR="91450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-9,223,372,036,854,775,800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9,223,372,036,854,775,800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cs typeface="Times New Roman" panose="02020603050405020304" pitchFamily="18" charset="0"/>
                        </a:rPr>
                        <a:t>18,446,744,073,709,551,615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2759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>
            <a:extLst>
              <a:ext uri="{FF2B5EF4-FFF2-40B4-BE49-F238E27FC236}">
                <a16:creationId xmlns:a16="http://schemas.microsoft.com/office/drawing/2014/main" id="{9BBECFCB-3560-B945-924A-995FF3A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10B723-9BD2-AC41-91AB-DEBC698536C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0A9362B0-5236-F64E-BF21-A7EF86267F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Casting among Signed and Unsigned in C</a:t>
            </a:r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0F298415-9525-9944-879B-4B82896D1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419600"/>
          </a:xfrm>
        </p:spPr>
        <p:txBody>
          <a:bodyPr/>
          <a:lstStyle/>
          <a:p>
            <a:pPr eaLnBrk="1" hangingPunct="1"/>
            <a:r>
              <a:rPr kumimoji="1" lang="en-US" altLang="zh-CN">
                <a:ea typeface="宋体" panose="02010600030101010101" pitchFamily="2" charset="-122"/>
              </a:rPr>
              <a:t>C Allows a variable of one type to be interpreted  as other data type</a:t>
            </a:r>
          </a:p>
          <a:p>
            <a:pPr lvl="1" eaLnBrk="1" hangingPunct="1"/>
            <a:r>
              <a:rPr kumimoji="1" lang="en-US" altLang="zh-CN">
                <a:ea typeface="宋体" panose="02010600030101010101" pitchFamily="2" charset="-122"/>
              </a:rPr>
              <a:t>Type conversion (implicitly) </a:t>
            </a:r>
          </a:p>
          <a:p>
            <a:pPr lvl="1" eaLnBrk="1" hangingPunct="1"/>
            <a:r>
              <a:rPr kumimoji="1" lang="en-US" altLang="zh-CN">
                <a:ea typeface="宋体" panose="02010600030101010101" pitchFamily="2" charset="-122"/>
              </a:rPr>
              <a:t>Type casting (explicitly)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5">
            <a:extLst>
              <a:ext uri="{FF2B5EF4-FFF2-40B4-BE49-F238E27FC236}">
                <a16:creationId xmlns:a16="http://schemas.microsoft.com/office/drawing/2014/main" id="{CA562DE5-1469-2E42-8A2B-4D92522A2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6324600" cy="3886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2291" name="灯片编号占位符 5">
            <a:extLst>
              <a:ext uri="{FF2B5EF4-FFF2-40B4-BE49-F238E27FC236}">
                <a16:creationId xmlns:a16="http://schemas.microsoft.com/office/drawing/2014/main" id="{97B5A352-6CA3-AF43-9B80-97BEE964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1CA27E-89EC-DE4E-81FB-CFFCB05A3E8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55455815-4BE7-9B4B-9334-59C0E0E23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Way to the Abstraction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B4324355-0566-A245-B177-958905AF8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10600" cy="76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Taking something physical and abstract it logical</a:t>
            </a:r>
          </a:p>
        </p:txBody>
      </p:sp>
      <p:sp>
        <p:nvSpPr>
          <p:cNvPr id="12294" name="TextBox 4">
            <a:extLst>
              <a:ext uri="{FF2B5EF4-FFF2-40B4-BE49-F238E27FC236}">
                <a16:creationId xmlns:a16="http://schemas.microsoft.com/office/drawing/2014/main" id="{646980DC-7B52-F745-98B6-C655E03A1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144" y="2133600"/>
            <a:ext cx="26595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Virtual memory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2295" name="矩形 6">
            <a:extLst>
              <a:ext uri="{FF2B5EF4-FFF2-40B4-BE49-F238E27FC236}">
                <a16:creationId xmlns:a16="http://schemas.microsoft.com/office/drawing/2014/main" id="{262DB542-A1A6-5A42-928D-38D668BDF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895600"/>
            <a:ext cx="1905000" cy="2133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Operating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System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CN" sz="2400" b="0" dirty="0">
              <a:latin typeface="Nanum Myeongjo" panose="02020603020101020101" pitchFamily="18" charset="-127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Special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hardware</a:t>
            </a:r>
          </a:p>
        </p:txBody>
      </p:sp>
      <p:sp>
        <p:nvSpPr>
          <p:cNvPr id="12296" name="TextBox 7">
            <a:extLst>
              <a:ext uri="{FF2B5EF4-FFF2-40B4-BE49-F238E27FC236}">
                <a16:creationId xmlns:a16="http://schemas.microsoft.com/office/drawing/2014/main" id="{9D651537-B689-6C48-8BF4-5597B8B6B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458" y="5065713"/>
            <a:ext cx="200888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Abstraction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layer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cxnSp>
        <p:nvCxnSpPr>
          <p:cNvPr id="12297" name="直接连接符 9">
            <a:extLst>
              <a:ext uri="{FF2B5EF4-FFF2-40B4-BE49-F238E27FC236}">
                <a16:creationId xmlns:a16="http://schemas.microsoft.com/office/drawing/2014/main" id="{79388B40-7BFE-9344-9909-5283C7807C27}"/>
              </a:ext>
            </a:extLst>
          </p:cNvPr>
          <p:cNvCxnSpPr>
            <a:cxnSpLocks noChangeShapeType="1"/>
            <a:stCxn id="12295" idx="1"/>
            <a:endCxn id="12295" idx="3"/>
          </p:cNvCxnSpPr>
          <p:nvPr/>
        </p:nvCxnSpPr>
        <p:spPr bwMode="auto">
          <a:xfrm rot="10800000" flipH="1">
            <a:off x="2819400" y="3962400"/>
            <a:ext cx="1905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8" name="矩形 12">
            <a:extLst>
              <a:ext uri="{FF2B5EF4-FFF2-40B4-BE49-F238E27FC236}">
                <a16:creationId xmlns:a16="http://schemas.microsoft.com/office/drawing/2014/main" id="{592CF5C1-85FE-564C-892E-DD253CB4F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895600"/>
            <a:ext cx="1905000" cy="2133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RAM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Chips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CN" sz="2400" b="0" dirty="0">
              <a:latin typeface="Nanum Myeongjo" panose="02020603020101020101" pitchFamily="18" charset="-127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Disk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</a:rPr>
              <a:t>storage</a:t>
            </a:r>
          </a:p>
        </p:txBody>
      </p:sp>
      <p:sp>
        <p:nvSpPr>
          <p:cNvPr id="12299" name="TextBox 13">
            <a:extLst>
              <a:ext uri="{FF2B5EF4-FFF2-40B4-BE49-F238E27FC236}">
                <a16:creationId xmlns:a16="http://schemas.microsoft.com/office/drawing/2014/main" id="{EA01C6EF-4F0B-D34B-B24D-239F33E37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87" y="5065713"/>
            <a:ext cx="14446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Physical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layer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cxnSp>
        <p:nvCxnSpPr>
          <p:cNvPr id="12300" name="直接连接符 14">
            <a:extLst>
              <a:ext uri="{FF2B5EF4-FFF2-40B4-BE49-F238E27FC236}">
                <a16:creationId xmlns:a16="http://schemas.microsoft.com/office/drawing/2014/main" id="{F896C31C-DF6F-6847-8053-8BA508A533B2}"/>
              </a:ext>
            </a:extLst>
          </p:cNvPr>
          <p:cNvCxnSpPr>
            <a:cxnSpLocks noChangeShapeType="1"/>
            <a:stCxn id="12298" idx="1"/>
            <a:endCxn id="12298" idx="3"/>
          </p:cNvCxnSpPr>
          <p:nvPr/>
        </p:nvCxnSpPr>
        <p:spPr bwMode="auto">
          <a:xfrm rot="10800000" flipH="1">
            <a:off x="6858000" y="3962400"/>
            <a:ext cx="1905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1" name="右箭头 15">
            <a:extLst>
              <a:ext uri="{FF2B5EF4-FFF2-40B4-BE49-F238E27FC236}">
                <a16:creationId xmlns:a16="http://schemas.microsoft.com/office/drawing/2014/main" id="{6EC5D7CA-907D-F647-BB9C-F90FA9F28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33800"/>
            <a:ext cx="2514600" cy="484188"/>
          </a:xfrm>
          <a:prstGeom prst="rightArrow">
            <a:avLst>
              <a:gd name="adj1" fmla="val 50000"/>
              <a:gd name="adj2" fmla="val 50035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2302" name="TextBox 16">
            <a:extLst>
              <a:ext uri="{FF2B5EF4-FFF2-40B4-BE49-F238E27FC236}">
                <a16:creationId xmlns:a16="http://schemas.microsoft.com/office/drawing/2014/main" id="{AE20C823-E2F2-4E40-9A1F-7C666C138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96" y="2743200"/>
            <a:ext cx="214193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WRITE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vadd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value)</a:t>
            </a:r>
            <a:endParaRPr lang="zh-CN" altLang="en-US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2303" name="TextBox 17">
            <a:extLst>
              <a:ext uri="{FF2B5EF4-FFF2-40B4-BE49-F238E27FC236}">
                <a16:creationId xmlns:a16="http://schemas.microsoft.com/office/drawing/2014/main" id="{07A0AA04-5283-204E-A579-7905EC19F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8" y="4227513"/>
            <a:ext cx="2262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READ(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vadd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2304" name="右箭头 18">
            <a:extLst>
              <a:ext uri="{FF2B5EF4-FFF2-40B4-BE49-F238E27FC236}">
                <a16:creationId xmlns:a16="http://schemas.microsoft.com/office/drawing/2014/main" id="{C7397A37-B3D2-FE47-B1C2-780406D70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33800"/>
            <a:ext cx="2209800" cy="484188"/>
          </a:xfrm>
          <a:prstGeom prst="rightArrow">
            <a:avLst>
              <a:gd name="adj1" fmla="val 50000"/>
              <a:gd name="adj2" fmla="val 50055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2305" name="TextBox 19">
            <a:extLst>
              <a:ext uri="{FF2B5EF4-FFF2-40B4-BE49-F238E27FC236}">
                <a16:creationId xmlns:a16="http://schemas.microsoft.com/office/drawing/2014/main" id="{412DDF82-E9FB-8C4F-8518-3BFC31663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055938"/>
            <a:ext cx="1981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WRITE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zh-CN" sz="24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padd</a:t>
            </a: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value)</a:t>
            </a:r>
            <a:endParaRPr lang="zh-CN" altLang="en-US" sz="24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2306" name="TextBox 20">
            <a:extLst>
              <a:ext uri="{FF2B5EF4-FFF2-40B4-BE49-F238E27FC236}">
                <a16:creationId xmlns:a16="http://schemas.microsoft.com/office/drawing/2014/main" id="{A78120B8-FC6B-8D4E-BB39-C14D200C4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110038"/>
            <a:ext cx="1981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READ(</a:t>
            </a:r>
            <a:r>
              <a:rPr lang="en-US" altLang="zh-CN" sz="24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padd</a:t>
            </a: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)</a:t>
            </a:r>
            <a:endParaRPr lang="zh-CN" altLang="en-US" sz="24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>
            <a:extLst>
              <a:ext uri="{FF2B5EF4-FFF2-40B4-BE49-F238E27FC236}">
                <a16:creationId xmlns:a16="http://schemas.microsoft.com/office/drawing/2014/main" id="{9749A683-2917-B343-8B41-900B87A6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853B3E-F46E-ED4B-B459-9960BBCB29E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85A266BC-267E-D64C-88FA-B98E10EB7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Signed vs. Unsigned in C</a:t>
            </a: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169A9037-9458-5049-8C91-7964B280B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Casting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Explicit casting between signed &amp; unsigned 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same as U2T and T2U</a:t>
            </a:r>
          </a:p>
          <a:p>
            <a:pPr lvl="2"/>
            <a:r>
              <a:rPr kumimoji="1" lang="en-US" altLang="zh-CN" sz="2400">
                <a:ea typeface="宋体" panose="02010600030101010101" pitchFamily="2" charset="-122"/>
              </a:rPr>
              <a:t>int tx, ty;</a:t>
            </a:r>
          </a:p>
          <a:p>
            <a:pPr lvl="2"/>
            <a:r>
              <a:rPr kumimoji="1" lang="en-US" altLang="zh-CN" sz="2400">
                <a:ea typeface="宋体" panose="02010600030101010101" pitchFamily="2" charset="-122"/>
              </a:rPr>
              <a:t>unsigned ux, uy;</a:t>
            </a:r>
          </a:p>
          <a:p>
            <a:pPr lvl="2"/>
            <a:r>
              <a:rPr kumimoji="1" lang="en-US" altLang="zh-CN" sz="2400">
                <a:ea typeface="宋体" panose="02010600030101010101" pitchFamily="2" charset="-122"/>
              </a:rPr>
              <a:t>tx = (int) ux;</a:t>
            </a:r>
          </a:p>
          <a:p>
            <a:pPr lvl="2"/>
            <a:r>
              <a:rPr kumimoji="1" lang="en-US" altLang="zh-CN" sz="2400">
                <a:ea typeface="宋体" panose="02010600030101010101" pitchFamily="2" charset="-122"/>
              </a:rPr>
              <a:t>uy = (unsigned) ty;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>
            <a:extLst>
              <a:ext uri="{FF2B5EF4-FFF2-40B4-BE49-F238E27FC236}">
                <a16:creationId xmlns:a16="http://schemas.microsoft.com/office/drawing/2014/main" id="{F43F1AC9-E089-3649-B1F3-B3425DBE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C45D83-4327-B143-9909-9BD21762B35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7B5E1BDF-91B6-F44B-8A77-A9E20E6F6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Signed vs. Unsigned in C</a:t>
            </a:r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67CFAC07-FF3A-6C45-A245-74E11C34D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Conversion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Implicit casting also occurs via assignments and procedure calls</a:t>
            </a:r>
          </a:p>
          <a:p>
            <a:pPr lvl="2"/>
            <a:r>
              <a:rPr kumimoji="1" lang="en-US" altLang="zh-CN" sz="2400">
                <a:ea typeface="宋体" panose="02010600030101010101" pitchFamily="2" charset="-122"/>
              </a:rPr>
              <a:t>int tx, ty;</a:t>
            </a:r>
          </a:p>
          <a:p>
            <a:pPr lvl="2"/>
            <a:r>
              <a:rPr kumimoji="1" lang="en-US" altLang="zh-CN" sz="2400">
                <a:ea typeface="宋体" panose="02010600030101010101" pitchFamily="2" charset="-122"/>
              </a:rPr>
              <a:t>unsigned ux, uy;</a:t>
            </a:r>
          </a:p>
          <a:p>
            <a:pPr lvl="2"/>
            <a:r>
              <a:rPr kumimoji="1" lang="en-US" altLang="zh-CN" sz="2400">
                <a:ea typeface="宋体" panose="02010600030101010101" pitchFamily="2" charset="-122"/>
              </a:rPr>
              <a:t>tx = ux;</a:t>
            </a:r>
          </a:p>
          <a:p>
            <a:pPr lvl="2"/>
            <a:r>
              <a:rPr kumimoji="1" lang="en-US" altLang="zh-CN" sz="2400">
                <a:ea typeface="宋体" panose="02010600030101010101" pitchFamily="2" charset="-122"/>
              </a:rPr>
              <a:t>uy = ty;</a:t>
            </a:r>
            <a:endParaRPr kumimoji="1"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>
            <a:extLst>
              <a:ext uri="{FF2B5EF4-FFF2-40B4-BE49-F238E27FC236}">
                <a16:creationId xmlns:a16="http://schemas.microsoft.com/office/drawing/2014/main" id="{DC51B1EB-506B-3D40-B79B-06322D8B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C48792-E30E-BE4F-B95F-9EE5D19DB24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3B19FD0A-DB96-614D-815D-623E10228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Casting from Signed to Unsigned</a:t>
            </a: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4C2BA5BC-6ABA-AB45-9E4D-F6FD7D28D4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419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short int           x =  12345;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unsigned short int </a:t>
            </a:r>
            <a:r>
              <a:rPr lang="en-US" altLang="zh-CN" sz="2400" dirty="0" err="1">
                <a:ea typeface="宋体" panose="02010600030101010101" pitchFamily="2" charset="-122"/>
              </a:rPr>
              <a:t>ux</a:t>
            </a:r>
            <a:r>
              <a:rPr lang="en-US" altLang="zh-CN" sz="2400" dirty="0">
                <a:ea typeface="宋体" panose="02010600030101010101" pitchFamily="2" charset="-122"/>
              </a:rPr>
              <a:t> = (unsigned short)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short int           y  = -12345;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unsigned short int </a:t>
            </a:r>
            <a:r>
              <a:rPr lang="en-US" altLang="zh-CN" sz="2400" dirty="0" err="1">
                <a:ea typeface="宋体" panose="02010600030101010101" pitchFamily="2" charset="-122"/>
              </a:rPr>
              <a:t>uy</a:t>
            </a:r>
            <a:r>
              <a:rPr lang="en-US" altLang="zh-CN" sz="2400" dirty="0">
                <a:ea typeface="宋体" panose="02010600030101010101" pitchFamily="2" charset="-122"/>
              </a:rPr>
              <a:t> = (unsigned short) y;</a:t>
            </a:r>
          </a:p>
          <a:p>
            <a:r>
              <a:rPr kumimoji="1" lang="en-US" altLang="zh-CN" dirty="0">
                <a:ea typeface="宋体" panose="02010600030101010101" pitchFamily="2" charset="-122"/>
              </a:rPr>
              <a:t>Resulting Value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No change in bit representation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Nonnegative values unchanged</a:t>
            </a:r>
          </a:p>
          <a:p>
            <a:pPr lvl="2"/>
            <a:r>
              <a:rPr kumimoji="1" lang="en-US" altLang="zh-CN" sz="2400" i="1" dirty="0" err="1">
                <a:ea typeface="宋体" panose="02010600030101010101" pitchFamily="2" charset="-122"/>
              </a:rPr>
              <a:t>ux</a:t>
            </a:r>
            <a:r>
              <a:rPr kumimoji="1" lang="en-US" altLang="zh-CN" sz="2400" dirty="0">
                <a:ea typeface="宋体" panose="02010600030101010101" pitchFamily="2" charset="-122"/>
              </a:rPr>
              <a:t> = 12345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Negative values change into (large) positive values</a:t>
            </a:r>
          </a:p>
          <a:p>
            <a:pPr lvl="2"/>
            <a:r>
              <a:rPr kumimoji="1" lang="en-US" altLang="zh-CN" sz="2400" i="1" dirty="0" err="1">
                <a:ea typeface="宋体" panose="02010600030101010101" pitchFamily="2" charset="-122"/>
              </a:rPr>
              <a:t>uy</a:t>
            </a:r>
            <a:r>
              <a:rPr kumimoji="1" lang="en-US" altLang="zh-CN" sz="2400" dirty="0">
                <a:ea typeface="宋体" panose="02010600030101010101" pitchFamily="2" charset="-122"/>
              </a:rPr>
              <a:t> = 53191	</a:t>
            </a:r>
            <a:endParaRPr kumimoji="1" lang="en-US" altLang="zh-CN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3">
            <a:extLst>
              <a:ext uri="{FF2B5EF4-FFF2-40B4-BE49-F238E27FC236}">
                <a16:creationId xmlns:a16="http://schemas.microsoft.com/office/drawing/2014/main" id="{D435D67F-0751-0145-A12E-5B7E7793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989499-1A7C-8C4A-A649-80E1E6754AA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pic>
        <p:nvPicPr>
          <p:cNvPr id="107523" name="Picture 2">
            <a:extLst>
              <a:ext uri="{FF2B5EF4-FFF2-40B4-BE49-F238E27FC236}">
                <a16:creationId xmlns:a16="http://schemas.microsoft.com/office/drawing/2014/main" id="{DF0D641A-6000-B649-8D81-19C6830D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Text Box 3">
            <a:extLst>
              <a:ext uri="{FF2B5EF4-FFF2-40B4-BE49-F238E27FC236}">
                <a16:creationId xmlns:a16="http://schemas.microsoft.com/office/drawing/2014/main" id="{77D88927-61C4-8F45-92FC-0D695A908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40" y="6209945"/>
            <a:ext cx="400110" cy="4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 dirty="0">
                <a:latin typeface="Nanum Myeongjo" panose="02020603020101020101" pitchFamily="18" charset="-127"/>
                <a:hlinkClick r:id="rId4" action="ppaction://hlinksldjump"/>
              </a:rPr>
              <a:t>back</a:t>
            </a:r>
            <a:endParaRPr lang="en-US" altLang="zh-CN" sz="1400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5">
            <a:extLst>
              <a:ext uri="{FF2B5EF4-FFF2-40B4-BE49-F238E27FC236}">
                <a16:creationId xmlns:a16="http://schemas.microsoft.com/office/drawing/2014/main" id="{6ECB4866-E61E-A84B-9C33-31791010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1644B5-FBFB-A840-B3C3-3CC863E2722E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C73CCD97-4DB3-A14C-AB58-F4A8FA5B5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Unsigned Constants in C</a:t>
            </a:r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ABA0C3FC-7821-B042-A057-400A92753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By default </a:t>
            </a:r>
          </a:p>
          <a:p>
            <a:pPr lvl="1">
              <a:lnSpc>
                <a:spcPct val="13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constants are considered to be signed integers</a:t>
            </a:r>
          </a:p>
          <a:p>
            <a:pPr>
              <a:lnSpc>
                <a:spcPct val="13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Unsigned if have “U” as suffix</a:t>
            </a:r>
          </a:p>
          <a:p>
            <a:pPr lvl="1">
              <a:lnSpc>
                <a:spcPct val="13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0U, 4294967259U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5">
            <a:extLst>
              <a:ext uri="{FF2B5EF4-FFF2-40B4-BE49-F238E27FC236}">
                <a16:creationId xmlns:a16="http://schemas.microsoft.com/office/drawing/2014/main" id="{A2F43E93-85DB-4041-ADFD-EDBA93F0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04F183-77C2-1742-A39E-CBD68766AAB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C01A3C2F-3583-6D43-98B7-EEC16691E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Casting Convention</a:t>
            </a:r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775BAC2D-9D8C-DC4B-868C-C5BAE3356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Expression Evaluation</a:t>
            </a:r>
          </a:p>
          <a:p>
            <a:pPr lvl="1">
              <a:lnSpc>
                <a:spcPct val="14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If mix unsigned and signed in single expression</a:t>
            </a:r>
          </a:p>
          <a:p>
            <a:pPr lvl="2">
              <a:lnSpc>
                <a:spcPct val="140000"/>
              </a:lnSpc>
            </a:pPr>
            <a:r>
              <a:rPr kumimoji="1" lang="en-US" altLang="zh-CN" sz="2400">
                <a:ea typeface="宋体" panose="02010600030101010101" pitchFamily="2" charset="-122"/>
              </a:rPr>
              <a:t>signed values implicitly cast to unsigned</a:t>
            </a:r>
          </a:p>
          <a:p>
            <a:pPr lvl="1">
              <a:lnSpc>
                <a:spcPct val="14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Including comparison operations &lt;, &gt;, ==, &lt;=, &gt;=</a:t>
            </a:r>
          </a:p>
          <a:p>
            <a:pPr lvl="1">
              <a:lnSpc>
                <a:spcPct val="14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Examples for </a:t>
            </a:r>
            <a:r>
              <a:rPr kumimoji="1" lang="en-US" altLang="zh-CN" i="1">
                <a:ea typeface="宋体" panose="02010600030101010101" pitchFamily="2" charset="-122"/>
              </a:rPr>
              <a:t>W</a:t>
            </a:r>
            <a:r>
              <a:rPr kumimoji="1" lang="en-US" altLang="zh-CN">
                <a:ea typeface="宋体" panose="02010600030101010101" pitchFamily="2" charset="-122"/>
              </a:rPr>
              <a:t> = 32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5">
            <a:extLst>
              <a:ext uri="{FF2B5EF4-FFF2-40B4-BE49-F238E27FC236}">
                <a16:creationId xmlns:a16="http://schemas.microsoft.com/office/drawing/2014/main" id="{2364FE00-D7B8-874F-997F-419F7911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AEBD0A-178E-1543-B11E-450C59724CA4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001F8B2D-7A0D-2148-9D88-4D3099B92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Casting Convention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B46CE60F-D211-3A4D-8A45-D33E4A469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pPr marL="0" indent="12700">
              <a:buFontTx/>
              <a:buNone/>
            </a:pPr>
            <a:r>
              <a:rPr kumimoji="1" lang="en-US" altLang="zh-CN">
                <a:ea typeface="宋体" panose="02010600030101010101" pitchFamily="2" charset="-122"/>
              </a:rPr>
              <a:t>Constant1	Constant2	Relation 	Evaluation 	</a:t>
            </a:r>
          </a:p>
          <a:p>
            <a:pPr marL="200025" lvl="1" indent="-7938">
              <a:buFontTx/>
              <a:buNone/>
            </a:pPr>
            <a:r>
              <a:rPr kumimoji="1" lang="en-US" altLang="zh-CN" sz="1800">
                <a:ea typeface="宋体" panose="02010600030101010101" pitchFamily="2" charset="-122"/>
              </a:rPr>
              <a:t>	0		0U		==		unsigned</a:t>
            </a:r>
          </a:p>
          <a:p>
            <a:pPr marL="200025" lvl="1" indent="-7938">
              <a:buFontTx/>
              <a:buNone/>
            </a:pPr>
            <a:r>
              <a:rPr kumimoji="1" lang="en-US" altLang="zh-CN" sz="1800">
                <a:ea typeface="宋体" panose="02010600030101010101" pitchFamily="2" charset="-122"/>
              </a:rPr>
              <a:t>	-1		0		&lt;		signed</a:t>
            </a:r>
          </a:p>
          <a:p>
            <a:pPr marL="200025" lvl="1" indent="-7938">
              <a:buFontTx/>
              <a:buNone/>
            </a:pPr>
            <a:r>
              <a:rPr kumimoji="1"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	-1		0U		&gt;		unsigned</a:t>
            </a:r>
          </a:p>
          <a:p>
            <a:pPr marL="200025" lvl="1" indent="-7938">
              <a:buFontTx/>
              <a:buNone/>
            </a:pPr>
            <a:r>
              <a:rPr kumimoji="1" lang="en-US" altLang="zh-CN" sz="1800">
                <a:ea typeface="宋体" panose="02010600030101010101" pitchFamily="2" charset="-122"/>
              </a:rPr>
              <a:t>2147483647	-2147483648 	&gt;		signed</a:t>
            </a:r>
          </a:p>
          <a:p>
            <a:pPr marL="200025" lvl="1" indent="-7938">
              <a:buFontTx/>
              <a:buNone/>
            </a:pPr>
            <a:r>
              <a:rPr kumimoji="1" lang="en-US" altLang="zh-CN" sz="1800">
                <a:ea typeface="宋体" panose="02010600030101010101" pitchFamily="2" charset="-122"/>
              </a:rPr>
              <a:t>	</a:t>
            </a:r>
            <a:r>
              <a:rPr kumimoji="1"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2147483647U	-2147483648 	&lt;		unsigned</a:t>
            </a:r>
          </a:p>
          <a:p>
            <a:pPr marL="200025" lvl="1" indent="-7938">
              <a:buFontTx/>
              <a:buNone/>
            </a:pPr>
            <a:r>
              <a:rPr kumimoji="1" lang="en-US" altLang="zh-CN" sz="1800">
                <a:ea typeface="宋体" panose="02010600030101010101" pitchFamily="2" charset="-122"/>
              </a:rPr>
              <a:t>	-1		-2 		&gt;		signed</a:t>
            </a:r>
          </a:p>
          <a:p>
            <a:pPr marL="200025" lvl="1" indent="-7938">
              <a:buFontTx/>
              <a:buNone/>
            </a:pPr>
            <a:r>
              <a:rPr kumimoji="1" lang="en-US" altLang="zh-CN" sz="1800">
                <a:ea typeface="宋体" panose="02010600030101010101" pitchFamily="2" charset="-122"/>
              </a:rPr>
              <a:t>	(unsigned)-1	-2 		&gt;		unsigned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5">
            <a:extLst>
              <a:ext uri="{FF2B5EF4-FFF2-40B4-BE49-F238E27FC236}">
                <a16:creationId xmlns:a16="http://schemas.microsoft.com/office/drawing/2014/main" id="{F061FE21-3382-4845-A78D-69309A2D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6C99E4-4169-D149-AE32-B341BA6E6F9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F394D2E5-D253-2A4A-AEA6-463D95B11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From short to long</a:t>
            </a:r>
          </a:p>
        </p:txBody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2274A76D-4E9C-424A-9547-582352E62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78486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short int x =  12345;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int ix = (int) x;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short int y = -12345;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int </a:t>
            </a:r>
            <a:r>
              <a:rPr lang="en-US" altLang="zh-CN" b="0" dirty="0" err="1">
                <a:latin typeface="Nanum Myeongjo" panose="02020603020101020101" pitchFamily="18" charset="-127"/>
              </a:rPr>
              <a:t>iy</a:t>
            </a:r>
            <a:r>
              <a:rPr lang="en-US" altLang="zh-CN" b="0" dirty="0">
                <a:latin typeface="Nanum Myeongjo" panose="02020603020101020101" pitchFamily="18" charset="-127"/>
              </a:rPr>
              <a:t> = (int) y;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latin typeface="Nanum Myeongjo" panose="02020603020101020101" pitchFamily="18" charset="-127"/>
              </a:rPr>
              <a:t>We need to expand the data size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latin typeface="Nanum Myeongjo" panose="02020603020101020101" pitchFamily="18" charset="-127"/>
              </a:rPr>
              <a:t>Casting among unsigned types is normal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latin typeface="Nanum Myeongjo" panose="02020603020101020101" pitchFamily="18" charset="-127"/>
              </a:rPr>
              <a:t>Casing among signed types is trick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5">
            <a:extLst>
              <a:ext uri="{FF2B5EF4-FFF2-40B4-BE49-F238E27FC236}">
                <a16:creationId xmlns:a16="http://schemas.microsoft.com/office/drawing/2014/main" id="{8904A5F6-0FB1-4F46-9D5D-B501D433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CA36EE-8CBF-2542-BAEC-6D80816D529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D74ABEB8-EABA-C147-866C-80401F296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Expanding the Bit Representation</a:t>
            </a:r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E337A5B2-A0FC-0448-B294-5CF9E05F1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Zero extension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Add leading 0s to the representation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Sign extension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[x</a:t>
            </a:r>
            <a:r>
              <a:rPr kumimoji="1" lang="en-US" altLang="zh-CN" baseline="-25000">
                <a:ea typeface="宋体" panose="02010600030101010101" pitchFamily="2" charset="-122"/>
              </a:rPr>
              <a:t>w-1</a:t>
            </a:r>
            <a:r>
              <a:rPr kumimoji="1" lang="en-US" altLang="zh-CN">
                <a:ea typeface="宋体" panose="02010600030101010101" pitchFamily="2" charset="-122"/>
              </a:rPr>
              <a:t>,x</a:t>
            </a:r>
            <a:r>
              <a:rPr kumimoji="1" lang="en-US" altLang="zh-CN" baseline="-25000">
                <a:ea typeface="宋体" panose="02010600030101010101" pitchFamily="2" charset="-122"/>
              </a:rPr>
              <a:t>w-2</a:t>
            </a:r>
            <a:r>
              <a:rPr kumimoji="1" lang="en-US" altLang="zh-CN">
                <a:ea typeface="宋体" panose="02010600030101010101" pitchFamily="2" charset="-122"/>
              </a:rPr>
              <a:t>,x</a:t>
            </a:r>
            <a:r>
              <a:rPr kumimoji="1" lang="en-US" altLang="zh-CN" baseline="-25000">
                <a:ea typeface="宋体" panose="02010600030101010101" pitchFamily="2" charset="-122"/>
              </a:rPr>
              <a:t>w-3</a:t>
            </a:r>
            <a:r>
              <a:rPr kumimoji="1" lang="en-US" altLang="zh-CN">
                <a:ea typeface="宋体" panose="02010600030101010101" pitchFamily="2" charset="-122"/>
              </a:rPr>
              <a:t>,</a:t>
            </a:r>
            <a:r>
              <a:rPr kumimoji="1" lang="en-US" altLang="zh-CN">
                <a:ea typeface="宋体" panose="02010600030101010101" pitchFamily="2" charset="-122"/>
                <a:sym typeface="Symbol" pitchFamily="2" charset="2"/>
              </a:rPr>
              <a:t></a:t>
            </a:r>
            <a:r>
              <a:rPr kumimoji="1" lang="en-US" altLang="zh-CN">
                <a:ea typeface="宋体" panose="02010600030101010101" pitchFamily="2" charset="-122"/>
              </a:rPr>
              <a:t>x</a:t>
            </a:r>
            <a:r>
              <a:rPr kumimoji="1" lang="en-US" altLang="zh-CN" baseline="-25000">
                <a:ea typeface="宋体" panose="02010600030101010101" pitchFamily="2" charset="-122"/>
              </a:rPr>
              <a:t>0</a:t>
            </a:r>
            <a:r>
              <a:rPr kumimoji="1" lang="en-US" altLang="zh-CN">
                <a:ea typeface="宋体" panose="02010600030101010101" pitchFamily="2" charset="-122"/>
              </a:rPr>
              <a:t>]</a:t>
            </a:r>
          </a:p>
        </p:txBody>
      </p:sp>
      <p:grpSp>
        <p:nvGrpSpPr>
          <p:cNvPr id="117765" name="Group 4">
            <a:extLst>
              <a:ext uri="{FF2B5EF4-FFF2-40B4-BE49-F238E27FC236}">
                <a16:creationId xmlns:a16="http://schemas.microsoft.com/office/drawing/2014/main" id="{50548483-F370-1A40-AC1B-0EF3E955290D}"/>
              </a:ext>
            </a:extLst>
          </p:cNvPr>
          <p:cNvGrpSpPr>
            <a:grpSpLocks/>
          </p:cNvGrpSpPr>
          <p:nvPr/>
        </p:nvGrpSpPr>
        <p:grpSpPr bwMode="auto">
          <a:xfrm>
            <a:off x="-26987" y="3657600"/>
            <a:ext cx="5056188" cy="1981200"/>
            <a:chOff x="175" y="2304"/>
            <a:chExt cx="3185" cy="1248"/>
          </a:xfrm>
        </p:grpSpPr>
        <p:grpSp>
          <p:nvGrpSpPr>
            <p:cNvPr id="117795" name="Group 5">
              <a:extLst>
                <a:ext uri="{FF2B5EF4-FFF2-40B4-BE49-F238E27FC236}">
                  <a16:creationId xmlns:a16="http://schemas.microsoft.com/office/drawing/2014/main" id="{22BDD23F-D814-C34C-976C-7F2AEFB1D3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352"/>
              <a:ext cx="1728" cy="144"/>
              <a:chOff x="2928" y="2400"/>
              <a:chExt cx="1728" cy="144"/>
            </a:xfrm>
          </p:grpSpPr>
          <p:sp>
            <p:nvSpPr>
              <p:cNvPr id="117823" name="Rectangle 6">
                <a:extLst>
                  <a:ext uri="{FF2B5EF4-FFF2-40B4-BE49-F238E27FC236}">
                    <a16:creationId xmlns:a16="http://schemas.microsoft.com/office/drawing/2014/main" id="{AEFE7128-9A45-4F41-B4BF-ADD82F30F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40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7824" name="Rectangle 7">
                <a:extLst>
                  <a:ext uri="{FF2B5EF4-FFF2-40B4-BE49-F238E27FC236}">
                    <a16:creationId xmlns:a16="http://schemas.microsoft.com/office/drawing/2014/main" id="{E0333B2E-7446-A342-9D8D-10A4CEA7E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7825" name="Rectangle 8">
                <a:extLst>
                  <a:ext uri="{FF2B5EF4-FFF2-40B4-BE49-F238E27FC236}">
                    <a16:creationId xmlns:a16="http://schemas.microsoft.com/office/drawing/2014/main" id="{60CAB924-36EF-4145-BA09-995DCCB04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7826" name="Rectangle 9">
                <a:extLst>
                  <a:ext uri="{FF2B5EF4-FFF2-40B4-BE49-F238E27FC236}">
                    <a16:creationId xmlns:a16="http://schemas.microsoft.com/office/drawing/2014/main" id="{1192D823-4929-834F-9017-878221100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7827" name="Rectangle 10">
                <a:extLst>
                  <a:ext uri="{FF2B5EF4-FFF2-40B4-BE49-F238E27FC236}">
                    <a16:creationId xmlns:a16="http://schemas.microsoft.com/office/drawing/2014/main" id="{E212F11C-6C8E-0540-842C-2CC19850A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7828" name="Rectangle 11">
                <a:extLst>
                  <a:ext uri="{FF2B5EF4-FFF2-40B4-BE49-F238E27FC236}">
                    <a16:creationId xmlns:a16="http://schemas.microsoft.com/office/drawing/2014/main" id="{EF14F5B9-2DB2-5E46-A05D-23AFC4ED0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7829" name="Rectangle 12">
                <a:extLst>
                  <a:ext uri="{FF2B5EF4-FFF2-40B4-BE49-F238E27FC236}">
                    <a16:creationId xmlns:a16="http://schemas.microsoft.com/office/drawing/2014/main" id="{5651F013-27E9-0F4A-BA6D-82A31592B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400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• • •</a:t>
                </a:r>
              </a:p>
            </p:txBody>
          </p:sp>
        </p:grpSp>
        <p:sp>
          <p:nvSpPr>
            <p:cNvPr id="117796" name="Rectangle 13">
              <a:extLst>
                <a:ext uri="{FF2B5EF4-FFF2-40B4-BE49-F238E27FC236}">
                  <a16:creationId xmlns:a16="http://schemas.microsoft.com/office/drawing/2014/main" id="{98A00CA6-1625-F44C-8C4A-2ACFB89CB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2304"/>
              <a:ext cx="2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X </a:t>
              </a:r>
            </a:p>
          </p:txBody>
        </p:sp>
        <p:sp>
          <p:nvSpPr>
            <p:cNvPr id="117797" name="Rectangle 14">
              <a:extLst>
                <a:ext uri="{FF2B5EF4-FFF2-40B4-BE49-F238E27FC236}">
                  <a16:creationId xmlns:a16="http://schemas.microsoft.com/office/drawing/2014/main" id="{64C6F166-AC41-384C-A70F-54743BA41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" y="3312"/>
              <a:ext cx="4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X </a:t>
              </a:r>
            </a:p>
          </p:txBody>
        </p:sp>
        <p:sp>
          <p:nvSpPr>
            <p:cNvPr id="117798" name="Line 15">
              <a:extLst>
                <a:ext uri="{FF2B5EF4-FFF2-40B4-BE49-F238E27FC236}">
                  <a16:creationId xmlns:a16="http://schemas.microsoft.com/office/drawing/2014/main" id="{25B72E40-24D8-7F4C-A16F-AF5CA75E9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99" name="Line 16">
              <a:extLst>
                <a:ext uri="{FF2B5EF4-FFF2-40B4-BE49-F238E27FC236}">
                  <a16:creationId xmlns:a16="http://schemas.microsoft.com/office/drawing/2014/main" id="{47915BC9-C353-8444-BF27-0EC006992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2544"/>
              <a:ext cx="144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grpSp>
          <p:nvGrpSpPr>
            <p:cNvPr id="117800" name="Group 17">
              <a:extLst>
                <a:ext uri="{FF2B5EF4-FFF2-40B4-BE49-F238E27FC236}">
                  <a16:creationId xmlns:a16="http://schemas.microsoft.com/office/drawing/2014/main" id="{5421B6A5-DCAF-9049-B740-856F387E73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3408"/>
              <a:ext cx="2832" cy="144"/>
              <a:chOff x="1824" y="3456"/>
              <a:chExt cx="2832" cy="144"/>
            </a:xfrm>
          </p:grpSpPr>
          <p:sp>
            <p:nvSpPr>
              <p:cNvPr id="117810" name="Rectangle 18">
                <a:extLst>
                  <a:ext uri="{FF2B5EF4-FFF2-40B4-BE49-F238E27FC236}">
                    <a16:creationId xmlns:a16="http://schemas.microsoft.com/office/drawing/2014/main" id="{B41472B1-9400-3046-9046-6C7645B1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456"/>
                <a:ext cx="528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• • •</a:t>
                </a:r>
              </a:p>
            </p:txBody>
          </p:sp>
          <p:sp>
            <p:nvSpPr>
              <p:cNvPr id="117811" name="Rectangle 19">
                <a:extLst>
                  <a:ext uri="{FF2B5EF4-FFF2-40B4-BE49-F238E27FC236}">
                    <a16:creationId xmlns:a16="http://schemas.microsoft.com/office/drawing/2014/main" id="{CA91F6CC-BDFF-B046-9054-850CBA444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456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7812" name="Rectangle 20">
                <a:extLst>
                  <a:ext uri="{FF2B5EF4-FFF2-40B4-BE49-F238E27FC236}">
                    <a16:creationId xmlns:a16="http://schemas.microsoft.com/office/drawing/2014/main" id="{EA00A48D-75FB-CE48-8400-E1830C754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456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7813" name="Rectangle 21">
                <a:extLst>
                  <a:ext uri="{FF2B5EF4-FFF2-40B4-BE49-F238E27FC236}">
                    <a16:creationId xmlns:a16="http://schemas.microsoft.com/office/drawing/2014/main" id="{2F36B62E-4EC2-AD49-9613-EFC038830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456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17814" name="Rectangle 22">
                <a:extLst>
                  <a:ext uri="{FF2B5EF4-FFF2-40B4-BE49-F238E27FC236}">
                    <a16:creationId xmlns:a16="http://schemas.microsoft.com/office/drawing/2014/main" id="{950EF8A8-4B88-324F-AADC-28E0BE9F1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456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grpSp>
            <p:nvGrpSpPr>
              <p:cNvPr id="117815" name="Group 23">
                <a:extLst>
                  <a:ext uri="{FF2B5EF4-FFF2-40B4-BE49-F238E27FC236}">
                    <a16:creationId xmlns:a16="http://schemas.microsoft.com/office/drawing/2014/main" id="{48FF37A8-B372-864D-817F-CD1EC17CC7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3456"/>
                <a:ext cx="1728" cy="144"/>
                <a:chOff x="2928" y="3456"/>
                <a:chExt cx="1728" cy="144"/>
              </a:xfrm>
            </p:grpSpPr>
            <p:sp>
              <p:nvSpPr>
                <p:cNvPr id="117816" name="Rectangle 24">
                  <a:extLst>
                    <a:ext uri="{FF2B5EF4-FFF2-40B4-BE49-F238E27FC236}">
                      <a16:creationId xmlns:a16="http://schemas.microsoft.com/office/drawing/2014/main" id="{36AB0B9E-7D45-ED49-BB67-E2A01DC2F2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3456"/>
                  <a:ext cx="144" cy="144"/>
                </a:xfrm>
                <a:prstGeom prst="rect">
                  <a:avLst/>
                </a:prstGeom>
                <a:solidFill>
                  <a:schemeClr val="bg2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17817" name="Rectangle 25">
                  <a:extLst>
                    <a:ext uri="{FF2B5EF4-FFF2-40B4-BE49-F238E27FC236}">
                      <a16:creationId xmlns:a16="http://schemas.microsoft.com/office/drawing/2014/main" id="{F8F42617-410C-9E4A-BA02-927E96E268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2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17818" name="Rectangle 26">
                  <a:extLst>
                    <a:ext uri="{FF2B5EF4-FFF2-40B4-BE49-F238E27FC236}">
                      <a16:creationId xmlns:a16="http://schemas.microsoft.com/office/drawing/2014/main" id="{5C8CA55E-E989-3947-B506-2F654DEC0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17819" name="Rectangle 27">
                  <a:extLst>
                    <a:ext uri="{FF2B5EF4-FFF2-40B4-BE49-F238E27FC236}">
                      <a16:creationId xmlns:a16="http://schemas.microsoft.com/office/drawing/2014/main" id="{67763210-DE32-2844-B1DE-6FB0443413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17820" name="Rectangle 28">
                  <a:extLst>
                    <a:ext uri="{FF2B5EF4-FFF2-40B4-BE49-F238E27FC236}">
                      <a16:creationId xmlns:a16="http://schemas.microsoft.com/office/drawing/2014/main" id="{391942DA-7E73-4D4D-B29F-6EED44659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17821" name="Rectangle 29">
                  <a:extLst>
                    <a:ext uri="{FF2B5EF4-FFF2-40B4-BE49-F238E27FC236}">
                      <a16:creationId xmlns:a16="http://schemas.microsoft.com/office/drawing/2014/main" id="{03138EDD-015E-FB46-BCA5-83E598A627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2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17822" name="Rectangle 30">
                  <a:extLst>
                    <a:ext uri="{FF2B5EF4-FFF2-40B4-BE49-F238E27FC236}">
                      <a16:creationId xmlns:a16="http://schemas.microsoft.com/office/drawing/2014/main" id="{C224171E-979F-3946-933E-9A9E4FB48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3456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0" dirty="0">
                      <a:latin typeface="Nanum Myeongjo" panose="02020603020101020101" pitchFamily="18" charset="-127"/>
                    </a:rPr>
                    <a:t>• • •</a:t>
                  </a:r>
                </a:p>
              </p:txBody>
            </p:sp>
          </p:grpSp>
        </p:grpSp>
        <p:sp>
          <p:nvSpPr>
            <p:cNvPr id="117801" name="Line 31">
              <a:extLst>
                <a:ext uri="{FF2B5EF4-FFF2-40B4-BE49-F238E27FC236}">
                  <a16:creationId xmlns:a16="http://schemas.microsoft.com/office/drawing/2014/main" id="{9AC98CF1-5990-664D-BA84-CBD85C7E5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544"/>
              <a:ext cx="288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802" name="Line 32">
              <a:extLst>
                <a:ext uri="{FF2B5EF4-FFF2-40B4-BE49-F238E27FC236}">
                  <a16:creationId xmlns:a16="http://schemas.microsoft.com/office/drawing/2014/main" id="{F55E9C6A-BDE1-6D4C-9E4B-878D5906C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544"/>
              <a:ext cx="96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803" name="Line 33">
              <a:extLst>
                <a:ext uri="{FF2B5EF4-FFF2-40B4-BE49-F238E27FC236}">
                  <a16:creationId xmlns:a16="http://schemas.microsoft.com/office/drawing/2014/main" id="{836DD79A-977E-674A-8B6C-A09E636883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544"/>
              <a:ext cx="1104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804" name="Line 34">
              <a:extLst>
                <a:ext uri="{FF2B5EF4-FFF2-40B4-BE49-F238E27FC236}">
                  <a16:creationId xmlns:a16="http://schemas.microsoft.com/office/drawing/2014/main" id="{9D8FB41D-55E1-E247-9288-A999CC089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805" name="Line 35">
              <a:extLst>
                <a:ext uri="{FF2B5EF4-FFF2-40B4-BE49-F238E27FC236}">
                  <a16:creationId xmlns:a16="http://schemas.microsoft.com/office/drawing/2014/main" id="{98F27EC9-F4E5-1242-9714-8F11289EC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806" name="Line 36">
              <a:extLst>
                <a:ext uri="{FF2B5EF4-FFF2-40B4-BE49-F238E27FC236}">
                  <a16:creationId xmlns:a16="http://schemas.microsoft.com/office/drawing/2014/main" id="{78830C2F-58ED-6E49-8B38-0A94B979D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807" name="Line 37">
              <a:extLst>
                <a:ext uri="{FF2B5EF4-FFF2-40B4-BE49-F238E27FC236}">
                  <a16:creationId xmlns:a16="http://schemas.microsoft.com/office/drawing/2014/main" id="{02B82511-E2D5-994A-91EA-168C4D910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808" name="Line 38">
              <a:extLst>
                <a:ext uri="{FF2B5EF4-FFF2-40B4-BE49-F238E27FC236}">
                  <a16:creationId xmlns:a16="http://schemas.microsoft.com/office/drawing/2014/main" id="{A5A467A1-4B96-4B46-9B52-5120773DB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809" name="Rectangle 39">
              <a:extLst>
                <a:ext uri="{FF2B5EF4-FFF2-40B4-BE49-F238E27FC236}">
                  <a16:creationId xmlns:a16="http://schemas.microsoft.com/office/drawing/2014/main" id="{8CF39671-E6F8-5E40-8960-75ABA1D7C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3072"/>
              <a:ext cx="50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 b="0" dirty="0">
                  <a:latin typeface="Nanum Myeongjo" panose="02020603020101020101" pitchFamily="18" charset="-127"/>
                </a:rPr>
                <a:t>• • •</a:t>
              </a:r>
            </a:p>
          </p:txBody>
        </p:sp>
      </p:grpSp>
      <p:grpSp>
        <p:nvGrpSpPr>
          <p:cNvPr id="117766" name="Group 40">
            <a:extLst>
              <a:ext uri="{FF2B5EF4-FFF2-40B4-BE49-F238E27FC236}">
                <a16:creationId xmlns:a16="http://schemas.microsoft.com/office/drawing/2014/main" id="{A6FDE814-4BB5-E64D-BF6F-F88EAF3E70F5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3276600"/>
            <a:ext cx="3690938" cy="2805113"/>
            <a:chOff x="1851" y="1576"/>
            <a:chExt cx="2325" cy="1767"/>
          </a:xfrm>
        </p:grpSpPr>
        <p:sp>
          <p:nvSpPr>
            <p:cNvPr id="117767" name="Rectangle 41">
              <a:extLst>
                <a:ext uri="{FF2B5EF4-FFF2-40B4-BE49-F238E27FC236}">
                  <a16:creationId xmlns:a16="http://schemas.microsoft.com/office/drawing/2014/main" id="{E2F3C1BB-6CA3-6542-8E11-4CCEA8808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872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-</a:t>
              </a:r>
            </a:p>
          </p:txBody>
        </p:sp>
        <p:sp>
          <p:nvSpPr>
            <p:cNvPr id="117768" name="Rectangle 42">
              <a:extLst>
                <a:ext uri="{FF2B5EF4-FFF2-40B4-BE49-F238E27FC236}">
                  <a16:creationId xmlns:a16="http://schemas.microsoft.com/office/drawing/2014/main" id="{C97B072A-7D8F-5341-9AA2-B9385D44F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69" name="Rectangle 43">
              <a:extLst>
                <a:ext uri="{FF2B5EF4-FFF2-40B4-BE49-F238E27FC236}">
                  <a16:creationId xmlns:a16="http://schemas.microsoft.com/office/drawing/2014/main" id="{6D0E56B6-7657-394E-BA0D-B0381EE6E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70" name="Rectangle 44">
              <a:extLst>
                <a:ext uri="{FF2B5EF4-FFF2-40B4-BE49-F238E27FC236}">
                  <a16:creationId xmlns:a16="http://schemas.microsoft.com/office/drawing/2014/main" id="{B399731F-011C-234A-93F2-770A21378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71" name="Rectangle 45">
              <a:extLst>
                <a:ext uri="{FF2B5EF4-FFF2-40B4-BE49-F238E27FC236}">
                  <a16:creationId xmlns:a16="http://schemas.microsoft.com/office/drawing/2014/main" id="{3D606615-733B-4F4C-96C1-5DDC8083E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72" name="Rectangle 46">
              <a:extLst>
                <a:ext uri="{FF2B5EF4-FFF2-40B4-BE49-F238E27FC236}">
                  <a16:creationId xmlns:a16="http://schemas.microsoft.com/office/drawing/2014/main" id="{02E91920-8540-1D44-AEFA-362B671F7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73" name="Rectangle 47">
              <a:extLst>
                <a:ext uri="{FF2B5EF4-FFF2-40B4-BE49-F238E27FC236}">
                  <a16:creationId xmlns:a16="http://schemas.microsoft.com/office/drawing/2014/main" id="{2499CBA3-944B-8B4F-880D-62E91EA7B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87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• • •</a:t>
              </a:r>
            </a:p>
          </p:txBody>
        </p:sp>
        <p:sp>
          <p:nvSpPr>
            <p:cNvPr id="117774" name="Rectangle 48">
              <a:extLst>
                <a:ext uri="{FF2B5EF4-FFF2-40B4-BE49-F238E27FC236}">
                  <a16:creationId xmlns:a16="http://schemas.microsoft.com/office/drawing/2014/main" id="{E4B9E41D-5F68-C448-BB8D-C9E8A60FD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1824"/>
              <a:ext cx="2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X </a:t>
              </a:r>
            </a:p>
          </p:txBody>
        </p:sp>
        <p:sp>
          <p:nvSpPr>
            <p:cNvPr id="117775" name="Rectangle 49">
              <a:extLst>
                <a:ext uri="{FF2B5EF4-FFF2-40B4-BE49-F238E27FC236}">
                  <a16:creationId xmlns:a16="http://schemas.microsoft.com/office/drawing/2014/main" id="{421E86F8-4106-F245-A00C-A6ED6EE8E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832"/>
              <a:ext cx="4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X </a:t>
              </a:r>
            </a:p>
          </p:txBody>
        </p:sp>
        <p:sp>
          <p:nvSpPr>
            <p:cNvPr id="117776" name="Line 50">
              <a:extLst>
                <a:ext uri="{FF2B5EF4-FFF2-40B4-BE49-F238E27FC236}">
                  <a16:creationId xmlns:a16="http://schemas.microsoft.com/office/drawing/2014/main" id="{3055A99D-30B8-B04E-BD3C-01A9BED15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77" name="Line 51">
              <a:extLst>
                <a:ext uri="{FF2B5EF4-FFF2-40B4-BE49-F238E27FC236}">
                  <a16:creationId xmlns:a16="http://schemas.microsoft.com/office/drawing/2014/main" id="{8F5BFF9B-96A3-7F41-880F-A88A87680C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064"/>
              <a:ext cx="144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78" name="Rectangle 52">
              <a:extLst>
                <a:ext uri="{FF2B5EF4-FFF2-40B4-BE49-F238E27FC236}">
                  <a16:creationId xmlns:a16="http://schemas.microsoft.com/office/drawing/2014/main" id="{3DDEF2D3-95DE-704D-961B-CA9FD0FD9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928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-</a:t>
              </a:r>
            </a:p>
          </p:txBody>
        </p:sp>
        <p:sp>
          <p:nvSpPr>
            <p:cNvPr id="117779" name="Rectangle 53">
              <a:extLst>
                <a:ext uri="{FF2B5EF4-FFF2-40B4-BE49-F238E27FC236}">
                  <a16:creationId xmlns:a16="http://schemas.microsoft.com/office/drawing/2014/main" id="{65329BAB-D3B2-DA41-A4E1-2FEDCD9DB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+</a:t>
              </a:r>
            </a:p>
          </p:txBody>
        </p:sp>
        <p:sp>
          <p:nvSpPr>
            <p:cNvPr id="117780" name="Rectangle 54">
              <a:extLst>
                <a:ext uri="{FF2B5EF4-FFF2-40B4-BE49-F238E27FC236}">
                  <a16:creationId xmlns:a16="http://schemas.microsoft.com/office/drawing/2014/main" id="{7EA88FB9-62D1-7648-9763-03BB2BC8D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81" name="Rectangle 55">
              <a:extLst>
                <a:ext uri="{FF2B5EF4-FFF2-40B4-BE49-F238E27FC236}">
                  <a16:creationId xmlns:a16="http://schemas.microsoft.com/office/drawing/2014/main" id="{EEEBCD82-A0E8-2041-A689-F53340D5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82" name="Rectangle 56">
              <a:extLst>
                <a:ext uri="{FF2B5EF4-FFF2-40B4-BE49-F238E27FC236}">
                  <a16:creationId xmlns:a16="http://schemas.microsoft.com/office/drawing/2014/main" id="{2EBF996B-082A-4047-B54E-2FEE99B7D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83" name="Rectangle 57">
              <a:extLst>
                <a:ext uri="{FF2B5EF4-FFF2-40B4-BE49-F238E27FC236}">
                  <a16:creationId xmlns:a16="http://schemas.microsoft.com/office/drawing/2014/main" id="{6091C1AE-1620-3C4C-B02B-7B59BB29A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84" name="Rectangle 58">
              <a:extLst>
                <a:ext uri="{FF2B5EF4-FFF2-40B4-BE49-F238E27FC236}">
                  <a16:creationId xmlns:a16="http://schemas.microsoft.com/office/drawing/2014/main" id="{E3B8606C-6ACB-BB46-BF98-6D13CD26B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85" name="Rectangle 59">
              <a:extLst>
                <a:ext uri="{FF2B5EF4-FFF2-40B4-BE49-F238E27FC236}">
                  <a16:creationId xmlns:a16="http://schemas.microsoft.com/office/drawing/2014/main" id="{8C64E7E7-88B7-BE4E-A844-5E9D32C4A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92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• • •</a:t>
              </a:r>
            </a:p>
          </p:txBody>
        </p:sp>
        <p:sp>
          <p:nvSpPr>
            <p:cNvPr id="117786" name="Line 60">
              <a:extLst>
                <a:ext uri="{FF2B5EF4-FFF2-40B4-BE49-F238E27FC236}">
                  <a16:creationId xmlns:a16="http://schemas.microsoft.com/office/drawing/2014/main" id="{9620A579-78B6-A147-96B6-DA2A7E777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0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87" name="Line 61">
              <a:extLst>
                <a:ext uri="{FF2B5EF4-FFF2-40B4-BE49-F238E27FC236}">
                  <a16:creationId xmlns:a16="http://schemas.microsoft.com/office/drawing/2014/main" id="{DF0D456C-AA60-0E4D-B07A-6FDA3F264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0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88" name="Line 62">
              <a:extLst>
                <a:ext uri="{FF2B5EF4-FFF2-40B4-BE49-F238E27FC236}">
                  <a16:creationId xmlns:a16="http://schemas.microsoft.com/office/drawing/2014/main" id="{1E8A308A-7B58-F841-81A0-C49398E30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0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89" name="Line 63">
              <a:extLst>
                <a:ext uri="{FF2B5EF4-FFF2-40B4-BE49-F238E27FC236}">
                  <a16:creationId xmlns:a16="http://schemas.microsoft.com/office/drawing/2014/main" id="{B0D577E5-8B33-2344-BD28-69548E7A6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0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90" name="Line 64">
              <a:extLst>
                <a:ext uri="{FF2B5EF4-FFF2-40B4-BE49-F238E27FC236}">
                  <a16:creationId xmlns:a16="http://schemas.microsoft.com/office/drawing/2014/main" id="{5FBFF239-79FD-5040-A156-B3D45A940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0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91" name="Line 65">
              <a:extLst>
                <a:ext uri="{FF2B5EF4-FFF2-40B4-BE49-F238E27FC236}">
                  <a16:creationId xmlns:a16="http://schemas.microsoft.com/office/drawing/2014/main" id="{7E14B75A-E9BC-BB47-A822-6A04CE9FC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208"/>
              <a:ext cx="1872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92" name="Rectangle 66">
              <a:extLst>
                <a:ext uri="{FF2B5EF4-FFF2-40B4-BE49-F238E27FC236}">
                  <a16:creationId xmlns:a16="http://schemas.microsoft.com/office/drawing/2014/main" id="{91404B2F-5E32-7D42-AB55-0A8C7767F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112"/>
              <a:ext cx="38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Helvetica" pitchFamily="2" charset="0"/>
                </a:rPr>
                <a:t>w</a:t>
              </a:r>
              <a:r>
                <a:rPr lang="en-US" altLang="zh-CN" sz="1800" b="0">
                  <a:latin typeface="Helvetica" pitchFamily="2" charset="0"/>
                </a:rPr>
                <a:t>+1</a:t>
              </a:r>
              <a:endParaRPr lang="en-US" altLang="zh-CN" sz="1800" b="0" i="1">
                <a:latin typeface="Helvetica" pitchFamily="2" charset="0"/>
              </a:endParaRPr>
            </a:p>
          </p:txBody>
        </p:sp>
        <p:sp>
          <p:nvSpPr>
            <p:cNvPr id="117793" name="Line 67">
              <a:extLst>
                <a:ext uri="{FF2B5EF4-FFF2-40B4-BE49-F238E27FC236}">
                  <a16:creationId xmlns:a16="http://schemas.microsoft.com/office/drawing/2014/main" id="{5722C1A9-0CB8-D64B-A5EC-743EE5BA7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680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17794" name="Rectangle 68">
              <a:extLst>
                <a:ext uri="{FF2B5EF4-FFF2-40B4-BE49-F238E27FC236}">
                  <a16:creationId xmlns:a16="http://schemas.microsoft.com/office/drawing/2014/main" id="{77A0EF4B-8141-4348-9749-D8AED2811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576"/>
              <a:ext cx="22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Helvetica" pitchFamily="2" charset="0"/>
                </a:rPr>
                <a:t>w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5">
            <a:extLst>
              <a:ext uri="{FF2B5EF4-FFF2-40B4-BE49-F238E27FC236}">
                <a16:creationId xmlns:a16="http://schemas.microsoft.com/office/drawing/2014/main" id="{2C18B3D9-1149-F141-904B-AFB443A6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083DA7-9F7C-F64B-ADCF-BC57395DCE7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D935E9AC-7A0E-B94C-8B56-68B7D4F5DB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From short to long</a:t>
            </a:r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6E1B42FB-C3DD-5441-98FE-94FE64822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78486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short int </a:t>
            </a:r>
            <a:r>
              <a:rPr lang="en-US" altLang="zh-CN" b="0" dirty="0" err="1">
                <a:latin typeface="Nanum Myeongjo" panose="02020603020101020101" pitchFamily="18" charset="-127"/>
              </a:rPr>
              <a:t>sx</a:t>
            </a:r>
            <a:r>
              <a:rPr lang="en-US" altLang="zh-CN" b="0" dirty="0">
                <a:latin typeface="Nanum Myeongjo" panose="02020603020101020101" pitchFamily="18" charset="-127"/>
              </a:rPr>
              <a:t> = 12345;	</a:t>
            </a:r>
            <a:r>
              <a:rPr lang="zh-CN" altLang="en-US" b="0" dirty="0">
                <a:latin typeface="Nanum Myeongjo" panose="02020603020101020101" pitchFamily="18" charset="-127"/>
              </a:rPr>
              <a:t>：</a:t>
            </a:r>
            <a:r>
              <a:rPr lang="en-US" altLang="zh-CN" b="0" dirty="0">
                <a:latin typeface="Nanum Myeongjo" panose="02020603020101020101" pitchFamily="18" charset="-127"/>
              </a:rPr>
              <a:t>0x0309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int x = (int) </a:t>
            </a:r>
            <a:r>
              <a:rPr lang="en-US" altLang="zh-CN" b="0" dirty="0" err="1">
                <a:latin typeface="Nanum Myeongjo" panose="02020603020101020101" pitchFamily="18" charset="-127"/>
              </a:rPr>
              <a:t>sx</a:t>
            </a:r>
            <a:r>
              <a:rPr lang="en-US" altLang="zh-CN" b="0" dirty="0">
                <a:latin typeface="Nanum Myeongjo" panose="02020603020101020101" pitchFamily="18" charset="-127"/>
              </a:rPr>
              <a:t>; 	: 0x00000309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short int </a:t>
            </a:r>
            <a:r>
              <a:rPr lang="en-US" altLang="zh-CN" b="0" dirty="0" err="1">
                <a:latin typeface="Nanum Myeongjo" panose="02020603020101020101" pitchFamily="18" charset="-127"/>
              </a:rPr>
              <a:t>sy</a:t>
            </a:r>
            <a:r>
              <a:rPr lang="en-US" altLang="zh-CN" b="0" dirty="0">
                <a:latin typeface="Nanum Myeongjo" panose="02020603020101020101" pitchFamily="18" charset="-127"/>
              </a:rPr>
              <a:t> =-12345;: 0xcfc7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int y = (int) </a:t>
            </a:r>
            <a:r>
              <a:rPr lang="en-US" altLang="zh-CN" b="0" dirty="0" err="1">
                <a:latin typeface="Nanum Myeongjo" panose="02020603020101020101" pitchFamily="18" charset="-127"/>
              </a:rPr>
              <a:t>sy</a:t>
            </a:r>
            <a:r>
              <a:rPr lang="en-US" altLang="zh-CN" b="0" dirty="0">
                <a:latin typeface="Nanum Myeongjo" panose="02020603020101020101" pitchFamily="18" charset="-127"/>
              </a:rPr>
              <a:t>;		: 0xffffcfc7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b="0" dirty="0" err="1">
                <a:latin typeface="Nanum Myeongjo" panose="02020603020101020101" pitchFamily="18" charset="-127"/>
              </a:rPr>
              <a:t>usinged</a:t>
            </a:r>
            <a:r>
              <a:rPr lang="en-US" altLang="zh-CN" b="0" dirty="0">
                <a:latin typeface="Nanum Myeongjo" panose="02020603020101020101" pitchFamily="18" charset="-127"/>
              </a:rPr>
              <a:t> </a:t>
            </a:r>
            <a:r>
              <a:rPr lang="en-US" altLang="zh-CN" b="0" dirty="0" err="1">
                <a:latin typeface="Nanum Myeongjo" panose="02020603020101020101" pitchFamily="18" charset="-127"/>
              </a:rPr>
              <a:t>ux</a:t>
            </a:r>
            <a:r>
              <a:rPr lang="en-US" altLang="zh-CN" b="0" dirty="0">
                <a:latin typeface="Nanum Myeongjo" panose="02020603020101020101" pitchFamily="18" charset="-127"/>
              </a:rPr>
              <a:t> = </a:t>
            </a:r>
            <a:r>
              <a:rPr lang="en-US" altLang="zh-CN" b="0" dirty="0" err="1">
                <a:latin typeface="Nanum Myeongjo" panose="02020603020101020101" pitchFamily="18" charset="-127"/>
              </a:rPr>
              <a:t>sy</a:t>
            </a:r>
            <a:r>
              <a:rPr lang="en-US" altLang="zh-CN" b="0" dirty="0">
                <a:latin typeface="Nanum Myeongjo" panose="02020603020101020101" pitchFamily="18" charset="-127"/>
              </a:rPr>
              <a:t>;		: 0xffffcfc7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0816AA3B-9A91-4E46-B494-4EB76399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421CFF-24CF-114A-A46E-219AD453DA3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2DC1CE0-5F7B-9A42-942F-6683AAEB3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Subdivide Virtual Memory into More Manageable Units 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2FCF16C-6003-774C-963E-741C9EF68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One task of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compiler and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run-time system</a:t>
            </a:r>
          </a:p>
          <a:p>
            <a:r>
              <a:rPr lang="en-US" altLang="zh-CN">
                <a:ea typeface="宋体" panose="02010600030101010101" pitchFamily="2" charset="-122"/>
              </a:rPr>
              <a:t>To store the different </a:t>
            </a:r>
            <a:r>
              <a:rPr lang="en-US" altLang="zh-CN" i="1">
                <a:ea typeface="宋体" panose="02010600030101010101" pitchFamily="2" charset="-122"/>
              </a:rPr>
              <a:t>program objects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Program data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Instructions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Control information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5">
            <a:extLst>
              <a:ext uri="{FF2B5EF4-FFF2-40B4-BE49-F238E27FC236}">
                <a16:creationId xmlns:a16="http://schemas.microsoft.com/office/drawing/2014/main" id="{6BEC1678-C23C-9C4B-A93E-FF9A81C2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ADA43F-98DD-B547-90E5-14D6224C25A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A4007CD9-FA53-404B-83F3-202E999E4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From short to long</a:t>
            </a:r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8685F331-1325-5144-9295-322A11D17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78486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int fun1(unsigned word)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	return (int) ((word &lt;&lt; 24) &gt;&gt; 24);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int fun2(unsigned word)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	return ((int) word &lt;&lt; 24) &gt;&gt; 24;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w 			fun1(w) 		fun2(w)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0x00000076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0x87654321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0x000000C9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0xEDCBA987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Describe in words the useful computation each of these functions performs.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42097-DDE6-F04E-86C1-4BDD45382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4089400"/>
            <a:ext cx="4186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00000076	   	00000076</a:t>
            </a:r>
            <a:endParaRPr lang="zh-CN" altLang="en-US" sz="24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14251A-5124-D945-8C05-2E8AE395F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65638"/>
            <a:ext cx="4186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00000021	   	00000021</a:t>
            </a:r>
            <a:endParaRPr lang="zh-CN" altLang="en-US" sz="24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F5601-F88A-D649-BB48-A49B743BB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4821238"/>
            <a:ext cx="445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000000C9	   	FFFFFFC9</a:t>
            </a:r>
            <a:endParaRPr lang="zh-CN" altLang="en-US" sz="24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C4048-0C0F-FF4F-853C-1F9C9322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5189538"/>
            <a:ext cx="4387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00000087	   	FFFFFF87</a:t>
            </a:r>
            <a:endParaRPr lang="zh-CN" altLang="en-US" sz="24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5">
            <a:extLst>
              <a:ext uri="{FF2B5EF4-FFF2-40B4-BE49-F238E27FC236}">
                <a16:creationId xmlns:a16="http://schemas.microsoft.com/office/drawing/2014/main" id="{968E3F58-7A8A-B341-BCFE-067CFA51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7285E5-A4BD-F743-A65D-A5EBE7BB39C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DDFDE745-58FF-1C4B-B0B8-7007CD728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From long to short</a:t>
            </a:r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E4223A94-251E-B44C-A5BE-BE11D3115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78486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int       x  = 53191;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short int </a:t>
            </a:r>
            <a:r>
              <a:rPr lang="en-US" altLang="zh-CN" b="0" dirty="0" err="1">
                <a:latin typeface="Nanum Myeongjo" panose="02020603020101020101" pitchFamily="18" charset="-127"/>
              </a:rPr>
              <a:t>sx</a:t>
            </a:r>
            <a:r>
              <a:rPr lang="en-US" altLang="zh-CN" b="0" dirty="0">
                <a:latin typeface="Nanum Myeongjo" panose="02020603020101020101" pitchFamily="18" charset="-127"/>
              </a:rPr>
              <a:t> = 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int       y  = -12345;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Short int </a:t>
            </a:r>
            <a:r>
              <a:rPr lang="en-US" altLang="zh-CN" b="0" dirty="0" err="1">
                <a:latin typeface="Nanum Myeongjo" panose="02020603020101020101" pitchFamily="18" charset="-127"/>
              </a:rPr>
              <a:t>sy</a:t>
            </a:r>
            <a:r>
              <a:rPr lang="en-US" altLang="zh-CN" b="0" dirty="0">
                <a:latin typeface="Nanum Myeongjo" panose="02020603020101020101" pitchFamily="18" charset="-127"/>
              </a:rPr>
              <a:t> = y;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latin typeface="Nanum Myeongjo" panose="02020603020101020101" pitchFamily="18" charset="-127"/>
              </a:rPr>
              <a:t>We need to truncate the data size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latin typeface="Nanum Myeongjo" panose="02020603020101020101" pitchFamily="18" charset="-127"/>
              </a:rPr>
              <a:t>Casing from long to short is trick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5">
            <a:extLst>
              <a:ext uri="{FF2B5EF4-FFF2-40B4-BE49-F238E27FC236}">
                <a16:creationId xmlns:a16="http://schemas.microsoft.com/office/drawing/2014/main" id="{1670DE03-9715-5449-B6BE-7535EBF4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5326FB-B00D-6048-BCD1-B69EACAC3F1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36ED602D-6096-1949-AA16-75F110B55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Truncating Numbers</a:t>
            </a:r>
          </a:p>
        </p:txBody>
      </p:sp>
      <p:graphicFrame>
        <p:nvGraphicFramePr>
          <p:cNvPr id="751789" name="Group 173">
            <a:extLst>
              <a:ext uri="{FF2B5EF4-FFF2-40B4-BE49-F238E27FC236}">
                <a16:creationId xmlns:a16="http://schemas.microsoft.com/office/drawing/2014/main" id="{EC7D6A8E-CCEB-CD43-BC8A-9FAEC178C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45475" cy="2209801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Decimal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Hex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Binary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53191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00 00 CF C7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00000000 00000000 11001111 11000111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sx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-12345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     CF C7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                 11001111 11000111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-12345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FF FF CF C7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11111111 11111111 11001111 11000111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sy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-12345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     CF C7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anum Myeongjo" panose="02020603020101020101" pitchFamily="18" charset="-127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anum Myeongjo" panose="02020603020101020101" pitchFamily="18" charset="-127"/>
                          <a:ea typeface="宋体" panose="02010600030101010101" pitchFamily="2" charset="-122"/>
                        </a:rPr>
                        <a:t>                  11001111 11000111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5988" name="Group 174">
            <a:extLst>
              <a:ext uri="{FF2B5EF4-FFF2-40B4-BE49-F238E27FC236}">
                <a16:creationId xmlns:a16="http://schemas.microsoft.com/office/drawing/2014/main" id="{4FE7A646-3E17-6C48-876E-594496EE3993}"/>
              </a:ext>
            </a:extLst>
          </p:cNvPr>
          <p:cNvGrpSpPr>
            <a:grpSpLocks/>
          </p:cNvGrpSpPr>
          <p:nvPr/>
        </p:nvGrpSpPr>
        <p:grpSpPr bwMode="auto">
          <a:xfrm>
            <a:off x="1185862" y="4052888"/>
            <a:ext cx="5443538" cy="2274887"/>
            <a:chOff x="-21" y="2592"/>
            <a:chExt cx="3429" cy="1433"/>
          </a:xfrm>
        </p:grpSpPr>
        <p:grpSp>
          <p:nvGrpSpPr>
            <p:cNvPr id="125989" name="Group 175">
              <a:extLst>
                <a:ext uri="{FF2B5EF4-FFF2-40B4-BE49-F238E27FC236}">
                  <a16:creationId xmlns:a16="http://schemas.microsoft.com/office/drawing/2014/main" id="{58B59E7D-CA14-DA45-B6F6-31F09DA927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3792"/>
              <a:ext cx="1728" cy="144"/>
              <a:chOff x="1680" y="3792"/>
              <a:chExt cx="1728" cy="144"/>
            </a:xfrm>
          </p:grpSpPr>
          <p:sp>
            <p:nvSpPr>
              <p:cNvPr id="126012" name="Rectangle 176">
                <a:extLst>
                  <a:ext uri="{FF2B5EF4-FFF2-40B4-BE49-F238E27FC236}">
                    <a16:creationId xmlns:a16="http://schemas.microsoft.com/office/drawing/2014/main" id="{0A337109-0E7D-2041-85A3-4D79580AA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solidFill>
                    <a:schemeClr val="bg1"/>
                  </a:solidFill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26013" name="Rectangle 177">
                <a:extLst>
                  <a:ext uri="{FF2B5EF4-FFF2-40B4-BE49-F238E27FC236}">
                    <a16:creationId xmlns:a16="http://schemas.microsoft.com/office/drawing/2014/main" id="{E54FF005-BC01-F448-A594-2EC84B35A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26014" name="Rectangle 178">
                <a:extLst>
                  <a:ext uri="{FF2B5EF4-FFF2-40B4-BE49-F238E27FC236}">
                    <a16:creationId xmlns:a16="http://schemas.microsoft.com/office/drawing/2014/main" id="{84980936-D234-CA44-9BDF-6198BEA95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26015" name="Rectangle 179">
                <a:extLst>
                  <a:ext uri="{FF2B5EF4-FFF2-40B4-BE49-F238E27FC236}">
                    <a16:creationId xmlns:a16="http://schemas.microsoft.com/office/drawing/2014/main" id="{32345A09-D569-194D-9711-796190F7A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26016" name="Rectangle 180">
                <a:extLst>
                  <a:ext uri="{FF2B5EF4-FFF2-40B4-BE49-F238E27FC236}">
                    <a16:creationId xmlns:a16="http://schemas.microsoft.com/office/drawing/2014/main" id="{D2457672-5DA2-B144-9DBB-5FEA8ACC9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26017" name="Rectangle 181">
                <a:extLst>
                  <a:ext uri="{FF2B5EF4-FFF2-40B4-BE49-F238E27FC236}">
                    <a16:creationId xmlns:a16="http://schemas.microsoft.com/office/drawing/2014/main" id="{222BB936-0376-8444-B768-A5C25225F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26018" name="Rectangle 182">
                <a:extLst>
                  <a:ext uri="{FF2B5EF4-FFF2-40B4-BE49-F238E27FC236}">
                    <a16:creationId xmlns:a16="http://schemas.microsoft.com/office/drawing/2014/main" id="{9DF5D5A6-88CB-5445-8E2E-3AA26CB5B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• • •</a:t>
                </a:r>
              </a:p>
            </p:txBody>
          </p:sp>
        </p:grpSp>
        <p:sp>
          <p:nvSpPr>
            <p:cNvPr id="125990" name="Rectangle 183">
              <a:extLst>
                <a:ext uri="{FF2B5EF4-FFF2-40B4-BE49-F238E27FC236}">
                  <a16:creationId xmlns:a16="http://schemas.microsoft.com/office/drawing/2014/main" id="{E1A9F867-21A8-A949-898C-DD2B7818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" y="3792"/>
              <a:ext cx="2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X </a:t>
              </a:r>
            </a:p>
          </p:txBody>
        </p:sp>
        <p:sp>
          <p:nvSpPr>
            <p:cNvPr id="125991" name="Rectangle 184">
              <a:extLst>
                <a:ext uri="{FF2B5EF4-FFF2-40B4-BE49-F238E27FC236}">
                  <a16:creationId xmlns:a16="http://schemas.microsoft.com/office/drawing/2014/main" id="{F9716AC0-0D38-514C-B54F-4F49C035B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" y="2592"/>
              <a:ext cx="4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Nanum Myeongjo" panose="02020603020101020101" pitchFamily="18" charset="-127"/>
                </a:rPr>
                <a:t>X </a:t>
              </a:r>
            </a:p>
          </p:txBody>
        </p:sp>
        <p:sp>
          <p:nvSpPr>
            <p:cNvPr id="125992" name="Line 185">
              <a:extLst>
                <a:ext uri="{FF2B5EF4-FFF2-40B4-BE49-F238E27FC236}">
                  <a16:creationId xmlns:a16="http://schemas.microsoft.com/office/drawing/2014/main" id="{D65B804C-CF8F-D74A-9563-3D788CD61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grpSp>
          <p:nvGrpSpPr>
            <p:cNvPr id="125993" name="Group 186">
              <a:extLst>
                <a:ext uri="{FF2B5EF4-FFF2-40B4-BE49-F238E27FC236}">
                  <a16:creationId xmlns:a16="http://schemas.microsoft.com/office/drawing/2014/main" id="{1DF81FB2-991F-DA44-B92B-DDA88C16D2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640"/>
              <a:ext cx="2832" cy="144"/>
              <a:chOff x="528" y="2640"/>
              <a:chExt cx="2832" cy="144"/>
            </a:xfrm>
          </p:grpSpPr>
          <p:sp>
            <p:nvSpPr>
              <p:cNvPr id="125999" name="Rectangle 187">
                <a:extLst>
                  <a:ext uri="{FF2B5EF4-FFF2-40B4-BE49-F238E27FC236}">
                    <a16:creationId xmlns:a16="http://schemas.microsoft.com/office/drawing/2014/main" id="{63A86FC4-76A9-1F40-8245-FF78F9949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528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latin typeface="Nanum Myeongjo" panose="02020603020101020101" pitchFamily="18" charset="-127"/>
                  </a:rPr>
                  <a:t>• • •</a:t>
                </a:r>
              </a:p>
            </p:txBody>
          </p:sp>
          <p:sp>
            <p:nvSpPr>
              <p:cNvPr id="126000" name="Rectangle 188">
                <a:extLst>
                  <a:ext uri="{FF2B5EF4-FFF2-40B4-BE49-F238E27FC236}">
                    <a16:creationId xmlns:a16="http://schemas.microsoft.com/office/drawing/2014/main" id="{52FA79BD-191F-4F48-9350-66247E320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64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26001" name="Rectangle 189">
                <a:extLst>
                  <a:ext uri="{FF2B5EF4-FFF2-40B4-BE49-F238E27FC236}">
                    <a16:creationId xmlns:a16="http://schemas.microsoft.com/office/drawing/2014/main" id="{EF47EC1B-9C76-BF40-8518-E6E6161A7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64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26002" name="Rectangle 190">
                <a:extLst>
                  <a:ext uri="{FF2B5EF4-FFF2-40B4-BE49-F238E27FC236}">
                    <a16:creationId xmlns:a16="http://schemas.microsoft.com/office/drawing/2014/main" id="{6C901E51-10C3-2140-A54E-DD4207C8E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sp>
            <p:nvSpPr>
              <p:cNvPr id="126003" name="Rectangle 191">
                <a:extLst>
                  <a:ext uri="{FF2B5EF4-FFF2-40B4-BE49-F238E27FC236}">
                    <a16:creationId xmlns:a16="http://schemas.microsoft.com/office/drawing/2014/main" id="{52118B42-D909-614E-B196-68F77702B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64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 dirty="0">
                  <a:latin typeface="Nanum Myeongjo" panose="02020603020101020101" pitchFamily="18" charset="-127"/>
                </a:endParaRPr>
              </a:p>
            </p:txBody>
          </p:sp>
          <p:grpSp>
            <p:nvGrpSpPr>
              <p:cNvPr id="126004" name="Group 192">
                <a:extLst>
                  <a:ext uri="{FF2B5EF4-FFF2-40B4-BE49-F238E27FC236}">
                    <a16:creationId xmlns:a16="http://schemas.microsoft.com/office/drawing/2014/main" id="{78163715-A80C-CC49-8A40-A565D87A7F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2640"/>
                <a:ext cx="1728" cy="144"/>
                <a:chOff x="1632" y="2640"/>
                <a:chExt cx="1728" cy="144"/>
              </a:xfrm>
            </p:grpSpPr>
            <p:sp>
              <p:nvSpPr>
                <p:cNvPr id="126005" name="Rectangle 193">
                  <a:extLst>
                    <a:ext uri="{FF2B5EF4-FFF2-40B4-BE49-F238E27FC236}">
                      <a16:creationId xmlns:a16="http://schemas.microsoft.com/office/drawing/2014/main" id="{4CC64511-B11A-B540-9E7B-D5D1CA3A99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solidFill>
                      <a:schemeClr val="bg1"/>
                    </a:solidFill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26006" name="Rectangle 194">
                  <a:extLst>
                    <a:ext uri="{FF2B5EF4-FFF2-40B4-BE49-F238E27FC236}">
                      <a16:creationId xmlns:a16="http://schemas.microsoft.com/office/drawing/2014/main" id="{1CC4E758-9BF9-1442-A9B7-9D1E8DB513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26007" name="Rectangle 195">
                  <a:extLst>
                    <a:ext uri="{FF2B5EF4-FFF2-40B4-BE49-F238E27FC236}">
                      <a16:creationId xmlns:a16="http://schemas.microsoft.com/office/drawing/2014/main" id="{6545B230-9AA7-1A42-BC8C-10E332E93D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26008" name="Rectangle 196">
                  <a:extLst>
                    <a:ext uri="{FF2B5EF4-FFF2-40B4-BE49-F238E27FC236}">
                      <a16:creationId xmlns:a16="http://schemas.microsoft.com/office/drawing/2014/main" id="{9CDC3DA7-6791-7A43-A150-49592DB7C3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26009" name="Rectangle 197">
                  <a:extLst>
                    <a:ext uri="{FF2B5EF4-FFF2-40B4-BE49-F238E27FC236}">
                      <a16:creationId xmlns:a16="http://schemas.microsoft.com/office/drawing/2014/main" id="{EB1B417E-BF65-2040-9335-121976D666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2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26010" name="Rectangle 198">
                  <a:extLst>
                    <a:ext uri="{FF2B5EF4-FFF2-40B4-BE49-F238E27FC236}">
                      <a16:creationId xmlns:a16="http://schemas.microsoft.com/office/drawing/2014/main" id="{A71AF59A-6470-C040-9F86-360B424CD0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 dirty="0">
                    <a:latin typeface="Nanum Myeongjo" panose="02020603020101020101" pitchFamily="18" charset="-127"/>
                  </a:endParaRPr>
                </a:p>
              </p:txBody>
            </p:sp>
            <p:sp>
              <p:nvSpPr>
                <p:cNvPr id="126011" name="Rectangle 199">
                  <a:extLst>
                    <a:ext uri="{FF2B5EF4-FFF2-40B4-BE49-F238E27FC236}">
                      <a16:creationId xmlns:a16="http://schemas.microsoft.com/office/drawing/2014/main" id="{8C1BEDFF-4D48-504E-9946-C6B12766F4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64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0" dirty="0">
                      <a:latin typeface="Nanum Myeongjo" panose="02020603020101020101" pitchFamily="18" charset="-127"/>
                    </a:rPr>
                    <a:t>• • •</a:t>
                  </a:r>
                </a:p>
              </p:txBody>
            </p:sp>
          </p:grpSp>
        </p:grpSp>
        <p:sp>
          <p:nvSpPr>
            <p:cNvPr id="125994" name="Line 200">
              <a:extLst>
                <a:ext uri="{FF2B5EF4-FFF2-40B4-BE49-F238E27FC236}">
                  <a16:creationId xmlns:a16="http://schemas.microsoft.com/office/drawing/2014/main" id="{682956BA-1899-FA45-AA28-8EFD5190E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25995" name="Line 201">
              <a:extLst>
                <a:ext uri="{FF2B5EF4-FFF2-40B4-BE49-F238E27FC236}">
                  <a16:creationId xmlns:a16="http://schemas.microsoft.com/office/drawing/2014/main" id="{EF725F21-8A49-774E-85BF-A1E4B1001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25996" name="Line 202">
              <a:extLst>
                <a:ext uri="{FF2B5EF4-FFF2-40B4-BE49-F238E27FC236}">
                  <a16:creationId xmlns:a16="http://schemas.microsoft.com/office/drawing/2014/main" id="{B13D0CDF-86A3-944F-8067-51E12F8DD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25997" name="Line 203">
              <a:extLst>
                <a:ext uri="{FF2B5EF4-FFF2-40B4-BE49-F238E27FC236}">
                  <a16:creationId xmlns:a16="http://schemas.microsoft.com/office/drawing/2014/main" id="{4E70BFC2-99A3-8A46-AB72-73A9EDBE0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125998" name="Line 204">
              <a:extLst>
                <a:ext uri="{FF2B5EF4-FFF2-40B4-BE49-F238E27FC236}">
                  <a16:creationId xmlns:a16="http://schemas.microsoft.com/office/drawing/2014/main" id="{C15FA944-1167-FF44-B2CC-989D1C6F1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 b="0" dirty="0">
                <a:latin typeface="Nanum Myeongjo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7">
            <a:extLst>
              <a:ext uri="{FF2B5EF4-FFF2-40B4-BE49-F238E27FC236}">
                <a16:creationId xmlns:a16="http://schemas.microsoft.com/office/drawing/2014/main" id="{650CE05B-CA8C-444E-8BA0-38055B24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8FCB1A-F539-1645-9B3B-23AD4B4CD9D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8968AC7B-E068-7F48-8A2D-F21DCEB18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Truncating Numbers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E7B3CEA-4D29-CC4B-BE6F-593488B143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457200" y="1600200"/>
            <a:ext cx="8077200" cy="4419600"/>
          </a:xfrm>
          <a:blipFill>
            <a:blip r:embed="rId3"/>
            <a:stretch>
              <a:fillRect l="-1962" t="-413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5">
            <a:extLst>
              <a:ext uri="{FF2B5EF4-FFF2-40B4-BE49-F238E27FC236}">
                <a16:creationId xmlns:a16="http://schemas.microsoft.com/office/drawing/2014/main" id="{C0C9DE2A-05B1-9148-B062-2452B008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ECE2DF-6951-054B-A52C-7161D32DF3B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27690006-CC4D-C542-82A4-1D54A73A1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Advice on Signed vs. Unsigned</a:t>
            </a:r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4F0CF1AB-F619-BE4E-91E0-2731ADF1D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419600"/>
          </a:xfrm>
        </p:spPr>
        <p:txBody>
          <a:bodyPr/>
          <a:lstStyle/>
          <a:p>
            <a:pPr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Non-intuitive Features</a:t>
            </a:r>
          </a:p>
          <a:p>
            <a:pPr>
              <a:buFontTx/>
              <a:buNone/>
            </a:pPr>
            <a:endParaRPr kumimoji="1"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float </a:t>
            </a:r>
            <a:r>
              <a:rPr kumimoji="1"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sum_elements</a:t>
            </a: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( float a[], unsigned length )</a:t>
            </a:r>
          </a:p>
          <a:p>
            <a:pPr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int </a:t>
            </a:r>
            <a:r>
              <a:rPr kumimoji="1"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;</a:t>
            </a:r>
          </a:p>
          <a:p>
            <a:pPr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for ( </a:t>
            </a:r>
            <a:r>
              <a:rPr kumimoji="1"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kumimoji="1"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&lt;= length – 1; </a:t>
            </a:r>
            <a:r>
              <a:rPr kumimoji="1"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</a:p>
          <a:p>
            <a:pPr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	result += a[</a:t>
            </a:r>
            <a:r>
              <a:rPr kumimoji="1"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] ;</a:t>
            </a:r>
          </a:p>
          <a:p>
            <a:pPr>
              <a:buFontTx/>
              <a:buNone/>
            </a:pPr>
            <a:r>
              <a:rPr kumimoji="1"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5">
            <a:extLst>
              <a:ext uri="{FF2B5EF4-FFF2-40B4-BE49-F238E27FC236}">
                <a16:creationId xmlns:a16="http://schemas.microsoft.com/office/drawing/2014/main" id="{6E42E079-05EB-3341-BFB5-9BAE822D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B5B391-695D-3849-AE3A-0C2A187747DB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6EFC7240-2166-7C4D-A82E-21F4B4602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Advice on Signed vs. Unsigned</a:t>
            </a:r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F9408B77-76F3-D34E-9C8B-21EEFD216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/* Prototype for library function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*/</a:t>
            </a:r>
          </a:p>
          <a:p>
            <a:pPr>
              <a:buFontTx/>
              <a:buNone/>
            </a:pP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size_t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(const char *s); /*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size_t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is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usigned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*/</a:t>
            </a:r>
          </a:p>
          <a:p>
            <a:pPr>
              <a:buFontTx/>
              <a:buNone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/* Determine whether string s is longer than string t */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/* WARNING: This function is buggy */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strlonger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(char *s, char *t) {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return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(s) -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(t) &gt; 0;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1"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5">
            <a:extLst>
              <a:ext uri="{FF2B5EF4-FFF2-40B4-BE49-F238E27FC236}">
                <a16:creationId xmlns:a16="http://schemas.microsoft.com/office/drawing/2014/main" id="{6EA8A60C-E71A-8241-9B20-101A4EFB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AF9A1B-E69C-F344-9F9A-06FB6717585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730AD2CA-F34D-FE49-B3BC-89CB615D2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Advice on Signed vs. Unsigned</a:t>
            </a:r>
          </a:p>
        </p:txBody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B44DCC00-0BA8-E644-A848-15652AAEA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 /*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 * Illustration of code vulnerability similar to that found in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3 * FreeBSD’s implementation of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getpeername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6 /* Declaration of library function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memcpy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*/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7 void *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memcpy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(void *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void *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size_t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5">
            <a:extLst>
              <a:ext uri="{FF2B5EF4-FFF2-40B4-BE49-F238E27FC236}">
                <a16:creationId xmlns:a16="http://schemas.microsoft.com/office/drawing/2014/main" id="{D52F94BB-44D4-0547-84A6-DAB31831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2B51F5-B5A4-6345-A6D7-F1654A54C11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736004EB-83C4-A743-BA60-19D4A3577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Advice on Signed vs. Unsigned</a:t>
            </a:r>
          </a:p>
        </p:txBody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1BC155A1-77FC-444C-8044-06A9D2F86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4876800"/>
          </a:xfrm>
        </p:spPr>
        <p:txBody>
          <a:bodyPr/>
          <a:lstStyle/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9 /* Kernel memory region holding user-accessible data */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10 #define KSIZE 1024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11 char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kbuf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[KSIZE];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13 /* Copy at most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maxlen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bytes from kernel region to user buffer */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14 int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copy_from_kernel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(void *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user_dest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int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maxlen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15 	/* Byte count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is minimum of buffer size and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maxlen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*/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nl-NL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16	 	</a:t>
            </a:r>
            <a:r>
              <a:rPr lang="nl-NL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nl-NL" altLang="zh-CN" sz="24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nl-NL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nl-NL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= KSIZE &lt; </a:t>
            </a:r>
            <a:r>
              <a:rPr lang="nl-NL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maxlen</a:t>
            </a:r>
            <a:r>
              <a:rPr lang="nl-NL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? KSIZE : </a:t>
            </a:r>
            <a:r>
              <a:rPr lang="nl-NL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maxlen</a:t>
            </a:r>
            <a:r>
              <a:rPr lang="nl-NL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17 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memcpy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user_dest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kbuf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18 	return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19 }</a:t>
            </a:r>
          </a:p>
          <a:p>
            <a:pPr>
              <a:spcBef>
                <a:spcPts val="300"/>
              </a:spcBef>
              <a:buFontTx/>
              <a:buNone/>
            </a:pP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Invoking </a:t>
            </a:r>
            <a:r>
              <a:rPr kumimoji="1"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copy_from_kernel</a:t>
            </a:r>
            <a:r>
              <a:rPr kumimoji="1"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 with a negative </a:t>
            </a:r>
            <a:r>
              <a:rPr kumimoji="1"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maxlen</a:t>
            </a:r>
            <a:endParaRPr kumimoji="1"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5">
            <a:extLst>
              <a:ext uri="{FF2B5EF4-FFF2-40B4-BE49-F238E27FC236}">
                <a16:creationId xmlns:a16="http://schemas.microsoft.com/office/drawing/2014/main" id="{2569F4CB-7C53-BD44-812B-082BB0EC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20D68E-D5AC-4A44-A89C-D55D53EE255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E874BA87-E825-0C49-ABB4-97B0EB194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Advice on Signed vs. Unsigned</a:t>
            </a:r>
          </a:p>
        </p:txBody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6F5A042D-14C5-6F49-9C85-07D3D9255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Collections of bits</a:t>
            </a:r>
          </a:p>
          <a:p>
            <a:pPr lvl="1">
              <a:lnSpc>
                <a:spcPct val="12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Bit vectors</a:t>
            </a:r>
          </a:p>
          <a:p>
            <a:pPr lvl="1">
              <a:lnSpc>
                <a:spcPct val="12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Masks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Addresses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Multiprecision Arithmetic</a:t>
            </a:r>
          </a:p>
          <a:p>
            <a:pPr lvl="1">
              <a:lnSpc>
                <a:spcPct val="120000"/>
              </a:lnSpc>
            </a:pPr>
            <a:r>
              <a:rPr kumimoji="1" lang="en-US" altLang="zh-CN">
                <a:ea typeface="宋体" panose="02010600030101010101" pitchFamily="2" charset="-122"/>
              </a:rPr>
              <a:t>Numbers are represented by arrays of words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>
            <a:extLst>
              <a:ext uri="{FF2B5EF4-FFF2-40B4-BE49-F238E27FC236}">
                <a16:creationId xmlns:a16="http://schemas.microsoft.com/office/drawing/2014/main" id="{0A62CD4F-3C6B-D447-9B55-48BB6010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601716-4E24-4E45-8034-34E63513F5E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pic>
        <p:nvPicPr>
          <p:cNvPr id="16387" name="Picture 4">
            <a:extLst>
              <a:ext uri="{FF2B5EF4-FFF2-40B4-BE49-F238E27FC236}">
                <a16:creationId xmlns:a16="http://schemas.microsoft.com/office/drawing/2014/main" id="{57C841BA-BC55-AE4F-B98D-68EC7FFFE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00013"/>
            <a:ext cx="8810625" cy="66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A61584D7-3D61-1B4F-B6FD-A07A44E3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E23341-2AF6-EC49-B48B-1EA4C0B78E4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8CFB455-3BF1-DD4E-83DB-93397E128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Byte Ordering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5F476A3E-D543-B64F-8FF1-8F195CF2D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How should a large object be stored in memory?</a:t>
            </a:r>
          </a:p>
          <a:p>
            <a:pPr>
              <a:defRPr/>
            </a:pPr>
            <a:r>
              <a:rPr lang="en-US" altLang="zh-CN" dirty="0"/>
              <a:t>For program objects that span multiple bytes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What will be the address of the object?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How will we order the bytes in memory?</a:t>
            </a:r>
          </a:p>
          <a:p>
            <a:pPr>
              <a:defRPr/>
            </a:pPr>
            <a:r>
              <a:rPr lang="en-US" altLang="zh-CN" dirty="0"/>
              <a:t>A multi-byte object is stored as 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a contiguous sequence of bytes 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with the address of the object given by the smallest address of the bytes used</a:t>
            </a:r>
          </a:p>
          <a:p>
            <a:pPr>
              <a:buFontTx/>
              <a:buNone/>
              <a:defRPr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4C5B14EF-75DE-B84A-BFE2-4AD6F15F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788CCF-723D-A546-BC7B-5E84062EB82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FD88834-CF4B-6843-B6AA-946598E20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Byte Ordering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A879B5E-8EEA-5D48-A17A-6179CCCE5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Little </a:t>
            </a:r>
            <a:r>
              <a:rPr lang="en-US" altLang="zh-CN" dirty="0" err="1">
                <a:ea typeface="宋体" pitchFamily="2" charset="-122"/>
              </a:rPr>
              <a:t>Endian</a:t>
            </a:r>
            <a:endParaRPr lang="en-US" altLang="zh-CN" dirty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Least significant byte has lowest address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Intel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Big </a:t>
            </a:r>
            <a:r>
              <a:rPr lang="en-US" altLang="zh-CN" dirty="0" err="1">
                <a:ea typeface="宋体" pitchFamily="2" charset="-122"/>
              </a:rPr>
              <a:t>Endian</a:t>
            </a:r>
            <a:endParaRPr lang="en-US" altLang="zh-CN" dirty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Least significant byte has highest address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Sun, IBM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Bi-</a:t>
            </a:r>
            <a:r>
              <a:rPr lang="en-US" altLang="zh-CN" dirty="0" err="1">
                <a:ea typeface="宋体" pitchFamily="2" charset="-122"/>
              </a:rPr>
              <a:t>Endian</a:t>
            </a:r>
            <a:endParaRPr lang="en-US" altLang="zh-CN" dirty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/>
              <a:t>Machines </a:t>
            </a:r>
            <a:r>
              <a:rPr lang="en-US" altLang="zh-CN" dirty="0">
                <a:ea typeface="+mn-ea"/>
                <a:cs typeface="+mn-cs"/>
              </a:rPr>
              <a:t>can be configured to operate as either little- or big-endian</a:t>
            </a:r>
          </a:p>
          <a:p>
            <a:pPr lvl="1">
              <a:defRPr/>
            </a:pPr>
            <a:r>
              <a:rPr lang="en-US" altLang="zh-CN" dirty="0"/>
              <a:t>Many recent microprocessors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10877</TotalTime>
  <Words>3179</Words>
  <Application>Microsoft Macintosh PowerPoint</Application>
  <PresentationFormat>如螢幕大小 (4:3)</PresentationFormat>
  <Paragraphs>877</Paragraphs>
  <Slides>68</Slides>
  <Notes>65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68</vt:i4>
      </vt:variant>
    </vt:vector>
  </HeadingPairs>
  <TitlesOfParts>
    <vt:vector size="79" baseType="lpstr">
      <vt:lpstr>Comic Sans MS</vt:lpstr>
      <vt:lpstr>宋体</vt:lpstr>
      <vt:lpstr>Arial</vt:lpstr>
      <vt:lpstr>Times New Roman</vt:lpstr>
      <vt:lpstr>Courier New</vt:lpstr>
      <vt:lpstr>Helvetica</vt:lpstr>
      <vt:lpstr>Symbol</vt:lpstr>
      <vt:lpstr>Times</vt:lpstr>
      <vt:lpstr>icfp99</vt:lpstr>
      <vt:lpstr>Microsoft 公式 3.0</vt:lpstr>
      <vt:lpstr>Microsoft Equation 3.0</vt:lpstr>
      <vt:lpstr>Representing Information (2)</vt:lpstr>
      <vt:lpstr>Outline</vt:lpstr>
      <vt:lpstr>Virtual Memory</vt:lpstr>
      <vt:lpstr>Virtual Memory</vt:lpstr>
      <vt:lpstr>Way to the Abstraction</vt:lpstr>
      <vt:lpstr>Subdivide Virtual Memory into More Manageable Units </vt:lpstr>
      <vt:lpstr>PowerPoint 簡報</vt:lpstr>
      <vt:lpstr>Byte Ordering</vt:lpstr>
      <vt:lpstr>Byte Ordering</vt:lpstr>
      <vt:lpstr>Big Endian (0x1234567)</vt:lpstr>
      <vt:lpstr>Little Endian (0x1234567)</vt:lpstr>
      <vt:lpstr>How to Access an Object </vt:lpstr>
      <vt:lpstr>How to Access an Object </vt:lpstr>
      <vt:lpstr>Code to Print Byte Representation</vt:lpstr>
      <vt:lpstr>Code to Print Byte Representation</vt:lpstr>
      <vt:lpstr>Features in C</vt:lpstr>
      <vt:lpstr>Features in C</vt:lpstr>
      <vt:lpstr>Code to Print Byte Representation</vt:lpstr>
      <vt:lpstr>Example</vt:lpstr>
      <vt:lpstr>Example</vt:lpstr>
      <vt:lpstr>PowerPoint 簡報</vt:lpstr>
      <vt:lpstr>Byte Ordering Becomes Visible </vt:lpstr>
      <vt:lpstr>PowerPoint 簡報</vt:lpstr>
      <vt:lpstr>PowerPoint 簡報</vt:lpstr>
      <vt:lpstr>Representing Strings</vt:lpstr>
      <vt:lpstr>Representing Strings</vt:lpstr>
      <vt:lpstr>Unsigned Representation</vt:lpstr>
      <vt:lpstr>Two’s Complement</vt:lpstr>
      <vt:lpstr>From Two’s Complement to Binary</vt:lpstr>
      <vt:lpstr>Two’s Complement</vt:lpstr>
      <vt:lpstr>From Two’s Complement to Binary</vt:lpstr>
      <vt:lpstr>Two’s Complement</vt:lpstr>
      <vt:lpstr>From a Number to Two’s Complement</vt:lpstr>
      <vt:lpstr>Two’s Complement Encoding Examples</vt:lpstr>
      <vt:lpstr>Numeric Range</vt:lpstr>
      <vt:lpstr>Numeric Range</vt:lpstr>
      <vt:lpstr>Alternative representations of signed numbers</vt:lpstr>
      <vt:lpstr>PowerPoint 簡報</vt:lpstr>
      <vt:lpstr>Mappings between logical and physical</vt:lpstr>
      <vt:lpstr>Mappings between logical and physical</vt:lpstr>
      <vt:lpstr>Relation Between 2’s Comp. &amp; Unsigned</vt:lpstr>
      <vt:lpstr>Conversion between two Representations</vt:lpstr>
      <vt:lpstr>Casting among Integral Data Type </vt:lpstr>
      <vt:lpstr>Outline</vt:lpstr>
      <vt:lpstr>Integral data type in C</vt:lpstr>
      <vt:lpstr>Typical Ranges for C integral data types 32</vt:lpstr>
      <vt:lpstr>Typical Ranges for C integral data types 64</vt:lpstr>
      <vt:lpstr>Guaranteed Ranges for C integral data types</vt:lpstr>
      <vt:lpstr>Casting among Signed and Unsigned in C</vt:lpstr>
      <vt:lpstr>Signed vs. Unsigned in C</vt:lpstr>
      <vt:lpstr>Signed vs. Unsigned in C</vt:lpstr>
      <vt:lpstr>Casting from Signed to Unsigned</vt:lpstr>
      <vt:lpstr>PowerPoint 簡報</vt:lpstr>
      <vt:lpstr>Unsigned Constants in C</vt:lpstr>
      <vt:lpstr>Casting Convention</vt:lpstr>
      <vt:lpstr>Casting Convention</vt:lpstr>
      <vt:lpstr>From short to long</vt:lpstr>
      <vt:lpstr>Expanding the Bit Representation</vt:lpstr>
      <vt:lpstr>From short to long</vt:lpstr>
      <vt:lpstr>From short to long</vt:lpstr>
      <vt:lpstr>From long to short</vt:lpstr>
      <vt:lpstr>Truncating Numbers</vt:lpstr>
      <vt:lpstr>Truncating Numbers</vt:lpstr>
      <vt:lpstr>Advice on Signed vs. Unsigned</vt:lpstr>
      <vt:lpstr>Advice on Signed vs. Unsigned</vt:lpstr>
      <vt:lpstr>Advice on Signed vs. Unsigned</vt:lpstr>
      <vt:lpstr>Advice on Signed vs. Unsigned</vt:lpstr>
      <vt:lpstr>Advice on Signed vs. Unsigned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406</cp:revision>
  <dcterms:created xsi:type="dcterms:W3CDTF">2000-01-15T07:54:11Z</dcterms:created>
  <dcterms:modified xsi:type="dcterms:W3CDTF">2020-03-06T02:28:32Z</dcterms:modified>
</cp:coreProperties>
</file>