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1179" r:id="rId2"/>
    <p:sldId id="1255" r:id="rId3"/>
    <p:sldId id="1260" r:id="rId4"/>
    <p:sldId id="1212" r:id="rId5"/>
    <p:sldId id="1213" r:id="rId6"/>
    <p:sldId id="1214" r:id="rId7"/>
    <p:sldId id="1217" r:id="rId8"/>
    <p:sldId id="1218" r:id="rId9"/>
    <p:sldId id="1263" r:id="rId10"/>
    <p:sldId id="1219" r:id="rId11"/>
    <p:sldId id="1220" r:id="rId12"/>
    <p:sldId id="1222" r:id="rId13"/>
    <p:sldId id="1224" r:id="rId14"/>
    <p:sldId id="1225" r:id="rId15"/>
    <p:sldId id="1226" r:id="rId16"/>
    <p:sldId id="1227" r:id="rId17"/>
    <p:sldId id="1228" r:id="rId18"/>
    <p:sldId id="1229" r:id="rId19"/>
    <p:sldId id="1230" r:id="rId20"/>
    <p:sldId id="1231" r:id="rId21"/>
    <p:sldId id="1232" r:id="rId22"/>
    <p:sldId id="1233" r:id="rId23"/>
    <p:sldId id="1234" r:id="rId24"/>
    <p:sldId id="1235" r:id="rId25"/>
    <p:sldId id="1236" r:id="rId26"/>
    <p:sldId id="1237" r:id="rId27"/>
    <p:sldId id="1238" r:id="rId28"/>
    <p:sldId id="1239" r:id="rId29"/>
    <p:sldId id="1240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86460" autoAdjust="0"/>
  </p:normalViewPr>
  <p:slideViewPr>
    <p:cSldViewPr>
      <p:cViewPr varScale="1">
        <p:scale>
          <a:sx n="59" d="100"/>
          <a:sy n="59" d="100"/>
        </p:scale>
        <p:origin x="200" y="15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148535-AE7D-7C43-A849-2B5ACA875F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Comic Sans MS" charset="0"/>
              </a:defRPr>
            </a:lvl1pPr>
          </a:lstStyle>
          <a:p>
            <a:pPr>
              <a:defRPr/>
            </a:pPr>
            <a:endParaRPr lang="en-US" b="0" dirty="0">
              <a:latin typeface="Montserrat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90091-4626-BC41-9413-4A6EA84B59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6080E9-471D-2D45-9BFD-C4FA1F1DF132}" type="datetimeFigureOut">
              <a:rPr lang="en-US" altLang="zh-TW" b="0">
                <a:latin typeface="Montserrat" pitchFamily="2" charset="0"/>
              </a:rPr>
              <a:pPr/>
              <a:t>12/18/20</a:t>
            </a:fld>
            <a:endParaRPr lang="en-US" altLang="zh-TW" b="0" dirty="0">
              <a:latin typeface="Montserrat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52F3B-01A4-1B49-87D9-A0B261353C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Comic Sans MS" charset="0"/>
              </a:defRPr>
            </a:lvl1pPr>
          </a:lstStyle>
          <a:p>
            <a:pPr>
              <a:defRPr/>
            </a:pPr>
            <a:endParaRPr lang="en-US" b="0" dirty="0">
              <a:latin typeface="Montserrat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C8A91-ECEE-3948-9FC1-AA88BE5568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468D45-2407-C84C-9240-8A701838FF06}" type="slidenum">
              <a:rPr lang="en-US" altLang="zh-TW" b="0">
                <a:latin typeface="Montserrat" pitchFamily="2" charset="0"/>
              </a:rPr>
              <a:pPr/>
              <a:t>‹#›</a:t>
            </a:fld>
            <a:endParaRPr lang="en-US" altLang="zh-TW" b="0" dirty="0">
              <a:latin typeface="Montserrat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2ACE301-BBC0-9946-AB76-6739751EC6D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8C6E8F0-B098-1F41-BC9A-7021F4E6073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8106C9EB-EF21-F546-B716-EF42DE60F27B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1611062-69AE-C244-A192-D7596B3416D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341CF505-63E0-EC4E-BBF3-F05CDB8683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1A2B2B0-A9E6-7742-9671-2E5C467EE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51ACF82F-710E-6344-AB66-98F36F50916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CE98F729-7DD0-FF4D-A168-58E4B1B5D5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34B4589-F072-824A-A8C9-A725C0A16DAF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12EE0539-19E2-284F-85A9-7B4C5340625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C5DD8E5-8984-C244-8230-ECF502B3B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CB9B76F5-5E6F-8E45-B01A-6185EFBFB4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B28618A-6207-D746-9ABB-AA64B21B167E}" type="slidenum">
              <a:rPr lang="zh-CN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9751B2F5-F814-A748-A5B7-7617154E4B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1BF27E1-41BF-6D4C-B1A8-23B294C93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218E6A1A-EB63-5543-BA35-2A8937610C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C064D1E-122F-F44C-977D-772134B7B19F}" type="slidenum">
              <a:rPr lang="zh-CN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977BDF02-C49B-C944-8FC0-B74CE078C6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C4FE6C3-92BC-5045-97A2-32B104487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08A81472-C0F2-0B47-8F82-822457EC22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2282F68-881F-4D41-A09F-D81390964339}" type="slidenum">
              <a:rPr lang="zh-CN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3E765B1A-8864-6149-8A0E-6C5D44553A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A610A7A-15DF-244F-A388-6241280616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1ECE0BE8-3D11-474F-B08E-066D8CB198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F9566F7-A1FA-ED42-A9C3-261490B7684E}" type="slidenum">
              <a:rPr lang="zh-CN" altLang="en-US" sz="1200" b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5A408EB-DCE9-2F4D-81F2-5A0CF75CAB6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F4A6415-E2DF-DA4C-A33A-E36F6C26B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7A64675D-7460-6F4C-A53B-D07D679B67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D1BC6F3-77EA-4843-A961-2F65914E3BDD}" type="slidenum">
              <a:rPr lang="zh-CN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3D941D-CB72-0E4C-8BF9-AE3B423289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FCC2C4C-0432-6443-B12B-29C56948B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9DFA33EF-988B-3B40-A827-3F0707FED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EC7D80F-6ACF-B943-902C-719031F22BD4}" type="slidenum">
              <a:rPr lang="zh-CN" altLang="en-US" sz="1200" b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F230FAF9-824E-724E-B1E8-7D6BE38642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7CBDC3C-26A6-6A46-A17C-4A8AE82A5B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E387BFC9-0960-E043-8073-6A29BE77D8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1FB0ACE-5D23-ED43-9DDE-2D370C0B2884}" type="slidenum">
              <a:rPr lang="zh-CN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5BDFCF84-FAE5-AB42-B78B-3714BE1F88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A45A270-8D1B-5F43-BE83-B244B48FB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D1C243BE-1175-574D-8304-3D33F5F2E3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DE9B4C3-018F-4B44-8287-B1C5C30AC702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7A002620-297F-2142-B1E6-8F493033E1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725653F-D6C6-AD44-AC4A-82650BB04F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81338387-B77F-CF40-851F-792FAAA245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5A42A7A-215D-EF40-BDFB-2D85FACDEAD7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9E5464E6-4B37-7548-927F-51BF4BC0E8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86E660E-2181-C046-B216-7B2C87996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1A3B4258-022E-F647-8BE2-2D6F4C3CE2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92E7BAC-E5F9-7D4C-A845-92573FA7664A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0228A336-5857-F44B-A967-3DB06237B7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0193269-3924-BC4B-8E2D-9442A9C0A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6C9822B8-F811-2743-87DB-D000E83DAE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120F1C4-05A8-3F4E-BFFC-F35B9099336E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F5DC3536-6CB9-2F40-B01B-05044F1089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5B4F5F5-879B-4F4F-86A4-3BEB49346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FE3A793C-B43F-8D42-9D79-4611971245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10F7227-D63D-DB41-AB7D-464E1F5F06AB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F51DA22D-01B1-0F41-B0A9-DFC6CF5565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7160A991-79C4-E445-8F4A-B19F86F2C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345BDB03-F964-704B-8D4F-4583696B8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4B7C489-2D76-D341-AF01-B3D0C5B8C985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A26D5000-FEAA-1249-BE18-3BACE9140F6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2CBC7AB-88BE-E44B-8311-584BD6E2D5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7F20C88D-B6E2-3E4E-81E4-F3AA15CE98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CA2FB66-E11D-3F48-8505-04156F6ACCAE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E2D1F103-CB18-3249-802D-1FCA881148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B584EE8-DCC6-A84C-9897-20420D0114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5C6A97E9-9D35-154C-93DF-DFDD54FFAE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B2BDA91-F435-D44A-912B-AF24AD8ECC2C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465CAC57-23BE-FA4B-945D-95CB4BFD86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8A2DBFC4-06B7-3441-B243-AAA19BBA3D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F2D43AD3-E028-EC40-AD05-E2338F3450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FEBFC78-EFDD-2144-A742-990F9FD44363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3A73B74D-35BC-2D4A-AF79-F7B1656B20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ABCBBCC-74BF-8840-83FE-E43A2F49CA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EF6579C7-BB1B-EF44-A1F7-173E14E3A5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CEDB03D-9A95-C741-A333-48A111B85373}" type="slidenum">
              <a:rPr lang="zh-CN" altLang="en-US" sz="1200" b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0F858D35-0E80-2341-BC07-9567272E502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486DD74-816A-5D4F-8EB0-21B4AD6FE8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E80C0B3F-9CB7-8049-93A1-A7ECD8742A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BDA0B25-CFB1-754F-9FA9-AD454AB5ED87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EC87B4B6-BF83-814B-A412-230A2A5F330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3E4CD36D-9A36-4D41-B9F8-BDDFC3E53D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88FB463D-D0B6-EF49-B767-37C680ADE6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C408005-9BCD-1441-87C7-B481D6E4D484}" type="slidenum">
              <a:rPr lang="zh-CN" altLang="en-US" sz="1200" b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9781E267-3C2E-7148-BA59-093ED3B260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995BC33B-0F90-8E49-BFAD-C7F8B5F8B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4C10B266-FCF1-214D-A48F-592F3D2E76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D6F4F2C-43B7-3045-9AD4-C3EEC676D358}" type="slidenum">
              <a:rPr lang="zh-CN" altLang="en-US" sz="1200" b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FAC60811-8816-AD4A-B732-334302F745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B4EC7706-6215-524E-AA06-21CD0A429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81D6054E-D1FD-3049-A06F-C62ECF6C3A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AD713AD-3382-7241-BFD7-D62A9E108D95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B109A037-73E9-A846-8D54-06C9115859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B68F476-2399-7C48-B093-2AC762BCB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C9B5199F-3DFF-3941-8CAF-04885FABC2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D3F5618-7201-724B-BCAA-0E94D2E66812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690F772-FED7-D84C-863C-9DB7CF7E72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423E7F5-4D0B-7346-882D-65740446C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50D1E458-A76F-2D43-9014-31AA69BEDA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8FAA58F-74E0-0F47-B1C7-C6DF0246D5D0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43848593-CE98-DC49-BF07-C1C607DABE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A35A408-710F-9449-8993-439FB5A2D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4BA2597E-83F6-3441-9C86-70CDF22403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C356293-C8FE-904B-8645-61416622408B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4F0E73BA-D481-B14C-9174-2A3A382D21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682752E-411B-9E46-AEDD-FDA820B8C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3BB487E5-3E2D-154C-9DA0-8E08841A94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340F710-2CE5-9E44-9FB4-76721E3DF0F3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D1B34EF1-3498-C34B-9341-ECE98222772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3527CDC-6C71-6946-B025-B020AB7FE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6488FE2E-1B59-FE4B-821C-FC107E880A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628EC3A-0CA1-FD44-B39D-1769C1508679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4CB22014-D7AA-6847-B56A-1A970B40FC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F08D2D6-1CE6-8941-B905-1E021CFC5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EDE5481E-6C52-D44B-B656-D54B7C6FDF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9F32537-3A6D-C64B-B9ED-F548D2A08A7B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884B785D-B647-074F-B711-0E94224983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381B043-31CE-5E4A-8DFE-91AE14B0B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C6A364C3-09E5-BC45-A8A1-9774C12487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FB9DA-2524-2448-833A-3440B4E11B00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122A2A7-00E4-1C49-9A7D-E24D29F3D8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6992E9D-5B37-0C4D-B335-C7BEE55C3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F9E8323-CFE6-BB4D-87CC-EC85947C41B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946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F6D7513-15EF-6443-A95E-DC79B7D5A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14525-3358-2B4D-AE4C-F10F34D76901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E8CA15-9B5F-B947-884C-FF91CF7328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E161C2-B0C9-144D-A6F9-446A7F5B97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00A13-4552-A743-BB37-A6BF309D1E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500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9BCEB7B-5DA5-EA42-AC1E-D0FC92338A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25C28-4B21-DA43-AA23-09FEF5DEE21C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5A8A41-591E-824C-9C4B-4C0706E26A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2C6F61-EE74-854A-98F5-F4629F08BC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32F518-41AB-304F-9583-D2E951A9AC4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322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73497B-317C-0A44-B4BB-66ECA5532A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894E6-20CA-E442-A7B6-2FA79C35CF76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D76064-866E-984C-B957-41790D11DD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483542-92F7-3B45-B412-0E4F32126C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E5928B-3CE9-EA4F-9ED5-515346D811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98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621E64-4EB8-7140-8590-6838DDBD2F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F8110-48A4-C14F-ADC1-1DF32DB21BBB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4609EE-ED0B-A547-B2CF-BFB5A0AE4A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1724D9-B5D8-7943-80F3-50C9557381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B404AD-2117-AF4A-A302-56046FD2F9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40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00324D-C2FA-684E-B2CF-55FC69757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99B7A-3E3D-C840-8163-71E229CE42E1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ABE66E-C89C-2946-8D3A-37CD4782D1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9E4869-45AD-A84F-8DF6-142E28BE09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7B30B0-C6ED-F04F-84BD-317AF8F77E4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99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E645C1-3C95-2643-A872-D3C1EF1126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7C312-C633-724C-8E58-3E0AAA778BCD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39A115D-5FCA-AE4E-84F8-D8BFF84776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C7C9CBE-B8B8-134C-8412-082606A58F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71F9C5-18A9-FB4A-8534-86B776C44A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05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EF377EF-9101-B541-B526-F3F85C2770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60AB9-A0D9-6C44-9EE1-CCE4FE687DFD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481C2C1-64B6-684F-A67B-20EED21101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1275B7F-6740-124C-B875-1EA9354905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DAB341-57A6-2445-93F8-F60261F6434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858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218C7BD-7BCB-9343-B43C-77A72841A1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7520C-8ED9-3D47-94A7-7DBAC96A221E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759AF51-5B3D-0045-A689-A8B506B268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8EDDFFC-D193-314B-B7F4-B522DEA357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FAEA6-875B-A84F-B620-B2D07B4EF3D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15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4F1C9-0936-484B-ABBC-03F5A9C4FE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E9CB0-93BA-5048-B68A-A57AA27153CB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199B39-73C2-D247-BA22-91E94DAE82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DA7A0-547D-1749-A057-6325A9D9B3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351D68-59C6-3E4B-A113-8C43749CD49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860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54B429-F873-634E-85EC-CFFB346A0C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B80B2-0E5A-0347-89F3-500CD5B834F6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148CF-E341-8F44-9519-B78F38B73F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160CA-1A66-8247-BE8F-A5B3A53FE8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0CF7C-A44A-EF45-8E48-670CC27C07A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565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10C842B-7B10-504C-A0B7-A7A1E8DCA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18A78A5-7ED1-4C49-86C7-E7AE6857F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E3260A9-D30C-6045-87F5-E05B68B0F49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D2A03F54-ECB5-A544-90C9-A4F76CCB6A23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2C9656B-8E62-A446-911B-76E42E2185D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49C9D94-E1CE-BD4F-948B-F2DF290370B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143F52FB-5795-CF44-B69B-6267CE6D955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0C4302E2-240E-3E47-94E5-F877C6FD1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Montserrat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Montserrat" pitchFamily="2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Montserrat" pitchFamily="2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Montserrat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Montserrat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Montserrat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Montserrat" pitchFamily="2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030">
            <a:extLst>
              <a:ext uri="{FF2B5EF4-FFF2-40B4-BE49-F238E27FC236}">
                <a16:creationId xmlns:a16="http://schemas.microsoft.com/office/drawing/2014/main" id="{8429CF5E-0682-964A-BDAE-2C94DBA066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D7DAED-9397-A64D-BC1D-D16F4D02E7D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FD87B5C9-F4B0-104E-857E-7D89FF50A41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5">
            <a:extLst>
              <a:ext uri="{FF2B5EF4-FFF2-40B4-BE49-F238E27FC236}">
                <a16:creationId xmlns:a16="http://schemas.microsoft.com/office/drawing/2014/main" id="{59B3523D-9457-1341-A1F7-D4042149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BA77DE-C472-244D-96A1-8429AEA75D9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36B4F8C5-F71B-7B49-9A10-D8E1D4C60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Shared variable analysis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11425B1-BE66-9743-AE7A-A5FE7D878E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76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Which variables are shared?</a:t>
            </a:r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09278A29-0FF9-D84E-8F87-7DDDDA0AA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57425"/>
            <a:ext cx="7453313" cy="196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Variable 	Referenced by	Referenced by 	Referenced by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instance	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main</a:t>
            </a: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thread?	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peer</a:t>
            </a: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thread-0?	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peer</a:t>
            </a: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thread-1?</a:t>
            </a:r>
          </a:p>
          <a:p>
            <a:pPr>
              <a:defRPr/>
            </a:pPr>
            <a:r>
              <a:rPr lang="en-US" altLang="zh-CN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ptr</a:t>
            </a: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yes		yes		yes</a:t>
            </a:r>
          </a:p>
          <a:p>
            <a:pPr>
              <a:defRPr/>
            </a:pPr>
            <a:r>
              <a:rPr lang="en-US" altLang="zh-CN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cnt</a:t>
            </a: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no		yes		yes	</a:t>
            </a:r>
          </a:p>
          <a:p>
            <a:pPr>
              <a:defRPr/>
            </a:pPr>
            <a:r>
              <a:rPr lang="en-US" altLang="zh-CN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i.m</a:t>
            </a: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yes		no		no	</a:t>
            </a:r>
          </a:p>
          <a:p>
            <a:pPr>
              <a:defRPr/>
            </a:pPr>
            <a:r>
              <a:rPr lang="en-US" altLang="zh-CN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msgs.m</a:t>
            </a: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yes		yes		yes	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myid.p0		no		yes		no	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myid.p1		no		no		yes</a:t>
            </a:r>
          </a:p>
        </p:txBody>
      </p:sp>
      <p:cxnSp>
        <p:nvCxnSpPr>
          <p:cNvPr id="31749" name="Straight Connector 2">
            <a:extLst>
              <a:ext uri="{FF2B5EF4-FFF2-40B4-BE49-F238E27FC236}">
                <a16:creationId xmlns:a16="http://schemas.microsoft.com/office/drawing/2014/main" id="{D2214D10-3146-C249-B509-E83EB8C71F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14400" y="2743200"/>
            <a:ext cx="7453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5">
            <a:extLst>
              <a:ext uri="{FF2B5EF4-FFF2-40B4-BE49-F238E27FC236}">
                <a16:creationId xmlns:a16="http://schemas.microsoft.com/office/drawing/2014/main" id="{21F23214-72E7-E446-888F-647E2321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65DA23-7BEB-8643-B080-1B095209F9A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7DC1C968-0016-3740-B8E2-84C49E26E0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Shared variable analysis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5B51E21-C238-8C40-900D-F3A448A71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Answer: A variable x is shared </a:t>
            </a:r>
            <a:r>
              <a:rPr lang="en-US" altLang="zh-CN" dirty="0" err="1">
                <a:ea typeface="宋体" panose="02010600030101010101" pitchFamily="2" charset="-122"/>
              </a:rPr>
              <a:t>iff</a:t>
            </a:r>
            <a:r>
              <a:rPr lang="en-US" altLang="zh-CN" dirty="0">
                <a:ea typeface="宋体" panose="02010600030101010101" pitchFamily="2" charset="-122"/>
              </a:rPr>
              <a:t> multiple threads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reference</a:t>
            </a:r>
            <a:r>
              <a:rPr lang="en-US" altLang="zh-CN" dirty="0">
                <a:ea typeface="宋体" panose="02010600030101010101" pitchFamily="2" charset="-122"/>
              </a:rPr>
              <a:t> at least one  instance of x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Thus:</a:t>
            </a:r>
          </a:p>
          <a:p>
            <a:pPr lvl="1"/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ptr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cnt</a:t>
            </a:r>
            <a:r>
              <a:rPr lang="en-US" altLang="zh-CN" dirty="0">
                <a:ea typeface="宋体" panose="02010600030101010101" pitchFamily="2" charset="-122"/>
              </a:rPr>
              <a:t>, and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msgs</a:t>
            </a:r>
            <a:r>
              <a:rPr lang="en-US" altLang="zh-CN" dirty="0">
                <a:ea typeface="宋体" panose="02010600030101010101" pitchFamily="2" charset="-122"/>
              </a:rPr>
              <a:t> are shared.</a:t>
            </a:r>
          </a:p>
          <a:p>
            <a:pPr lvl="1"/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myid</a:t>
            </a:r>
            <a:r>
              <a:rPr lang="en-US" altLang="zh-CN" dirty="0">
                <a:ea typeface="宋体" panose="02010600030101010101" pitchFamily="2" charset="-122"/>
              </a:rPr>
              <a:t> are NOT shared.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5">
            <a:extLst>
              <a:ext uri="{FF2B5EF4-FFF2-40B4-BE49-F238E27FC236}">
                <a16:creationId xmlns:a16="http://schemas.microsoft.com/office/drawing/2014/main" id="{8DC005C9-EF7C-E745-AC82-AC1691DF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DD05CE-D806-1047-B0B5-BEBFBCDAC85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E3833440-AD65-544E-9F79-3C70CE0BA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Shared variable analysis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E41F965-203C-524D-81BD-8AFBFE834A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53400" cy="45720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	int main()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 	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pthread_t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tid1, tid2;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 	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Pthread_create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(&amp;tid1, NULL,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count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 	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Pthread_create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(&amp;tid2, NULL,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count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 	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Pthread_join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(tid1,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 	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Pthread_join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(tid2,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17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18 	if (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cnt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!= (unsigned)NITERS*2)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19 	   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("BOOM!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cnt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=%d\n",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cnt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20 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21 	   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("OK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cnt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=%d\n",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cnt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22 	exit(0);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23 }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6AC7E81-A35C-0C47-BFA4-8B47B0E9B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04800"/>
            <a:ext cx="3886200" cy="2438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	#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include "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csapp.h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	#define NITERS 100000000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	void *count(void *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 	</a:t>
            </a:r>
            <a:r>
              <a:rPr lang="en-US" altLang="zh-CN" sz="180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shared variable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	unsigned int </a:t>
            </a:r>
            <a:r>
              <a:rPr lang="en-US" altLang="zh-CN" sz="1800" dirty="0" err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cnt</a:t>
            </a:r>
            <a:r>
              <a:rPr lang="en-US" altLang="zh-CN" sz="180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</a:t>
            </a:r>
            <a:endParaRPr lang="zh-CN" altLang="en-US" sz="18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5">
            <a:extLst>
              <a:ext uri="{FF2B5EF4-FFF2-40B4-BE49-F238E27FC236}">
                <a16:creationId xmlns:a16="http://schemas.microsoft.com/office/drawing/2014/main" id="{0E247EE6-BEDF-4C40-9755-41A001FA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3ECDE7-AAB6-F546-AF26-578C6F405DD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4CF93A3-46A0-C949-B125-470DD17BB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Shared variable analysis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957B697-BB48-9442-BA0D-9FD2BB76E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30480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24</a:t>
            </a:r>
          </a:p>
          <a:p>
            <a:pPr>
              <a:buFontTx/>
              <a:buNone/>
            </a:pPr>
            <a:r>
              <a: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25 </a:t>
            </a:r>
            <a:r>
              <a:rPr lang="zh-CN" altLang="en-US" sz="18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thread routine */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26 void *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count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 *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27 {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28 	int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29 	for (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=0;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&lt;NITERS;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30 	    </a:t>
            </a:r>
            <a:r>
              <a:rPr lang="en-US" altLang="zh-CN" sz="1800" b="1" dirty="0" err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cnt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31 	return NULL;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32 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5">
            <a:extLst>
              <a:ext uri="{FF2B5EF4-FFF2-40B4-BE49-F238E27FC236}">
                <a16:creationId xmlns:a16="http://schemas.microsoft.com/office/drawing/2014/main" id="{479DF60B-BFA0-FE41-81B0-808E7D8E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647E15-240F-D240-B842-0598CD93BCF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989B2E75-B238-BF47-B3A8-441E1535D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Shared variable analysis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CA4A5D2-8F27-184D-8666-360FB1C79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4343400"/>
            <a:ext cx="8153400" cy="1295400"/>
          </a:xfrm>
        </p:spPr>
        <p:txBody>
          <a:bodyPr/>
          <a:lstStyle/>
          <a:p>
            <a:r>
              <a:rPr lang="en-US" altLang="zh-CN" sz="2400" b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cnt</a:t>
            </a:r>
            <a:r>
              <a:rPr lang="en-US" altLang="zh-CN" sz="2400">
                <a:solidFill>
                  <a:srgbClr val="7030A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ea typeface="宋体" panose="02010600030101010101" pitchFamily="2" charset="-122"/>
                <a:cs typeface="Courier New" panose="02070309020205020404" pitchFamily="49" charset="0"/>
              </a:rPr>
              <a:t>should be equal to 200,000,000. </a:t>
            </a:r>
          </a:p>
          <a:p>
            <a:r>
              <a:rPr lang="en-US" altLang="zh-CN" sz="2400">
                <a:ea typeface="宋体" panose="02010600030101010101" pitchFamily="2" charset="-122"/>
                <a:cs typeface="Courier New" panose="02070309020205020404" pitchFamily="49" charset="0"/>
              </a:rPr>
              <a:t>What went wrong?!</a:t>
            </a:r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823D6506-1743-1D4A-8B73-26CDE51EE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6400800" cy="2554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altLang="zh-CN" sz="2000" dirty="0" err="1">
                <a:latin typeface="Courier New" pitchFamily="49" charset="0"/>
                <a:ea typeface="宋体" pitchFamily="2" charset="-122"/>
              </a:rPr>
              <a:t>linux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&gt; 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</a:rPr>
              <a:t>badcnt</a:t>
            </a:r>
            <a:endParaRPr lang="en-US" altLang="zh-CN" sz="2000" dirty="0"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BOOM! 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</a:rPr>
              <a:t>cnt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=198841183</a:t>
            </a:r>
          </a:p>
          <a:p>
            <a:pPr>
              <a:defRPr/>
            </a:pPr>
            <a:endParaRPr lang="en-US" altLang="zh-CN" sz="2000" dirty="0"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sz="2000" dirty="0" err="1">
                <a:latin typeface="Courier New" pitchFamily="49" charset="0"/>
                <a:ea typeface="宋体" pitchFamily="2" charset="-122"/>
              </a:rPr>
              <a:t>linux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&gt; 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</a:rPr>
              <a:t>badcnt</a:t>
            </a:r>
            <a:endParaRPr lang="en-US" altLang="zh-CN" sz="2000" dirty="0"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BOOM! 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</a:rPr>
              <a:t>cnt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=198261801</a:t>
            </a:r>
          </a:p>
          <a:p>
            <a:pPr>
              <a:defRPr/>
            </a:pPr>
            <a:endParaRPr lang="en-US" altLang="zh-CN" sz="2000" dirty="0"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sz="2000" dirty="0" err="1">
                <a:latin typeface="Courier New" pitchFamily="49" charset="0"/>
                <a:ea typeface="宋体" pitchFamily="2" charset="-122"/>
              </a:rPr>
              <a:t>linux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&gt; 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</a:rPr>
              <a:t>badcnt</a:t>
            </a:r>
            <a:endParaRPr lang="en-US" altLang="zh-CN" sz="2000" dirty="0"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BOOM! 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</a:rPr>
              <a:t>cnt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=198269672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5">
            <a:extLst>
              <a:ext uri="{FF2B5EF4-FFF2-40B4-BE49-F238E27FC236}">
                <a16:creationId xmlns:a16="http://schemas.microsoft.com/office/drawing/2014/main" id="{1B62E8FE-2CA0-E949-B47D-A01D6AE0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2FF90D-9E41-3642-A8B5-8374419D3B6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86A8D24-CEED-804C-AA53-76CC86B91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286000"/>
            <a:ext cx="5978525" cy="97155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</a:rPr>
              <a:t>for (i=0; i&lt;NITERS; i++)</a:t>
            </a:r>
          </a:p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</a:rPr>
              <a:t>    cnt++;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778240CA-D252-6645-A6DB-5DA1C176A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612900"/>
            <a:ext cx="59785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 code for thread i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CFBC9C38-F333-544F-8505-C1A96877A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Assembly code for counter loop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5">
            <a:extLst>
              <a:ext uri="{FF2B5EF4-FFF2-40B4-BE49-F238E27FC236}">
                <a16:creationId xmlns:a16="http://schemas.microsoft.com/office/drawing/2014/main" id="{5BD4CC48-0E92-8D45-A5FC-C9B5581F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B34F-3AE8-B149-8F38-AA4E04404DB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E1C4074A-7678-B346-A435-4AC52B89E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275" y="1874838"/>
            <a:ext cx="5749925" cy="47101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movq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(%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rdi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),%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rcx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en-US" altLang="zh-CN" sz="2000" dirty="0" err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:-4(%</a:t>
            </a:r>
            <a:r>
              <a:rPr lang="en-US" altLang="zh-CN" sz="2000" dirty="0" err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ebp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testq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%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rcx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,%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rcx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jle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.L2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movl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$0, %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eax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.L3: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movq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cnt</a:t>
            </a:r>
            <a:r>
              <a:rPr lang="en-US" altLang="zh-CN" sz="200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(%rip)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,%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rdx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Load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addq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rdx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Update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movq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rdx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 dirty="0" err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cnt</a:t>
            </a:r>
            <a:r>
              <a:rPr lang="en-US" altLang="zh-CN" sz="200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(%rip)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Store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addq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$1,%rax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cmpq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%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rcx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,%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rax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jne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.L3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.L2: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744457D0-B563-8949-B2FC-E9E7D11EB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447800"/>
            <a:ext cx="548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Asm code for thread i </a:t>
            </a:r>
          </a:p>
        </p:txBody>
      </p:sp>
      <p:sp>
        <p:nvSpPr>
          <p:cNvPr id="44036" name="AutoShape 4">
            <a:extLst>
              <a:ext uri="{FF2B5EF4-FFF2-40B4-BE49-F238E27FC236}">
                <a16:creationId xmlns:a16="http://schemas.microsoft.com/office/drawing/2014/main" id="{7197426A-C900-1E48-BAB5-7EF74D3A288F}"/>
              </a:ext>
            </a:extLst>
          </p:cNvPr>
          <p:cNvSpPr>
            <a:spLocks/>
          </p:cNvSpPr>
          <p:nvPr/>
        </p:nvSpPr>
        <p:spPr bwMode="auto">
          <a:xfrm>
            <a:off x="2489200" y="2560427"/>
            <a:ext cx="177800" cy="365546"/>
          </a:xfrm>
          <a:prstGeom prst="leftBrace">
            <a:avLst>
              <a:gd name="adj1" fmla="val 133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Montserrat" pitchFamily="2" charset="0"/>
              <a:ea typeface="宋体" panose="02010600030101010101" pitchFamily="2" charset="-122"/>
            </a:endParaRPr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5E3667E4-D379-BC4A-8454-31DC1960D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2563813"/>
            <a:ext cx="1517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Head (H</a:t>
            </a:r>
            <a:r>
              <a:rPr lang="en-US" altLang="zh-CN" sz="2000" baseline="-25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4038" name="Text Box 6">
            <a:extLst>
              <a:ext uri="{FF2B5EF4-FFF2-40B4-BE49-F238E27FC236}">
                <a16:creationId xmlns:a16="http://schemas.microsoft.com/office/drawing/2014/main" id="{71B8F02F-B329-B542-A284-785C7E8AA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3" y="5230813"/>
            <a:ext cx="1517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Tail (T</a:t>
            </a:r>
            <a:r>
              <a:rPr lang="en-US" altLang="zh-CN" sz="2000" baseline="-25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4039" name="AutoShape 7">
            <a:extLst>
              <a:ext uri="{FF2B5EF4-FFF2-40B4-BE49-F238E27FC236}">
                <a16:creationId xmlns:a16="http://schemas.microsoft.com/office/drawing/2014/main" id="{67854C0E-AA19-4847-8826-9CB310475FF4}"/>
              </a:ext>
            </a:extLst>
          </p:cNvPr>
          <p:cNvSpPr>
            <a:spLocks/>
          </p:cNvSpPr>
          <p:nvPr/>
        </p:nvSpPr>
        <p:spPr bwMode="auto">
          <a:xfrm>
            <a:off x="2505075" y="5248065"/>
            <a:ext cx="161925" cy="365546"/>
          </a:xfrm>
          <a:prstGeom prst="leftBrace">
            <a:avLst>
              <a:gd name="adj1" fmla="val 7058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Montserrat" pitchFamily="2" charset="0"/>
              <a:ea typeface="宋体" panose="02010600030101010101" pitchFamily="2" charset="-122"/>
            </a:endParaRPr>
          </a:p>
        </p:txBody>
      </p:sp>
      <p:sp>
        <p:nvSpPr>
          <p:cNvPr id="44040" name="Line 8">
            <a:extLst>
              <a:ext uri="{FF2B5EF4-FFF2-40B4-BE49-F238E27FC236}">
                <a16:creationId xmlns:a16="http://schemas.microsoft.com/office/drawing/2014/main" id="{93F1B699-B9C9-9E44-9002-AACA2EC9B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8275" y="3449638"/>
            <a:ext cx="4552950" cy="127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TW" altLang="en-US" b="0" dirty="0">
              <a:latin typeface="Montserrat" pitchFamily="2" charset="0"/>
            </a:endParaRPr>
          </a:p>
        </p:txBody>
      </p:sp>
      <p:sp>
        <p:nvSpPr>
          <p:cNvPr id="44041" name="Line 9">
            <a:extLst>
              <a:ext uri="{FF2B5EF4-FFF2-40B4-BE49-F238E27FC236}">
                <a16:creationId xmlns:a16="http://schemas.microsoft.com/office/drawing/2014/main" id="{C31FE7EA-F8FB-954B-9F7E-23E039D47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8275" y="4668838"/>
            <a:ext cx="4552950" cy="25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TW" altLang="en-US" b="0" dirty="0">
              <a:latin typeface="Montserrat" pitchFamily="2" charset="0"/>
            </a:endParaRPr>
          </a:p>
        </p:txBody>
      </p:sp>
      <p:sp>
        <p:nvSpPr>
          <p:cNvPr id="44042" name="Text Box 10">
            <a:extLst>
              <a:ext uri="{FF2B5EF4-FFF2-40B4-BE49-F238E27FC236}">
                <a16:creationId xmlns:a16="http://schemas.microsoft.com/office/drawing/2014/main" id="{F9CB5A36-5D0A-3E49-8897-943D367B3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8" y="3492500"/>
            <a:ext cx="244157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Load cnt (L</a:t>
            </a:r>
            <a:r>
              <a:rPr lang="en-US" altLang="zh-CN" sz="2000" baseline="-25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Update cnt (U</a:t>
            </a:r>
            <a:r>
              <a:rPr lang="en-US" altLang="zh-CN" sz="2000" baseline="-25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Store cnt (S</a:t>
            </a:r>
            <a:r>
              <a:rPr lang="en-US" altLang="zh-CN" sz="2000" baseline="-25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4043" name="Line 11">
            <a:extLst>
              <a:ext uri="{FF2B5EF4-FFF2-40B4-BE49-F238E27FC236}">
                <a16:creationId xmlns:a16="http://schemas.microsoft.com/office/drawing/2014/main" id="{C3C269F2-D665-F145-BD80-0DA7DCB7D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8275" y="6192838"/>
            <a:ext cx="4419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TW" altLang="en-US" b="0" dirty="0">
              <a:latin typeface="Montserrat" pitchFamily="2" charset="0"/>
            </a:endParaRPr>
          </a:p>
        </p:txBody>
      </p:sp>
      <p:sp>
        <p:nvSpPr>
          <p:cNvPr id="44044" name="Rectangle 12">
            <a:extLst>
              <a:ext uri="{FF2B5EF4-FFF2-40B4-BE49-F238E27FC236}">
                <a16:creationId xmlns:a16="http://schemas.microsoft.com/office/drawing/2014/main" id="{B3621F6A-96FB-FF47-926F-A73F9BFCF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Assembly code for counter loop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5">
            <a:extLst>
              <a:ext uri="{FF2B5EF4-FFF2-40B4-BE49-F238E27FC236}">
                <a16:creationId xmlns:a16="http://schemas.microsoft.com/office/drawing/2014/main" id="{6B318208-9982-5846-867B-8C9DB491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3CDF98-8318-1D4E-B346-FB25441D6F9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EB0C4082-4C44-224A-AD4A-80929F306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execution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BA6D4B93-2BF9-D64A-9C49-F8E1560CE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Key idea: In general, any sequentially consistent interleaving is possible, but some are incorrect!</a:t>
            </a:r>
          </a:p>
          <a:p>
            <a:pPr lvl="1">
              <a:lnSpc>
                <a:spcPct val="1400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baseline="-25000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denotes that thread 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executes instruction I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ea typeface="宋体" panose="02010600030101010101" pitchFamily="2" charset="-122"/>
              </a:rPr>
              <a:t>eax</a:t>
            </a:r>
            <a:r>
              <a:rPr lang="en-US" altLang="zh-CN" baseline="-25000" dirty="0" err="1"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is the contents of %</a:t>
            </a:r>
            <a:r>
              <a:rPr lang="en-US" altLang="zh-CN" dirty="0" err="1">
                <a:ea typeface="宋体" panose="02010600030101010101" pitchFamily="2" charset="-122"/>
              </a:rPr>
              <a:t>eax</a:t>
            </a:r>
            <a:r>
              <a:rPr lang="en-US" altLang="zh-CN" dirty="0">
                <a:ea typeface="宋体" panose="02010600030101010101" pitchFamily="2" charset="-122"/>
              </a:rPr>
              <a:t> in thread i’s context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5">
            <a:extLst>
              <a:ext uri="{FF2B5EF4-FFF2-40B4-BE49-F238E27FC236}">
                <a16:creationId xmlns:a16="http://schemas.microsoft.com/office/drawing/2014/main" id="{8A724B8B-5BBE-E74C-822E-2DA6AAF3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502ABF-A72C-8B44-9367-09A281C59D2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735FAC3-380D-5B44-B5C7-571A21194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execution</a:t>
            </a:r>
          </a:p>
        </p:txBody>
      </p:sp>
      <p:grpSp>
        <p:nvGrpSpPr>
          <p:cNvPr id="48131" name="Group 3">
            <a:extLst>
              <a:ext uri="{FF2B5EF4-FFF2-40B4-BE49-F238E27FC236}">
                <a16:creationId xmlns:a16="http://schemas.microsoft.com/office/drawing/2014/main" id="{F8D38D22-FCFD-0C4E-AFA2-10E65E176BB0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955800"/>
            <a:ext cx="7621588" cy="3987800"/>
            <a:chOff x="1267" y="1760"/>
            <a:chExt cx="3434" cy="1974"/>
          </a:xfrm>
        </p:grpSpPr>
        <p:sp>
          <p:nvSpPr>
            <p:cNvPr id="22533" name="Rectangle 4">
              <a:extLst>
                <a:ext uri="{FF2B5EF4-FFF2-40B4-BE49-F238E27FC236}">
                  <a16:creationId xmlns:a16="http://schemas.microsoft.com/office/drawing/2014/main" id="{83BF28D3-3971-764B-A662-5972961BC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2010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H</a:t>
              </a:r>
              <a:r>
                <a:rPr lang="en-US" altLang="zh-CN" sz="2000" baseline="-25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1</a:t>
              </a:r>
              <a:endPara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endParaRPr>
            </a:p>
          </p:txBody>
        </p:sp>
        <p:sp>
          <p:nvSpPr>
            <p:cNvPr id="22534" name="Rectangle 5">
              <a:extLst>
                <a:ext uri="{FF2B5EF4-FFF2-40B4-BE49-F238E27FC236}">
                  <a16:creationId xmlns:a16="http://schemas.microsoft.com/office/drawing/2014/main" id="{F37768A3-DDCD-2644-A001-369593829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2181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L</a:t>
              </a:r>
              <a:r>
                <a:rPr lang="en-US" altLang="zh-CN" sz="2000" baseline="-25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1</a:t>
              </a:r>
              <a:endPara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endParaRPr>
            </a:p>
          </p:txBody>
        </p:sp>
        <p:sp>
          <p:nvSpPr>
            <p:cNvPr id="22535" name="Rectangle 6">
              <a:extLst>
                <a:ext uri="{FF2B5EF4-FFF2-40B4-BE49-F238E27FC236}">
                  <a16:creationId xmlns:a16="http://schemas.microsoft.com/office/drawing/2014/main" id="{CB15EE92-FE7E-A24C-B24C-A0F45937E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2346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</a:t>
              </a:r>
              <a:r>
                <a:rPr lang="en-US" altLang="zh-CN" sz="2000" baseline="-25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1</a:t>
              </a:r>
              <a:endPara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endParaRPr>
            </a:p>
          </p:txBody>
        </p:sp>
        <p:sp>
          <p:nvSpPr>
            <p:cNvPr id="22536" name="Rectangle 7">
              <a:extLst>
                <a:ext uri="{FF2B5EF4-FFF2-40B4-BE49-F238E27FC236}">
                  <a16:creationId xmlns:a16="http://schemas.microsoft.com/office/drawing/2014/main" id="{30FC670D-0005-104F-A50F-7985E6889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2517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S</a:t>
              </a:r>
              <a:r>
                <a:rPr lang="en-US" altLang="zh-CN" sz="2000" baseline="-25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1</a:t>
              </a:r>
              <a:endPara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endParaRPr>
            </a:p>
          </p:txBody>
        </p:sp>
        <p:sp>
          <p:nvSpPr>
            <p:cNvPr id="22537" name="Rectangle 8">
              <a:extLst>
                <a:ext uri="{FF2B5EF4-FFF2-40B4-BE49-F238E27FC236}">
                  <a16:creationId xmlns:a16="http://schemas.microsoft.com/office/drawing/2014/main" id="{3FDF3D51-1577-2B47-871B-4FC4A16EA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2682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H</a:t>
              </a:r>
              <a:r>
                <a:rPr lang="en-US" altLang="zh-CN" sz="2000" baseline="-25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2</a:t>
              </a:r>
              <a:endPara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endParaRPr>
            </a:p>
          </p:txBody>
        </p:sp>
        <p:sp>
          <p:nvSpPr>
            <p:cNvPr id="22538" name="Rectangle 9">
              <a:extLst>
                <a:ext uri="{FF2B5EF4-FFF2-40B4-BE49-F238E27FC236}">
                  <a16:creationId xmlns:a16="http://schemas.microsoft.com/office/drawing/2014/main" id="{3606C6D4-1FE5-0647-9652-FE9A45F9A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2853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L</a:t>
              </a:r>
              <a:r>
                <a:rPr lang="en-US" altLang="zh-CN" sz="2000" baseline="-25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2</a:t>
              </a:r>
              <a:endPara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endParaRPr>
            </a:p>
          </p:txBody>
        </p:sp>
        <p:sp>
          <p:nvSpPr>
            <p:cNvPr id="22539" name="Rectangle 10">
              <a:extLst>
                <a:ext uri="{FF2B5EF4-FFF2-40B4-BE49-F238E27FC236}">
                  <a16:creationId xmlns:a16="http://schemas.microsoft.com/office/drawing/2014/main" id="{D36642A5-F94C-2A40-8550-908AACF10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3018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</a:t>
              </a:r>
              <a:r>
                <a:rPr lang="en-US" altLang="zh-CN" sz="2000" baseline="-25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2</a:t>
              </a:r>
              <a:endPara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endParaRPr>
            </a:p>
          </p:txBody>
        </p:sp>
        <p:sp>
          <p:nvSpPr>
            <p:cNvPr id="22540" name="Rectangle 11">
              <a:extLst>
                <a:ext uri="{FF2B5EF4-FFF2-40B4-BE49-F238E27FC236}">
                  <a16:creationId xmlns:a16="http://schemas.microsoft.com/office/drawing/2014/main" id="{5064C336-3DBF-B341-B3F1-6DF949D52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3189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S</a:t>
              </a:r>
              <a:r>
                <a:rPr lang="en-US" altLang="zh-CN" sz="2000" baseline="-25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2</a:t>
              </a:r>
              <a:endPara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endParaRPr>
            </a:p>
          </p:txBody>
        </p:sp>
        <p:sp>
          <p:nvSpPr>
            <p:cNvPr id="22541" name="Rectangle 12">
              <a:extLst>
                <a:ext uri="{FF2B5EF4-FFF2-40B4-BE49-F238E27FC236}">
                  <a16:creationId xmlns:a16="http://schemas.microsoft.com/office/drawing/2014/main" id="{3C62BD48-729D-3C46-A93D-F9F6F56A6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3354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T</a:t>
              </a:r>
              <a:r>
                <a:rPr lang="en-US" altLang="zh-CN" sz="2000" baseline="-25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2</a:t>
              </a:r>
              <a:endPara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endParaRPr>
            </a:p>
          </p:txBody>
        </p:sp>
        <p:sp>
          <p:nvSpPr>
            <p:cNvPr id="22542" name="Rectangle 13">
              <a:extLst>
                <a:ext uri="{FF2B5EF4-FFF2-40B4-BE49-F238E27FC236}">
                  <a16:creationId xmlns:a16="http://schemas.microsoft.com/office/drawing/2014/main" id="{7F83A523-B668-CA45-BE77-44F61DA46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3525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T</a:t>
              </a:r>
              <a:r>
                <a:rPr lang="en-US" altLang="zh-CN" sz="2000" baseline="-25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1</a:t>
              </a:r>
              <a:endPara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endParaRPr>
            </a:p>
          </p:txBody>
        </p:sp>
        <p:sp>
          <p:nvSpPr>
            <p:cNvPr id="22543" name="Rectangle 14">
              <a:extLst>
                <a:ext uri="{FF2B5EF4-FFF2-40B4-BE49-F238E27FC236}">
                  <a16:creationId xmlns:a16="http://schemas.microsoft.com/office/drawing/2014/main" id="{35ED55B4-3AB5-7E40-921B-DFB31C096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2010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544" name="Rectangle 15">
              <a:extLst>
                <a:ext uri="{FF2B5EF4-FFF2-40B4-BE49-F238E27FC236}">
                  <a16:creationId xmlns:a16="http://schemas.microsoft.com/office/drawing/2014/main" id="{6BD8EB93-8E44-1C4E-88B6-07A757BDD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2181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545" name="Rectangle 16">
              <a:extLst>
                <a:ext uri="{FF2B5EF4-FFF2-40B4-BE49-F238E27FC236}">
                  <a16:creationId xmlns:a16="http://schemas.microsoft.com/office/drawing/2014/main" id="{9E0150D3-A6F8-DF4A-8678-6640F87DA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2346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546" name="Rectangle 17">
              <a:extLst>
                <a:ext uri="{FF2B5EF4-FFF2-40B4-BE49-F238E27FC236}">
                  <a16:creationId xmlns:a16="http://schemas.microsoft.com/office/drawing/2014/main" id="{F406F446-964C-5F42-9306-145BA0312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2517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547" name="Rectangle 18">
              <a:extLst>
                <a:ext uri="{FF2B5EF4-FFF2-40B4-BE49-F238E27FC236}">
                  <a16:creationId xmlns:a16="http://schemas.microsoft.com/office/drawing/2014/main" id="{C6C91C00-2C71-8E4A-9013-1346896C1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2682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2548" name="Rectangle 19">
              <a:extLst>
                <a:ext uri="{FF2B5EF4-FFF2-40B4-BE49-F238E27FC236}">
                  <a16:creationId xmlns:a16="http://schemas.microsoft.com/office/drawing/2014/main" id="{672349DA-51DF-CB4E-9534-690D47E8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2853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2549" name="Rectangle 20">
              <a:extLst>
                <a:ext uri="{FF2B5EF4-FFF2-40B4-BE49-F238E27FC236}">
                  <a16:creationId xmlns:a16="http://schemas.microsoft.com/office/drawing/2014/main" id="{982A1459-68AB-E946-BA51-09FB8B4AC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018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2550" name="Rectangle 21">
              <a:extLst>
                <a:ext uri="{FF2B5EF4-FFF2-40B4-BE49-F238E27FC236}">
                  <a16:creationId xmlns:a16="http://schemas.microsoft.com/office/drawing/2014/main" id="{1115DFF5-A49A-C94F-899E-1B73E683C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189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2551" name="Rectangle 22">
              <a:extLst>
                <a:ext uri="{FF2B5EF4-FFF2-40B4-BE49-F238E27FC236}">
                  <a16:creationId xmlns:a16="http://schemas.microsoft.com/office/drawing/2014/main" id="{695FB620-489C-BF4B-B554-F6AABC666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354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2552" name="Rectangle 23">
              <a:extLst>
                <a:ext uri="{FF2B5EF4-FFF2-40B4-BE49-F238E27FC236}">
                  <a16:creationId xmlns:a16="http://schemas.microsoft.com/office/drawing/2014/main" id="{88573957-ACE0-744E-8616-D6F8100C1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525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553" name="Rectangle 24">
              <a:extLst>
                <a:ext uri="{FF2B5EF4-FFF2-40B4-BE49-F238E27FC236}">
                  <a16:creationId xmlns:a16="http://schemas.microsoft.com/office/drawing/2014/main" id="{1D174CC0-96A9-7248-B03A-AD9A786C8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2010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-</a:t>
              </a:r>
            </a:p>
          </p:txBody>
        </p:sp>
        <p:sp>
          <p:nvSpPr>
            <p:cNvPr id="22554" name="Rectangle 25">
              <a:extLst>
                <a:ext uri="{FF2B5EF4-FFF2-40B4-BE49-F238E27FC236}">
                  <a16:creationId xmlns:a16="http://schemas.microsoft.com/office/drawing/2014/main" id="{447791EE-56FC-E744-A6BC-93243FEE3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2181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2555" name="Rectangle 26">
              <a:extLst>
                <a:ext uri="{FF2B5EF4-FFF2-40B4-BE49-F238E27FC236}">
                  <a16:creationId xmlns:a16="http://schemas.microsoft.com/office/drawing/2014/main" id="{76E89C11-8E12-2847-8460-CE60A1129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2346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556" name="Rectangle 27">
              <a:extLst>
                <a:ext uri="{FF2B5EF4-FFF2-40B4-BE49-F238E27FC236}">
                  <a16:creationId xmlns:a16="http://schemas.microsoft.com/office/drawing/2014/main" id="{1A23CEBC-6DD7-E04F-A0F7-FEA7FEFE2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2517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557" name="Rectangle 28">
              <a:extLst>
                <a:ext uri="{FF2B5EF4-FFF2-40B4-BE49-F238E27FC236}">
                  <a16:creationId xmlns:a16="http://schemas.microsoft.com/office/drawing/2014/main" id="{98B51D59-EF9A-6C42-82C1-30AF2764B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2682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-</a:t>
              </a:r>
            </a:p>
          </p:txBody>
        </p:sp>
        <p:sp>
          <p:nvSpPr>
            <p:cNvPr id="22558" name="Rectangle 29">
              <a:extLst>
                <a:ext uri="{FF2B5EF4-FFF2-40B4-BE49-F238E27FC236}">
                  <a16:creationId xmlns:a16="http://schemas.microsoft.com/office/drawing/2014/main" id="{392A9147-DBFB-E744-B894-24FCC2EB2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2853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-</a:t>
              </a:r>
            </a:p>
          </p:txBody>
        </p:sp>
        <p:sp>
          <p:nvSpPr>
            <p:cNvPr id="22559" name="Rectangle 30">
              <a:extLst>
                <a:ext uri="{FF2B5EF4-FFF2-40B4-BE49-F238E27FC236}">
                  <a16:creationId xmlns:a16="http://schemas.microsoft.com/office/drawing/2014/main" id="{CD14A646-9DF7-A343-AE1A-567D8FFB1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3018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-</a:t>
              </a:r>
            </a:p>
          </p:txBody>
        </p:sp>
        <p:sp>
          <p:nvSpPr>
            <p:cNvPr id="22560" name="Rectangle 31">
              <a:extLst>
                <a:ext uri="{FF2B5EF4-FFF2-40B4-BE49-F238E27FC236}">
                  <a16:creationId xmlns:a16="http://schemas.microsoft.com/office/drawing/2014/main" id="{02FA5F29-25BB-4B48-935E-79E649CE0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3189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-</a:t>
              </a:r>
            </a:p>
          </p:txBody>
        </p:sp>
        <p:sp>
          <p:nvSpPr>
            <p:cNvPr id="22561" name="Rectangle 32">
              <a:extLst>
                <a:ext uri="{FF2B5EF4-FFF2-40B4-BE49-F238E27FC236}">
                  <a16:creationId xmlns:a16="http://schemas.microsoft.com/office/drawing/2014/main" id="{4DE0908A-C769-4E45-992B-CB55F7A0F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3354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-</a:t>
              </a:r>
            </a:p>
          </p:txBody>
        </p:sp>
        <p:sp>
          <p:nvSpPr>
            <p:cNvPr id="22562" name="Rectangle 33">
              <a:extLst>
                <a:ext uri="{FF2B5EF4-FFF2-40B4-BE49-F238E27FC236}">
                  <a16:creationId xmlns:a16="http://schemas.microsoft.com/office/drawing/2014/main" id="{AD42B102-8AB8-0647-A7CB-C7A4CDD8F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3525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563" name="Rectangle 34">
              <a:extLst>
                <a:ext uri="{FF2B5EF4-FFF2-40B4-BE49-F238E27FC236}">
                  <a16:creationId xmlns:a16="http://schemas.microsoft.com/office/drawing/2014/main" id="{52ADA9B6-0BD3-EC46-BF77-3A0C8EDBE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2010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2564" name="Rectangle 35">
              <a:extLst>
                <a:ext uri="{FF2B5EF4-FFF2-40B4-BE49-F238E27FC236}">
                  <a16:creationId xmlns:a16="http://schemas.microsoft.com/office/drawing/2014/main" id="{B135E5A5-BB55-304C-A56E-47130867B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2181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2565" name="Rectangle 36">
              <a:extLst>
                <a:ext uri="{FF2B5EF4-FFF2-40B4-BE49-F238E27FC236}">
                  <a16:creationId xmlns:a16="http://schemas.microsoft.com/office/drawing/2014/main" id="{E83C1E81-685B-A746-9B81-4BB97E23E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2346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2566" name="Rectangle 37">
              <a:extLst>
                <a:ext uri="{FF2B5EF4-FFF2-40B4-BE49-F238E27FC236}">
                  <a16:creationId xmlns:a16="http://schemas.microsoft.com/office/drawing/2014/main" id="{57EADD10-5CA3-7244-ABF5-085F74012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2517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567" name="Rectangle 38">
              <a:extLst>
                <a:ext uri="{FF2B5EF4-FFF2-40B4-BE49-F238E27FC236}">
                  <a16:creationId xmlns:a16="http://schemas.microsoft.com/office/drawing/2014/main" id="{B611C4DB-A2C4-C64D-B1E9-044285962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2682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568" name="Rectangle 39">
              <a:extLst>
                <a:ext uri="{FF2B5EF4-FFF2-40B4-BE49-F238E27FC236}">
                  <a16:creationId xmlns:a16="http://schemas.microsoft.com/office/drawing/2014/main" id="{05A67E63-D28F-3842-9894-E3D1DD99F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2853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569" name="Rectangle 40">
              <a:extLst>
                <a:ext uri="{FF2B5EF4-FFF2-40B4-BE49-F238E27FC236}">
                  <a16:creationId xmlns:a16="http://schemas.microsoft.com/office/drawing/2014/main" id="{8583E899-0288-0E47-BE1A-11D4ACBAF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3018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570" name="Rectangle 41">
              <a:extLst>
                <a:ext uri="{FF2B5EF4-FFF2-40B4-BE49-F238E27FC236}">
                  <a16:creationId xmlns:a16="http://schemas.microsoft.com/office/drawing/2014/main" id="{F1E33848-0AA2-0A41-BB6C-27416C3A4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3189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2571" name="Rectangle 42">
              <a:extLst>
                <a:ext uri="{FF2B5EF4-FFF2-40B4-BE49-F238E27FC236}">
                  <a16:creationId xmlns:a16="http://schemas.microsoft.com/office/drawing/2014/main" id="{C667DF61-308B-4446-9DE6-A5C6BF283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3354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2572" name="Rectangle 43">
              <a:extLst>
                <a:ext uri="{FF2B5EF4-FFF2-40B4-BE49-F238E27FC236}">
                  <a16:creationId xmlns:a16="http://schemas.microsoft.com/office/drawing/2014/main" id="{702A5754-517A-B84D-8E24-30E6060B7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3525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48172" name="Text Box 44">
              <a:extLst>
                <a:ext uri="{FF2B5EF4-FFF2-40B4-BE49-F238E27FC236}">
                  <a16:creationId xmlns:a16="http://schemas.microsoft.com/office/drawing/2014/main" id="{A1358650-673C-7245-84F0-3824DBDA2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7" y="1760"/>
              <a:ext cx="707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i(thread)</a:t>
              </a:r>
            </a:p>
          </p:txBody>
        </p:sp>
        <p:sp>
          <p:nvSpPr>
            <p:cNvPr id="48173" name="Text Box 45">
              <a:extLst>
                <a:ext uri="{FF2B5EF4-FFF2-40B4-BE49-F238E27FC236}">
                  <a16:creationId xmlns:a16="http://schemas.microsoft.com/office/drawing/2014/main" id="{86C71E1A-E6DF-9A42-9D54-F086C62BF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" y="1760"/>
              <a:ext cx="47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instr</a:t>
              </a:r>
              <a:r>
                <a:rPr lang="en-US" altLang="zh-CN" sz="2000" baseline="-25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i</a:t>
              </a:r>
              <a:endPara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48174" name="Text Box 46">
              <a:extLst>
                <a:ext uri="{FF2B5EF4-FFF2-40B4-BE49-F238E27FC236}">
                  <a16:creationId xmlns:a16="http://schemas.microsoft.com/office/drawing/2014/main" id="{1295996C-7163-694F-BAB3-55FF8D581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2" y="1760"/>
              <a:ext cx="413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cnt</a:t>
              </a:r>
            </a:p>
          </p:txBody>
        </p:sp>
        <p:sp>
          <p:nvSpPr>
            <p:cNvPr id="48175" name="Text Box 47">
              <a:extLst>
                <a:ext uri="{FF2B5EF4-FFF2-40B4-BE49-F238E27FC236}">
                  <a16:creationId xmlns:a16="http://schemas.microsoft.com/office/drawing/2014/main" id="{C2C46C79-2100-A740-8CA5-0E6069F21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5" y="1760"/>
              <a:ext cx="407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%</a:t>
              </a:r>
              <a:r>
                <a:rPr lang="en-US" altLang="zh-CN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rdx</a:t>
              </a:r>
              <a:r>
                <a:rPr lang="en-US" altLang="zh-CN" sz="2000" baseline="-25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  <a:endPara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48176" name="Text Box 48">
              <a:extLst>
                <a:ext uri="{FF2B5EF4-FFF2-40B4-BE49-F238E27FC236}">
                  <a16:creationId xmlns:a16="http://schemas.microsoft.com/office/drawing/2014/main" id="{03B17968-8DF9-8F48-AF12-C7B7652F2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4" y="3551"/>
              <a:ext cx="20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OK</a:t>
              </a:r>
            </a:p>
          </p:txBody>
        </p:sp>
        <p:sp>
          <p:nvSpPr>
            <p:cNvPr id="22578" name="Rectangle 49">
              <a:extLst>
                <a:ext uri="{FF2B5EF4-FFF2-40B4-BE49-F238E27FC236}">
                  <a16:creationId xmlns:a16="http://schemas.microsoft.com/office/drawing/2014/main" id="{24661EFE-FD24-8745-9C8F-2A886604D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2010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-</a:t>
              </a:r>
            </a:p>
          </p:txBody>
        </p:sp>
        <p:sp>
          <p:nvSpPr>
            <p:cNvPr id="22579" name="Rectangle 50">
              <a:extLst>
                <a:ext uri="{FF2B5EF4-FFF2-40B4-BE49-F238E27FC236}">
                  <a16:creationId xmlns:a16="http://schemas.microsoft.com/office/drawing/2014/main" id="{7870382F-37C9-5A48-9122-ADFC34AEF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2181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-</a:t>
              </a:r>
            </a:p>
          </p:txBody>
        </p:sp>
        <p:sp>
          <p:nvSpPr>
            <p:cNvPr id="22580" name="Rectangle 51">
              <a:extLst>
                <a:ext uri="{FF2B5EF4-FFF2-40B4-BE49-F238E27FC236}">
                  <a16:creationId xmlns:a16="http://schemas.microsoft.com/office/drawing/2014/main" id="{ED8194B4-C6E6-674A-84A8-27C39BDC9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2346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-</a:t>
              </a:r>
            </a:p>
          </p:txBody>
        </p:sp>
        <p:sp>
          <p:nvSpPr>
            <p:cNvPr id="22581" name="Rectangle 52">
              <a:extLst>
                <a:ext uri="{FF2B5EF4-FFF2-40B4-BE49-F238E27FC236}">
                  <a16:creationId xmlns:a16="http://schemas.microsoft.com/office/drawing/2014/main" id="{BEAF2D16-A744-164C-83D5-A56BB03E1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2517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-</a:t>
              </a:r>
            </a:p>
          </p:txBody>
        </p:sp>
        <p:sp>
          <p:nvSpPr>
            <p:cNvPr id="22582" name="Rectangle 53">
              <a:extLst>
                <a:ext uri="{FF2B5EF4-FFF2-40B4-BE49-F238E27FC236}">
                  <a16:creationId xmlns:a16="http://schemas.microsoft.com/office/drawing/2014/main" id="{8EEAE73E-2019-DF4F-8251-2923D0F04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2682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-</a:t>
              </a:r>
            </a:p>
          </p:txBody>
        </p:sp>
        <p:sp>
          <p:nvSpPr>
            <p:cNvPr id="22583" name="Rectangle 54">
              <a:extLst>
                <a:ext uri="{FF2B5EF4-FFF2-40B4-BE49-F238E27FC236}">
                  <a16:creationId xmlns:a16="http://schemas.microsoft.com/office/drawing/2014/main" id="{87EE18E1-0619-B64A-8350-7D1E138FF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2853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584" name="Rectangle 55">
              <a:extLst>
                <a:ext uri="{FF2B5EF4-FFF2-40B4-BE49-F238E27FC236}">
                  <a16:creationId xmlns:a16="http://schemas.microsoft.com/office/drawing/2014/main" id="{1D931F30-37F0-284F-A7D2-6E301B091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3018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2585" name="Rectangle 56">
              <a:extLst>
                <a:ext uri="{FF2B5EF4-FFF2-40B4-BE49-F238E27FC236}">
                  <a16:creationId xmlns:a16="http://schemas.microsoft.com/office/drawing/2014/main" id="{BC84560F-AEF5-1043-BF9C-D59EDAD3A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3189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2586" name="Rectangle 57">
              <a:extLst>
                <a:ext uri="{FF2B5EF4-FFF2-40B4-BE49-F238E27FC236}">
                  <a16:creationId xmlns:a16="http://schemas.microsoft.com/office/drawing/2014/main" id="{D2C2A072-C1DD-0042-8788-38794F617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3354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2587" name="Rectangle 58">
              <a:extLst>
                <a:ext uri="{FF2B5EF4-FFF2-40B4-BE49-F238E27FC236}">
                  <a16:creationId xmlns:a16="http://schemas.microsoft.com/office/drawing/2014/main" id="{2CF1D727-E210-0C41-8A0B-565C84A2D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3525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-</a:t>
              </a:r>
            </a:p>
          </p:txBody>
        </p:sp>
        <p:sp>
          <p:nvSpPr>
            <p:cNvPr id="48187" name="Text Box 59">
              <a:extLst>
                <a:ext uri="{FF2B5EF4-FFF2-40B4-BE49-F238E27FC236}">
                  <a16:creationId xmlns:a16="http://schemas.microsoft.com/office/drawing/2014/main" id="{018B36C7-2E2B-CC40-BD45-4AD9179AF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8" y="1760"/>
              <a:ext cx="407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%</a:t>
              </a:r>
              <a:r>
                <a:rPr lang="en-US" altLang="zh-CN" sz="2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rdx</a:t>
              </a:r>
              <a:r>
                <a:rPr lang="en-US" altLang="zh-CN" sz="2000" baseline="-25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  <a:endPara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5">
            <a:extLst>
              <a:ext uri="{FF2B5EF4-FFF2-40B4-BE49-F238E27FC236}">
                <a16:creationId xmlns:a16="http://schemas.microsoft.com/office/drawing/2014/main" id="{C33B3A34-6A85-FA42-A60A-83E9233E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3DF930-79D3-8440-8DAD-A7DD9C47715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DE1321DD-30DA-CC45-9699-D391731B6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execution (cont)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6850199C-BA92-1C49-A4B5-FE9DAA571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106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Incorrect ordering: two threads increment the counter, but the result is 1 instead of 2.</a:t>
            </a:r>
          </a:p>
        </p:txBody>
      </p:sp>
      <p:grpSp>
        <p:nvGrpSpPr>
          <p:cNvPr id="50180" name="Group 4">
            <a:extLst>
              <a:ext uri="{FF2B5EF4-FFF2-40B4-BE49-F238E27FC236}">
                <a16:creationId xmlns:a16="http://schemas.microsoft.com/office/drawing/2014/main" id="{4F852CA9-989B-5744-9045-9AB468C1F786}"/>
              </a:ext>
            </a:extLst>
          </p:cNvPr>
          <p:cNvGrpSpPr>
            <a:grpSpLocks/>
          </p:cNvGrpSpPr>
          <p:nvPr/>
        </p:nvGrpSpPr>
        <p:grpSpPr bwMode="auto">
          <a:xfrm>
            <a:off x="774700" y="2611438"/>
            <a:ext cx="7531100" cy="3408362"/>
            <a:chOff x="1288" y="1451"/>
            <a:chExt cx="3032" cy="1909"/>
          </a:xfrm>
        </p:grpSpPr>
        <p:sp>
          <p:nvSpPr>
            <p:cNvPr id="23558" name="Rectangle 5">
              <a:extLst>
                <a:ext uri="{FF2B5EF4-FFF2-40B4-BE49-F238E27FC236}">
                  <a16:creationId xmlns:a16="http://schemas.microsoft.com/office/drawing/2014/main" id="{1995414B-82F4-0544-B5C8-E3A1E06C3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1674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H</a:t>
              </a:r>
              <a:r>
                <a:rPr lang="en-US" altLang="zh-CN" baseline="-25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1</a:t>
              </a:r>
              <a:endPara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endParaRPr>
            </a:p>
          </p:txBody>
        </p:sp>
        <p:sp>
          <p:nvSpPr>
            <p:cNvPr id="23559" name="Rectangle 6">
              <a:extLst>
                <a:ext uri="{FF2B5EF4-FFF2-40B4-BE49-F238E27FC236}">
                  <a16:creationId xmlns:a16="http://schemas.microsoft.com/office/drawing/2014/main" id="{FC70233B-20EC-B147-8A25-8E397F341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1845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L</a:t>
              </a:r>
              <a:r>
                <a:rPr lang="en-US" altLang="zh-CN" baseline="-25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1</a:t>
              </a:r>
              <a:endPara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endParaRPr>
            </a:p>
          </p:txBody>
        </p:sp>
        <p:sp>
          <p:nvSpPr>
            <p:cNvPr id="23560" name="Rectangle 7">
              <a:extLst>
                <a:ext uri="{FF2B5EF4-FFF2-40B4-BE49-F238E27FC236}">
                  <a16:creationId xmlns:a16="http://schemas.microsoft.com/office/drawing/2014/main" id="{180576B1-96C3-8440-9D4F-AFCB10171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2010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</a:t>
              </a:r>
              <a:r>
                <a:rPr lang="en-US" altLang="zh-CN" baseline="-25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1</a:t>
              </a:r>
              <a:endPara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endParaRPr>
            </a:p>
          </p:txBody>
        </p:sp>
        <p:sp>
          <p:nvSpPr>
            <p:cNvPr id="23561" name="Rectangle 8">
              <a:extLst>
                <a:ext uri="{FF2B5EF4-FFF2-40B4-BE49-F238E27FC236}">
                  <a16:creationId xmlns:a16="http://schemas.microsoft.com/office/drawing/2014/main" id="{B99AD629-E497-0A41-AF9F-0793C8D5A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2181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H</a:t>
              </a:r>
              <a:r>
                <a:rPr lang="en-US" altLang="zh-CN" baseline="-25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2</a:t>
              </a:r>
              <a:endPara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endParaRPr>
            </a:p>
          </p:txBody>
        </p:sp>
        <p:sp>
          <p:nvSpPr>
            <p:cNvPr id="23562" name="Rectangle 9">
              <a:extLst>
                <a:ext uri="{FF2B5EF4-FFF2-40B4-BE49-F238E27FC236}">
                  <a16:creationId xmlns:a16="http://schemas.microsoft.com/office/drawing/2014/main" id="{29553A33-B76A-7A4A-9085-374303120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2346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L</a:t>
              </a:r>
              <a:r>
                <a:rPr lang="en-US" altLang="zh-CN" baseline="-25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2</a:t>
              </a:r>
              <a:endPara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endParaRPr>
            </a:p>
          </p:txBody>
        </p:sp>
        <p:sp>
          <p:nvSpPr>
            <p:cNvPr id="23563" name="Rectangle 10">
              <a:extLst>
                <a:ext uri="{FF2B5EF4-FFF2-40B4-BE49-F238E27FC236}">
                  <a16:creationId xmlns:a16="http://schemas.microsoft.com/office/drawing/2014/main" id="{9A46C342-7C78-AE45-95E4-18BEFC8F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2517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S</a:t>
              </a:r>
              <a:r>
                <a:rPr lang="en-US" altLang="zh-CN" baseline="-25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1</a:t>
              </a:r>
              <a:endPara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endParaRPr>
            </a:p>
          </p:txBody>
        </p:sp>
        <p:sp>
          <p:nvSpPr>
            <p:cNvPr id="23564" name="Rectangle 11">
              <a:extLst>
                <a:ext uri="{FF2B5EF4-FFF2-40B4-BE49-F238E27FC236}">
                  <a16:creationId xmlns:a16="http://schemas.microsoft.com/office/drawing/2014/main" id="{387AA258-FF50-C840-AE8C-DAA5E0D2F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2682"/>
              <a:ext cx="614" cy="1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T</a:t>
              </a:r>
              <a:r>
                <a:rPr lang="en-US" altLang="zh-CN" baseline="-25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1</a:t>
              </a:r>
              <a:endPara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endParaRPr>
            </a:p>
          </p:txBody>
        </p:sp>
        <p:sp>
          <p:nvSpPr>
            <p:cNvPr id="23565" name="Rectangle 12">
              <a:extLst>
                <a:ext uri="{FF2B5EF4-FFF2-40B4-BE49-F238E27FC236}">
                  <a16:creationId xmlns:a16="http://schemas.microsoft.com/office/drawing/2014/main" id="{DBC8BCF0-FCBA-9246-B91A-204057321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2853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</a:t>
              </a:r>
              <a:r>
                <a:rPr lang="en-US" altLang="zh-CN" baseline="-25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2</a:t>
              </a:r>
              <a:endPara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endParaRPr>
            </a:p>
          </p:txBody>
        </p:sp>
        <p:sp>
          <p:nvSpPr>
            <p:cNvPr id="23566" name="Rectangle 13">
              <a:extLst>
                <a:ext uri="{FF2B5EF4-FFF2-40B4-BE49-F238E27FC236}">
                  <a16:creationId xmlns:a16="http://schemas.microsoft.com/office/drawing/2014/main" id="{717E28F4-B258-4C46-A69F-E84134835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3018"/>
              <a:ext cx="614" cy="1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S</a:t>
              </a:r>
              <a:r>
                <a:rPr lang="en-US" altLang="zh-CN" baseline="-25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2</a:t>
              </a:r>
              <a:endPara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endParaRPr>
            </a:p>
          </p:txBody>
        </p:sp>
        <p:sp>
          <p:nvSpPr>
            <p:cNvPr id="23567" name="Rectangle 14">
              <a:extLst>
                <a:ext uri="{FF2B5EF4-FFF2-40B4-BE49-F238E27FC236}">
                  <a16:creationId xmlns:a16="http://schemas.microsoft.com/office/drawing/2014/main" id="{E96A9C61-EF5E-3D4E-8125-418AA15C1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3189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T</a:t>
              </a:r>
              <a:r>
                <a:rPr lang="en-US" altLang="zh-CN" baseline="-250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2</a:t>
              </a:r>
              <a:endPara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endParaRPr>
            </a:p>
          </p:txBody>
        </p:sp>
        <p:sp>
          <p:nvSpPr>
            <p:cNvPr id="23568" name="Rectangle 15">
              <a:extLst>
                <a:ext uri="{FF2B5EF4-FFF2-40B4-BE49-F238E27FC236}">
                  <a16:creationId xmlns:a16="http://schemas.microsoft.com/office/drawing/2014/main" id="{D8DC3D16-5418-BC4A-8D80-B24486F54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1674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3569" name="Rectangle 16">
              <a:extLst>
                <a:ext uri="{FF2B5EF4-FFF2-40B4-BE49-F238E27FC236}">
                  <a16:creationId xmlns:a16="http://schemas.microsoft.com/office/drawing/2014/main" id="{E0D44A2D-27FB-B24A-9B50-34F31B1FF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1845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3570" name="Rectangle 17">
              <a:extLst>
                <a:ext uri="{FF2B5EF4-FFF2-40B4-BE49-F238E27FC236}">
                  <a16:creationId xmlns:a16="http://schemas.microsoft.com/office/drawing/2014/main" id="{54B62BA8-9815-1B4E-9278-F7A820355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2010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3571" name="Rectangle 18">
              <a:extLst>
                <a:ext uri="{FF2B5EF4-FFF2-40B4-BE49-F238E27FC236}">
                  <a16:creationId xmlns:a16="http://schemas.microsoft.com/office/drawing/2014/main" id="{EB924121-D894-2F4E-8E8A-7BE27AD7A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2181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3572" name="Rectangle 19">
              <a:extLst>
                <a:ext uri="{FF2B5EF4-FFF2-40B4-BE49-F238E27FC236}">
                  <a16:creationId xmlns:a16="http://schemas.microsoft.com/office/drawing/2014/main" id="{2C23960D-36CD-AB4B-8AAB-4C3765B1E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2346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3573" name="Rectangle 20">
              <a:extLst>
                <a:ext uri="{FF2B5EF4-FFF2-40B4-BE49-F238E27FC236}">
                  <a16:creationId xmlns:a16="http://schemas.microsoft.com/office/drawing/2014/main" id="{38F07A97-9A38-AC49-92E7-03DE94F4D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2517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3574" name="Rectangle 21">
              <a:extLst>
                <a:ext uri="{FF2B5EF4-FFF2-40B4-BE49-F238E27FC236}">
                  <a16:creationId xmlns:a16="http://schemas.microsoft.com/office/drawing/2014/main" id="{226DD53D-422D-CD4A-9B65-780B9B3B4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2682"/>
              <a:ext cx="614" cy="1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3575" name="Rectangle 22">
              <a:extLst>
                <a:ext uri="{FF2B5EF4-FFF2-40B4-BE49-F238E27FC236}">
                  <a16:creationId xmlns:a16="http://schemas.microsoft.com/office/drawing/2014/main" id="{347B43C8-79F3-4244-96C4-D0FA72EAA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2853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3576" name="Rectangle 23">
              <a:extLst>
                <a:ext uri="{FF2B5EF4-FFF2-40B4-BE49-F238E27FC236}">
                  <a16:creationId xmlns:a16="http://schemas.microsoft.com/office/drawing/2014/main" id="{859568C1-1B81-D845-A796-2B268FE6B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3018"/>
              <a:ext cx="614" cy="1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3577" name="Rectangle 24">
              <a:extLst>
                <a:ext uri="{FF2B5EF4-FFF2-40B4-BE49-F238E27FC236}">
                  <a16:creationId xmlns:a16="http://schemas.microsoft.com/office/drawing/2014/main" id="{E1546D7F-4FA2-644B-B930-55A453E1B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3189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3578" name="Rectangle 25">
              <a:extLst>
                <a:ext uri="{FF2B5EF4-FFF2-40B4-BE49-F238E27FC236}">
                  <a16:creationId xmlns:a16="http://schemas.microsoft.com/office/drawing/2014/main" id="{E385E04C-DDFB-B54A-AD07-47BC8ED9C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1674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-</a:t>
              </a:r>
            </a:p>
          </p:txBody>
        </p:sp>
        <p:sp>
          <p:nvSpPr>
            <p:cNvPr id="23579" name="Rectangle 26">
              <a:extLst>
                <a:ext uri="{FF2B5EF4-FFF2-40B4-BE49-F238E27FC236}">
                  <a16:creationId xmlns:a16="http://schemas.microsoft.com/office/drawing/2014/main" id="{C291153C-EE64-7A4D-87A9-3409F564B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1845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3580" name="Rectangle 27">
              <a:extLst>
                <a:ext uri="{FF2B5EF4-FFF2-40B4-BE49-F238E27FC236}">
                  <a16:creationId xmlns:a16="http://schemas.microsoft.com/office/drawing/2014/main" id="{6F7FB394-4AAE-ED4E-BE63-2A75F8DEB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2010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3581" name="Rectangle 28">
              <a:extLst>
                <a:ext uri="{FF2B5EF4-FFF2-40B4-BE49-F238E27FC236}">
                  <a16:creationId xmlns:a16="http://schemas.microsoft.com/office/drawing/2014/main" id="{95764717-66EC-D647-B61E-7FB58F78E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2181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-</a:t>
              </a:r>
            </a:p>
          </p:txBody>
        </p:sp>
        <p:sp>
          <p:nvSpPr>
            <p:cNvPr id="23582" name="Rectangle 29">
              <a:extLst>
                <a:ext uri="{FF2B5EF4-FFF2-40B4-BE49-F238E27FC236}">
                  <a16:creationId xmlns:a16="http://schemas.microsoft.com/office/drawing/2014/main" id="{70D9D08F-B09F-3446-9F6F-279BA5CCD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2346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-</a:t>
              </a:r>
            </a:p>
          </p:txBody>
        </p:sp>
        <p:sp>
          <p:nvSpPr>
            <p:cNvPr id="23583" name="Rectangle 30">
              <a:extLst>
                <a:ext uri="{FF2B5EF4-FFF2-40B4-BE49-F238E27FC236}">
                  <a16:creationId xmlns:a16="http://schemas.microsoft.com/office/drawing/2014/main" id="{0485A5AC-C828-6341-BD0C-60C318792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2517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3584" name="Rectangle 31">
              <a:extLst>
                <a:ext uri="{FF2B5EF4-FFF2-40B4-BE49-F238E27FC236}">
                  <a16:creationId xmlns:a16="http://schemas.microsoft.com/office/drawing/2014/main" id="{EB21095E-2DBB-3D44-AD83-B971113EE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2682"/>
              <a:ext cx="614" cy="1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3585" name="Rectangle 32">
              <a:extLst>
                <a:ext uri="{FF2B5EF4-FFF2-40B4-BE49-F238E27FC236}">
                  <a16:creationId xmlns:a16="http://schemas.microsoft.com/office/drawing/2014/main" id="{7A7421FE-B8FB-4946-8C36-F3B36F9DF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2853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-</a:t>
              </a:r>
            </a:p>
          </p:txBody>
        </p:sp>
        <p:sp>
          <p:nvSpPr>
            <p:cNvPr id="23586" name="Rectangle 33">
              <a:extLst>
                <a:ext uri="{FF2B5EF4-FFF2-40B4-BE49-F238E27FC236}">
                  <a16:creationId xmlns:a16="http://schemas.microsoft.com/office/drawing/2014/main" id="{7A27740F-F73D-DC4F-BBEE-409E54A27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3018"/>
              <a:ext cx="614" cy="1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-</a:t>
              </a:r>
            </a:p>
          </p:txBody>
        </p:sp>
        <p:sp>
          <p:nvSpPr>
            <p:cNvPr id="23587" name="Rectangle 34">
              <a:extLst>
                <a:ext uri="{FF2B5EF4-FFF2-40B4-BE49-F238E27FC236}">
                  <a16:creationId xmlns:a16="http://schemas.microsoft.com/office/drawing/2014/main" id="{05F10266-B2FA-6B4C-8009-DB6BEEB61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3189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-</a:t>
              </a:r>
            </a:p>
          </p:txBody>
        </p:sp>
        <p:sp>
          <p:nvSpPr>
            <p:cNvPr id="23588" name="Rectangle 35">
              <a:extLst>
                <a:ext uri="{FF2B5EF4-FFF2-40B4-BE49-F238E27FC236}">
                  <a16:creationId xmlns:a16="http://schemas.microsoft.com/office/drawing/2014/main" id="{E2744068-C21F-A04D-B2EC-97C5C0E9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1674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3589" name="Rectangle 36">
              <a:extLst>
                <a:ext uri="{FF2B5EF4-FFF2-40B4-BE49-F238E27FC236}">
                  <a16:creationId xmlns:a16="http://schemas.microsoft.com/office/drawing/2014/main" id="{405683CD-CE16-524F-ABD0-5C99F389F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1845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3590" name="Rectangle 37">
              <a:extLst>
                <a:ext uri="{FF2B5EF4-FFF2-40B4-BE49-F238E27FC236}">
                  <a16:creationId xmlns:a16="http://schemas.microsoft.com/office/drawing/2014/main" id="{2439AB2B-11E8-FE41-88CD-35B61D7EA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2010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3591" name="Rectangle 38">
              <a:extLst>
                <a:ext uri="{FF2B5EF4-FFF2-40B4-BE49-F238E27FC236}">
                  <a16:creationId xmlns:a16="http://schemas.microsoft.com/office/drawing/2014/main" id="{8350295A-3638-2E4B-A6B8-F36010619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2181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3592" name="Rectangle 39">
              <a:extLst>
                <a:ext uri="{FF2B5EF4-FFF2-40B4-BE49-F238E27FC236}">
                  <a16:creationId xmlns:a16="http://schemas.microsoft.com/office/drawing/2014/main" id="{27E0C52C-B4BD-9847-AC85-489D33D0D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2346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3593" name="Rectangle 40">
              <a:extLst>
                <a:ext uri="{FF2B5EF4-FFF2-40B4-BE49-F238E27FC236}">
                  <a16:creationId xmlns:a16="http://schemas.microsoft.com/office/drawing/2014/main" id="{9B7514F3-CB78-A940-BEC6-369C48848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2517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3594" name="Rectangle 41">
              <a:extLst>
                <a:ext uri="{FF2B5EF4-FFF2-40B4-BE49-F238E27FC236}">
                  <a16:creationId xmlns:a16="http://schemas.microsoft.com/office/drawing/2014/main" id="{DD12AA68-671F-CB41-99D3-F67188E2E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2682"/>
              <a:ext cx="614" cy="1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3595" name="Rectangle 42">
              <a:extLst>
                <a:ext uri="{FF2B5EF4-FFF2-40B4-BE49-F238E27FC236}">
                  <a16:creationId xmlns:a16="http://schemas.microsoft.com/office/drawing/2014/main" id="{D68FDBCD-41C0-0646-9550-8289E3C62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2853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3596" name="Rectangle 43">
              <a:extLst>
                <a:ext uri="{FF2B5EF4-FFF2-40B4-BE49-F238E27FC236}">
                  <a16:creationId xmlns:a16="http://schemas.microsoft.com/office/drawing/2014/main" id="{CA0C136F-E9A6-FF43-89F9-0EB997473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018"/>
              <a:ext cx="614" cy="1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3597" name="Rectangle 44">
              <a:extLst>
                <a:ext uri="{FF2B5EF4-FFF2-40B4-BE49-F238E27FC236}">
                  <a16:creationId xmlns:a16="http://schemas.microsoft.com/office/drawing/2014/main" id="{3BF26A33-F5AD-E448-8365-4F2C42FBA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189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50221" name="Text Box 45">
              <a:extLst>
                <a:ext uri="{FF2B5EF4-FFF2-40B4-BE49-F238E27FC236}">
                  <a16:creationId xmlns:a16="http://schemas.microsoft.com/office/drawing/2014/main" id="{F350FDDE-BE25-EC4B-8DF3-7261FC88F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5" y="1451"/>
              <a:ext cx="52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i(thread)</a:t>
              </a:r>
            </a:p>
          </p:txBody>
        </p:sp>
        <p:sp>
          <p:nvSpPr>
            <p:cNvPr id="50222" name="Text Box 46">
              <a:extLst>
                <a:ext uri="{FF2B5EF4-FFF2-40B4-BE49-F238E27FC236}">
                  <a16:creationId xmlns:a16="http://schemas.microsoft.com/office/drawing/2014/main" id="{C8A0BB70-324E-9D43-BD3C-8460FD1FD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7" y="1461"/>
              <a:ext cx="3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instr</a:t>
              </a:r>
              <a:r>
                <a:rPr lang="en-US" altLang="zh-CN" sz="1600" baseline="-25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i</a:t>
              </a:r>
              <a:endPara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50223" name="Text Box 47">
              <a:extLst>
                <a:ext uri="{FF2B5EF4-FFF2-40B4-BE49-F238E27FC236}">
                  <a16:creationId xmlns:a16="http://schemas.microsoft.com/office/drawing/2014/main" id="{94E02714-FD06-F44C-9636-4BB98F189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6" y="1461"/>
              <a:ext cx="223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cnt</a:t>
              </a:r>
            </a:p>
          </p:txBody>
        </p:sp>
        <p:sp>
          <p:nvSpPr>
            <p:cNvPr id="50224" name="Text Box 48">
              <a:extLst>
                <a:ext uri="{FF2B5EF4-FFF2-40B4-BE49-F238E27FC236}">
                  <a16:creationId xmlns:a16="http://schemas.microsoft.com/office/drawing/2014/main" id="{2DC9AA6F-0385-214C-AC4F-90A25475D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" y="1461"/>
              <a:ext cx="30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%</a:t>
              </a:r>
              <a:r>
                <a:rPr lang="en-US" altLang="zh-CN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rdx</a:t>
              </a:r>
              <a:r>
                <a:rPr lang="en-US" altLang="zh-CN" sz="1600" baseline="-25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  <a:endPara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3602" name="Rectangle 49">
              <a:extLst>
                <a:ext uri="{FF2B5EF4-FFF2-40B4-BE49-F238E27FC236}">
                  <a16:creationId xmlns:a16="http://schemas.microsoft.com/office/drawing/2014/main" id="{58363207-CB0E-7940-9283-1AFE5E0CF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674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-</a:t>
              </a:r>
            </a:p>
          </p:txBody>
        </p:sp>
        <p:sp>
          <p:nvSpPr>
            <p:cNvPr id="23603" name="Rectangle 50">
              <a:extLst>
                <a:ext uri="{FF2B5EF4-FFF2-40B4-BE49-F238E27FC236}">
                  <a16:creationId xmlns:a16="http://schemas.microsoft.com/office/drawing/2014/main" id="{485F0E06-C68F-964A-A479-7C316D34D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845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-</a:t>
              </a:r>
            </a:p>
          </p:txBody>
        </p:sp>
        <p:sp>
          <p:nvSpPr>
            <p:cNvPr id="23604" name="Rectangle 51">
              <a:extLst>
                <a:ext uri="{FF2B5EF4-FFF2-40B4-BE49-F238E27FC236}">
                  <a16:creationId xmlns:a16="http://schemas.microsoft.com/office/drawing/2014/main" id="{00952F7E-93A1-A749-9D16-868EB8D30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010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-</a:t>
              </a:r>
            </a:p>
          </p:txBody>
        </p:sp>
        <p:sp>
          <p:nvSpPr>
            <p:cNvPr id="23605" name="Rectangle 52">
              <a:extLst>
                <a:ext uri="{FF2B5EF4-FFF2-40B4-BE49-F238E27FC236}">
                  <a16:creationId xmlns:a16="http://schemas.microsoft.com/office/drawing/2014/main" id="{79F595F7-BB06-204F-A93E-242289B81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181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-</a:t>
              </a:r>
            </a:p>
          </p:txBody>
        </p:sp>
        <p:sp>
          <p:nvSpPr>
            <p:cNvPr id="23607" name="Rectangle 54">
              <a:extLst>
                <a:ext uri="{FF2B5EF4-FFF2-40B4-BE49-F238E27FC236}">
                  <a16:creationId xmlns:a16="http://schemas.microsoft.com/office/drawing/2014/main" id="{1E408683-F577-E740-A750-364BCC652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517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-</a:t>
              </a:r>
            </a:p>
          </p:txBody>
        </p:sp>
        <p:sp>
          <p:nvSpPr>
            <p:cNvPr id="23608" name="Rectangle 55">
              <a:extLst>
                <a:ext uri="{FF2B5EF4-FFF2-40B4-BE49-F238E27FC236}">
                  <a16:creationId xmlns:a16="http://schemas.microsoft.com/office/drawing/2014/main" id="{9E9A1422-5BDB-9444-980F-5B2CE1284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682"/>
              <a:ext cx="614" cy="1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-</a:t>
              </a:r>
            </a:p>
          </p:txBody>
        </p:sp>
        <p:sp>
          <p:nvSpPr>
            <p:cNvPr id="23609" name="Rectangle 56">
              <a:extLst>
                <a:ext uri="{FF2B5EF4-FFF2-40B4-BE49-F238E27FC236}">
                  <a16:creationId xmlns:a16="http://schemas.microsoft.com/office/drawing/2014/main" id="{04ED1C81-B915-4744-A475-A69BB8E36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853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3610" name="Rectangle 57">
              <a:extLst>
                <a:ext uri="{FF2B5EF4-FFF2-40B4-BE49-F238E27FC236}">
                  <a16:creationId xmlns:a16="http://schemas.microsoft.com/office/drawing/2014/main" id="{C6F84CD8-8ACE-D744-B238-407E26864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018"/>
              <a:ext cx="614" cy="1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3611" name="Rectangle 58">
              <a:extLst>
                <a:ext uri="{FF2B5EF4-FFF2-40B4-BE49-F238E27FC236}">
                  <a16:creationId xmlns:a16="http://schemas.microsoft.com/office/drawing/2014/main" id="{08E7AF83-55B9-EA42-8FAB-3EDAA813A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189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50234" name="Text Box 59">
              <a:extLst>
                <a:ext uri="{FF2B5EF4-FFF2-40B4-BE49-F238E27FC236}">
                  <a16:creationId xmlns:a16="http://schemas.microsoft.com/office/drawing/2014/main" id="{2B2DD8CC-F45D-C64A-AA34-3DB061A38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" y="1461"/>
              <a:ext cx="30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%</a:t>
              </a:r>
              <a:r>
                <a:rPr lang="en-US" altLang="zh-CN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rdx</a:t>
              </a:r>
              <a:r>
                <a:rPr lang="en-US" altLang="zh-CN" sz="1600" baseline="-250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</a:t>
              </a:r>
              <a:endPara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23606" name="Rectangle 53">
              <a:extLst>
                <a:ext uri="{FF2B5EF4-FFF2-40B4-BE49-F238E27FC236}">
                  <a16:creationId xmlns:a16="http://schemas.microsoft.com/office/drawing/2014/main" id="{59B39C7A-9BBF-0A4E-A633-288301341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346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0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5">
            <a:extLst>
              <a:ext uri="{FF2B5EF4-FFF2-40B4-BE49-F238E27FC236}">
                <a16:creationId xmlns:a16="http://schemas.microsoft.com/office/drawing/2014/main" id="{E09D9C3C-066F-494A-88A7-BCE1B38E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F35503-789B-D743-9DD2-C5A747BB894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6577A30E-A147-A448-BA02-2B8913D0B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015F7CF-A48D-FD42-8DD1-65E0C97BB4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Topics: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Shared variables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Synchronizing with semaphores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reading: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12.4~12.5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灯片编号占位符 5">
            <a:extLst>
              <a:ext uri="{FF2B5EF4-FFF2-40B4-BE49-F238E27FC236}">
                <a16:creationId xmlns:a16="http://schemas.microsoft.com/office/drawing/2014/main" id="{45B12511-50AA-F445-AACC-39AB56F8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A1ECE0-FD61-B542-8F69-5B3175C83DB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2226" name="Text Box 2">
            <a:extLst>
              <a:ext uri="{FF2B5EF4-FFF2-40B4-BE49-F238E27FC236}">
                <a16:creationId xmlns:a16="http://schemas.microsoft.com/office/drawing/2014/main" id="{06F85B74-0DB3-234B-8E10-7A2F11FE6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447800"/>
            <a:ext cx="3048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1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progress graph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depicts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discrete </a:t>
            </a:r>
            <a:r>
              <a:rPr lang="en-US" altLang="zh-CN" sz="18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execution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state space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concurrent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threads.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Each axis corresponds 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sequential order of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instructions in a thread.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Each point corresponds 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possible </a:t>
            </a:r>
            <a:r>
              <a:rPr lang="en-US" altLang="zh-CN" sz="18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execution state</a:t>
            </a:r>
            <a:endParaRPr lang="en-US" altLang="zh-CN" sz="18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(Inst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Inst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E.g., (L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denotes state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  thread 1 has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completed L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thread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has completed S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52227" name="Group 3">
            <a:extLst>
              <a:ext uri="{FF2B5EF4-FFF2-40B4-BE49-F238E27FC236}">
                <a16:creationId xmlns:a16="http://schemas.microsoft.com/office/drawing/2014/main" id="{6F3BBAEE-2492-8C4E-B5E4-C0A44C895E14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1676400"/>
            <a:ext cx="5367338" cy="4495800"/>
            <a:chOff x="230" y="768"/>
            <a:chExt cx="3381" cy="2832"/>
          </a:xfrm>
        </p:grpSpPr>
        <p:sp>
          <p:nvSpPr>
            <p:cNvPr id="52229" name="Line 4">
              <a:extLst>
                <a:ext uri="{FF2B5EF4-FFF2-40B4-BE49-F238E27FC236}">
                  <a16:creationId xmlns:a16="http://schemas.microsoft.com/office/drawing/2014/main" id="{765E0506-2AB6-484D-ABCE-A7A5B745E72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75" y="3386"/>
              <a:ext cx="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Montserrat" pitchFamily="2" charset="0"/>
              </a:endParaRPr>
            </a:p>
          </p:txBody>
        </p:sp>
        <p:sp>
          <p:nvSpPr>
            <p:cNvPr id="52230" name="Line 5">
              <a:extLst>
                <a:ext uri="{FF2B5EF4-FFF2-40B4-BE49-F238E27FC236}">
                  <a16:creationId xmlns:a16="http://schemas.microsoft.com/office/drawing/2014/main" id="{21FFDA18-4270-4A4E-B065-2F60EB951F0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575" y="967"/>
              <a:ext cx="0" cy="24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Montserrat" pitchFamily="2" charset="0"/>
              </a:endParaRPr>
            </a:p>
          </p:txBody>
        </p:sp>
        <p:sp>
          <p:nvSpPr>
            <p:cNvPr id="52231" name="Text Box 6">
              <a:extLst>
                <a:ext uri="{FF2B5EF4-FFF2-40B4-BE49-F238E27FC236}">
                  <a16:creationId xmlns:a16="http://schemas.microsoft.com/office/drawing/2014/main" id="{EA8A9A89-B7E5-B145-AADD-EE29C050D17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72" y="3388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</a:t>
              </a:r>
              <a:r>
                <a:rPr lang="en-US" altLang="zh-CN" sz="1600" baseline="-25000">
                  <a:latin typeface="Helvetica" pitchFamily="2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32" name="Text Box 7">
              <a:extLst>
                <a:ext uri="{FF2B5EF4-FFF2-40B4-BE49-F238E27FC236}">
                  <a16:creationId xmlns:a16="http://schemas.microsoft.com/office/drawing/2014/main" id="{D22CA180-A365-CB4A-835F-2397216EAA7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11" y="3388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L</a:t>
              </a:r>
              <a:r>
                <a:rPr lang="en-US" altLang="zh-CN" sz="1600" baseline="-25000">
                  <a:latin typeface="Helvetica" pitchFamily="2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33" name="Text Box 8">
              <a:extLst>
                <a:ext uri="{FF2B5EF4-FFF2-40B4-BE49-F238E27FC236}">
                  <a16:creationId xmlns:a16="http://schemas.microsoft.com/office/drawing/2014/main" id="{7E439253-A637-1F4B-97A1-F4C0F5316EF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552" y="3388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U</a:t>
              </a:r>
              <a:r>
                <a:rPr lang="en-US" altLang="zh-CN" sz="1600" baseline="-25000">
                  <a:latin typeface="Helvetica" pitchFamily="2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34" name="Text Box 9">
              <a:extLst>
                <a:ext uri="{FF2B5EF4-FFF2-40B4-BE49-F238E27FC236}">
                  <a16:creationId xmlns:a16="http://schemas.microsoft.com/office/drawing/2014/main" id="{802C28DE-329A-7E49-9D5F-858ADC0879B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004" y="3388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S</a:t>
              </a:r>
              <a:r>
                <a:rPr lang="en-US" altLang="zh-CN" sz="1600" baseline="-25000">
                  <a:latin typeface="Helvetica" pitchFamily="2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35" name="Text Box 10">
              <a:extLst>
                <a:ext uri="{FF2B5EF4-FFF2-40B4-BE49-F238E27FC236}">
                  <a16:creationId xmlns:a16="http://schemas.microsoft.com/office/drawing/2014/main" id="{5982F1A4-7987-8B48-AD3F-91A1420B524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61" y="3388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latin typeface="Helvetica" pitchFamily="2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36" name="Text Box 11">
              <a:extLst>
                <a:ext uri="{FF2B5EF4-FFF2-40B4-BE49-F238E27FC236}">
                  <a16:creationId xmlns:a16="http://schemas.microsoft.com/office/drawing/2014/main" id="{4F4B04AA-CF87-F74D-A1AC-C0DEC1E9AE3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5" y="3036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</a:t>
              </a:r>
              <a:r>
                <a:rPr lang="en-US" altLang="zh-CN" sz="1600" baseline="-25000">
                  <a:latin typeface="Helvetica" pitchFamily="2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37" name="Text Box 12">
              <a:extLst>
                <a:ext uri="{FF2B5EF4-FFF2-40B4-BE49-F238E27FC236}">
                  <a16:creationId xmlns:a16="http://schemas.microsoft.com/office/drawing/2014/main" id="{64B2A624-0187-BA43-917B-31CAD022081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53" y="2598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L</a:t>
              </a:r>
              <a:r>
                <a:rPr lang="en-US" altLang="zh-CN" sz="1600" baseline="-25000">
                  <a:latin typeface="Helvetica" pitchFamily="2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38" name="Text Box 13">
              <a:extLst>
                <a:ext uri="{FF2B5EF4-FFF2-40B4-BE49-F238E27FC236}">
                  <a16:creationId xmlns:a16="http://schemas.microsoft.com/office/drawing/2014/main" id="{B5589039-B239-2F49-8DF6-43B186D9D98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5" y="2144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U</a:t>
              </a:r>
              <a:r>
                <a:rPr lang="en-US" altLang="zh-CN" sz="1600" baseline="-25000">
                  <a:latin typeface="Helvetica" pitchFamily="2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39" name="Text Box 14">
              <a:extLst>
                <a:ext uri="{FF2B5EF4-FFF2-40B4-BE49-F238E27FC236}">
                  <a16:creationId xmlns:a16="http://schemas.microsoft.com/office/drawing/2014/main" id="{B02BA5B2-AA48-B24E-BCC7-C9523BE759E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2" y="1715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S</a:t>
              </a:r>
              <a:r>
                <a:rPr lang="en-US" altLang="zh-CN" sz="1600" baseline="-25000">
                  <a:latin typeface="Helvetica" pitchFamily="2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40" name="Text Box 15">
              <a:extLst>
                <a:ext uri="{FF2B5EF4-FFF2-40B4-BE49-F238E27FC236}">
                  <a16:creationId xmlns:a16="http://schemas.microsoft.com/office/drawing/2014/main" id="{F82BCB37-ECB7-8944-AAC6-3C11023B7C7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9" y="1262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latin typeface="Helvetica" pitchFamily="2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41" name="Oval 16">
              <a:extLst>
                <a:ext uri="{FF2B5EF4-FFF2-40B4-BE49-F238E27FC236}">
                  <a16:creationId xmlns:a16="http://schemas.microsoft.com/office/drawing/2014/main" id="{601A2C3F-4B1C-EA43-AE44-5A7BCCDD89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9" y="2806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42" name="Oval 17">
              <a:extLst>
                <a:ext uri="{FF2B5EF4-FFF2-40B4-BE49-F238E27FC236}">
                  <a16:creationId xmlns:a16="http://schemas.microsoft.com/office/drawing/2014/main" id="{C2C3D4CA-ACB7-1E4C-A24B-D4FC6E7B0C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1" y="2798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43" name="Oval 18">
              <a:extLst>
                <a:ext uri="{FF2B5EF4-FFF2-40B4-BE49-F238E27FC236}">
                  <a16:creationId xmlns:a16="http://schemas.microsoft.com/office/drawing/2014/main" id="{9E1FE34B-5369-0F4C-A5A2-4F54C82BD1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81" y="2798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44" name="Oval 19">
              <a:extLst>
                <a:ext uri="{FF2B5EF4-FFF2-40B4-BE49-F238E27FC236}">
                  <a16:creationId xmlns:a16="http://schemas.microsoft.com/office/drawing/2014/main" id="{B2ABEBAA-2A8A-6841-B314-E00D5F54B2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5" y="2798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45" name="Oval 20">
              <a:extLst>
                <a:ext uri="{FF2B5EF4-FFF2-40B4-BE49-F238E27FC236}">
                  <a16:creationId xmlns:a16="http://schemas.microsoft.com/office/drawing/2014/main" id="{C7C07231-2DF7-7744-8869-4A3956C796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64" y="2798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46" name="Oval 21">
              <a:extLst>
                <a:ext uri="{FF2B5EF4-FFF2-40B4-BE49-F238E27FC236}">
                  <a16:creationId xmlns:a16="http://schemas.microsoft.com/office/drawing/2014/main" id="{6ACE002B-16AE-6E4F-A698-AF788EAA2D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9" y="2365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47" name="Oval 22">
              <a:extLst>
                <a:ext uri="{FF2B5EF4-FFF2-40B4-BE49-F238E27FC236}">
                  <a16:creationId xmlns:a16="http://schemas.microsoft.com/office/drawing/2014/main" id="{ED697384-2C1D-C24F-85D2-533FA099FF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1" y="2357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48" name="Oval 23">
              <a:extLst>
                <a:ext uri="{FF2B5EF4-FFF2-40B4-BE49-F238E27FC236}">
                  <a16:creationId xmlns:a16="http://schemas.microsoft.com/office/drawing/2014/main" id="{B12771E7-AC71-EF4F-802A-79A0D0F940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81" y="2357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49" name="Oval 24">
              <a:extLst>
                <a:ext uri="{FF2B5EF4-FFF2-40B4-BE49-F238E27FC236}">
                  <a16:creationId xmlns:a16="http://schemas.microsoft.com/office/drawing/2014/main" id="{8889D796-2359-6541-87B5-938F3AE35C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5" y="2357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50" name="Oval 25">
              <a:extLst>
                <a:ext uri="{FF2B5EF4-FFF2-40B4-BE49-F238E27FC236}">
                  <a16:creationId xmlns:a16="http://schemas.microsoft.com/office/drawing/2014/main" id="{033C4FB9-CF43-3642-82FA-00DFB9A591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64" y="2357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51" name="Oval 26">
              <a:extLst>
                <a:ext uri="{FF2B5EF4-FFF2-40B4-BE49-F238E27FC236}">
                  <a16:creationId xmlns:a16="http://schemas.microsoft.com/office/drawing/2014/main" id="{3B347B81-6620-B249-B80E-99914DECBE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9" y="1914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52" name="Oval 27">
              <a:extLst>
                <a:ext uri="{FF2B5EF4-FFF2-40B4-BE49-F238E27FC236}">
                  <a16:creationId xmlns:a16="http://schemas.microsoft.com/office/drawing/2014/main" id="{60339B50-2F93-C540-814D-D098836029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1" y="1914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53" name="Oval 28">
              <a:extLst>
                <a:ext uri="{FF2B5EF4-FFF2-40B4-BE49-F238E27FC236}">
                  <a16:creationId xmlns:a16="http://schemas.microsoft.com/office/drawing/2014/main" id="{AF1FA6CC-E3C7-2047-859C-86D0C276FE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81" y="1914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54" name="Oval 29">
              <a:extLst>
                <a:ext uri="{FF2B5EF4-FFF2-40B4-BE49-F238E27FC236}">
                  <a16:creationId xmlns:a16="http://schemas.microsoft.com/office/drawing/2014/main" id="{5A720121-BD9D-0241-8D24-F7D2F022FF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5" y="1914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55" name="Oval 30">
              <a:extLst>
                <a:ext uri="{FF2B5EF4-FFF2-40B4-BE49-F238E27FC236}">
                  <a16:creationId xmlns:a16="http://schemas.microsoft.com/office/drawing/2014/main" id="{905E091A-C4C4-884F-BD38-46CC4FB1BF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64" y="1914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56" name="Oval 31">
              <a:extLst>
                <a:ext uri="{FF2B5EF4-FFF2-40B4-BE49-F238E27FC236}">
                  <a16:creationId xmlns:a16="http://schemas.microsoft.com/office/drawing/2014/main" id="{BCACA081-8E38-7347-9CBD-1A3B69B16C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9" y="1470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57" name="Oval 32">
              <a:extLst>
                <a:ext uri="{FF2B5EF4-FFF2-40B4-BE49-F238E27FC236}">
                  <a16:creationId xmlns:a16="http://schemas.microsoft.com/office/drawing/2014/main" id="{4448B6BE-AE1E-3E49-A899-A4C1984A69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1" y="1470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58" name="Oval 33">
              <a:extLst>
                <a:ext uri="{FF2B5EF4-FFF2-40B4-BE49-F238E27FC236}">
                  <a16:creationId xmlns:a16="http://schemas.microsoft.com/office/drawing/2014/main" id="{3ED78BFE-49E5-8147-98B4-35125DA801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81" y="1470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59" name="Oval 34">
              <a:extLst>
                <a:ext uri="{FF2B5EF4-FFF2-40B4-BE49-F238E27FC236}">
                  <a16:creationId xmlns:a16="http://schemas.microsoft.com/office/drawing/2014/main" id="{1066F684-DC06-AD4B-A5E3-41BE3C8FEE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5" y="1470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60" name="Oval 35">
              <a:extLst>
                <a:ext uri="{FF2B5EF4-FFF2-40B4-BE49-F238E27FC236}">
                  <a16:creationId xmlns:a16="http://schemas.microsoft.com/office/drawing/2014/main" id="{9A68867A-3314-C846-90DB-AE4EEC1BB9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64" y="1470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61" name="Oval 36">
              <a:extLst>
                <a:ext uri="{FF2B5EF4-FFF2-40B4-BE49-F238E27FC236}">
                  <a16:creationId xmlns:a16="http://schemas.microsoft.com/office/drawing/2014/main" id="{B5E15B93-E7C6-4E4E-AF9C-23D62FF46F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9" y="1037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62" name="Oval 37">
              <a:extLst>
                <a:ext uri="{FF2B5EF4-FFF2-40B4-BE49-F238E27FC236}">
                  <a16:creationId xmlns:a16="http://schemas.microsoft.com/office/drawing/2014/main" id="{17F4869F-1167-084F-B8C8-BDED9FD8B9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1" y="1029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63" name="Oval 38">
              <a:extLst>
                <a:ext uri="{FF2B5EF4-FFF2-40B4-BE49-F238E27FC236}">
                  <a16:creationId xmlns:a16="http://schemas.microsoft.com/office/drawing/2014/main" id="{53CC5F72-642E-D546-8EC6-531603FD70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81" y="1029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64" name="Oval 39">
              <a:extLst>
                <a:ext uri="{FF2B5EF4-FFF2-40B4-BE49-F238E27FC236}">
                  <a16:creationId xmlns:a16="http://schemas.microsoft.com/office/drawing/2014/main" id="{66CFD7D3-190D-904B-BCEC-AB951E3EC7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5" y="1029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65" name="Oval 40">
              <a:extLst>
                <a:ext uri="{FF2B5EF4-FFF2-40B4-BE49-F238E27FC236}">
                  <a16:creationId xmlns:a16="http://schemas.microsoft.com/office/drawing/2014/main" id="{7FA586FB-0A09-2949-8CFE-0EF9B33FBA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64" y="1029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66" name="Text Box 41">
              <a:extLst>
                <a:ext uri="{FF2B5EF4-FFF2-40B4-BE49-F238E27FC236}">
                  <a16:creationId xmlns:a16="http://schemas.microsoft.com/office/drawing/2014/main" id="{15B8C5FD-0C93-224E-8149-9D16EE2501B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62" y="3280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Thread 1</a:t>
              </a:r>
            </a:p>
          </p:txBody>
        </p:sp>
        <p:sp>
          <p:nvSpPr>
            <p:cNvPr id="52267" name="Text Box 42">
              <a:extLst>
                <a:ext uri="{FF2B5EF4-FFF2-40B4-BE49-F238E27FC236}">
                  <a16:creationId xmlns:a16="http://schemas.microsoft.com/office/drawing/2014/main" id="{4C3F8061-E02A-3146-9556-02CCAE7B27E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30" y="768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Thread 2</a:t>
              </a:r>
            </a:p>
          </p:txBody>
        </p:sp>
        <p:sp>
          <p:nvSpPr>
            <p:cNvPr id="52268" name="Text Box 43">
              <a:extLst>
                <a:ext uri="{FF2B5EF4-FFF2-40B4-BE49-F238E27FC236}">
                  <a16:creationId xmlns:a16="http://schemas.microsoft.com/office/drawing/2014/main" id="{707C8CC5-ADAB-BF47-8C92-78940FAB0A9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88" y="1382"/>
              <a:ext cx="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Helvetica" pitchFamily="2" charset="0"/>
                  <a:ea typeface="宋体" panose="02010600030101010101" pitchFamily="2" charset="-122"/>
                </a:rPr>
                <a:t>(</a:t>
              </a: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L</a:t>
              </a:r>
              <a:r>
                <a:rPr lang="en-US" altLang="zh-CN" sz="1600" baseline="-25000">
                  <a:latin typeface="Helvetica" pitchFamily="2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, S</a:t>
              </a:r>
              <a:r>
                <a:rPr lang="en-US" altLang="zh-CN" sz="1600" baseline="-25000">
                  <a:latin typeface="Helvetica" pitchFamily="2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52269" name="Oval 44">
              <a:extLst>
                <a:ext uri="{FF2B5EF4-FFF2-40B4-BE49-F238E27FC236}">
                  <a16:creationId xmlns:a16="http://schemas.microsoft.com/office/drawing/2014/main" id="{666A60AF-AE93-4845-B129-EECE2860BD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8" y="3244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70" name="Oval 45">
              <a:extLst>
                <a:ext uri="{FF2B5EF4-FFF2-40B4-BE49-F238E27FC236}">
                  <a16:creationId xmlns:a16="http://schemas.microsoft.com/office/drawing/2014/main" id="{27FD4E2F-7CB1-F146-AB27-9A12D2CFB1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33" y="3243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71" name="Oval 46">
              <a:extLst>
                <a:ext uri="{FF2B5EF4-FFF2-40B4-BE49-F238E27FC236}">
                  <a16:creationId xmlns:a16="http://schemas.microsoft.com/office/drawing/2014/main" id="{8A1F4F18-ADC6-A44B-85E4-F200EA0615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83" y="3243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72" name="Oval 47">
              <a:extLst>
                <a:ext uri="{FF2B5EF4-FFF2-40B4-BE49-F238E27FC236}">
                  <a16:creationId xmlns:a16="http://schemas.microsoft.com/office/drawing/2014/main" id="{7133682C-0C7A-FC46-99AF-0C0AE6CB5D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7" y="3243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73" name="Oval 48">
              <a:extLst>
                <a:ext uri="{FF2B5EF4-FFF2-40B4-BE49-F238E27FC236}">
                  <a16:creationId xmlns:a16="http://schemas.microsoft.com/office/drawing/2014/main" id="{EED03BD0-1703-E642-8A5A-B51AA861E3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66" y="3243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74" name="Oval 49">
              <a:extLst>
                <a:ext uri="{FF2B5EF4-FFF2-40B4-BE49-F238E27FC236}">
                  <a16:creationId xmlns:a16="http://schemas.microsoft.com/office/drawing/2014/main" id="{C287C8D9-2040-E146-B7D0-04FEDBED9E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6" y="2798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75" name="Oval 50">
              <a:extLst>
                <a:ext uri="{FF2B5EF4-FFF2-40B4-BE49-F238E27FC236}">
                  <a16:creationId xmlns:a16="http://schemas.microsoft.com/office/drawing/2014/main" id="{45E071D2-F249-2E4A-AD1D-629CAFF833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2" y="2357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76" name="Oval 51">
              <a:extLst>
                <a:ext uri="{FF2B5EF4-FFF2-40B4-BE49-F238E27FC236}">
                  <a16:creationId xmlns:a16="http://schemas.microsoft.com/office/drawing/2014/main" id="{61ECC7FA-223B-E143-A257-2C58D15EFD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2" y="1916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77" name="Oval 52">
              <a:extLst>
                <a:ext uri="{FF2B5EF4-FFF2-40B4-BE49-F238E27FC236}">
                  <a16:creationId xmlns:a16="http://schemas.microsoft.com/office/drawing/2014/main" id="{AB7C179B-B5D5-994E-9B1F-47BC3CFBF1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2" y="1464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78" name="Oval 53">
              <a:extLst>
                <a:ext uri="{FF2B5EF4-FFF2-40B4-BE49-F238E27FC236}">
                  <a16:creationId xmlns:a16="http://schemas.microsoft.com/office/drawing/2014/main" id="{CB6B23C2-CBDD-6A4C-AF43-99CD95F93E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6" y="1025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2279" name="Oval 54">
              <a:extLst>
                <a:ext uri="{FF2B5EF4-FFF2-40B4-BE49-F238E27FC236}">
                  <a16:creationId xmlns:a16="http://schemas.microsoft.com/office/drawing/2014/main" id="{A3A75668-CBA5-9148-8051-BA3CD78E32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2" y="3243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52228" name="Rectangle 55">
            <a:extLst>
              <a:ext uri="{FF2B5EF4-FFF2-40B4-BE49-F238E27FC236}">
                <a16:creationId xmlns:a16="http://schemas.microsoft.com/office/drawing/2014/main" id="{F419DFFE-F50C-F440-8DC4-712DEC1E3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Progress graphs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5">
            <a:extLst>
              <a:ext uri="{FF2B5EF4-FFF2-40B4-BE49-F238E27FC236}">
                <a16:creationId xmlns:a16="http://schemas.microsoft.com/office/drawing/2014/main" id="{3E473363-13B2-8B49-AEA0-2B56914B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484604-D603-3F44-AA29-F243DA63F4B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4274" name="Text Box 2">
            <a:extLst>
              <a:ext uri="{FF2B5EF4-FFF2-40B4-BE49-F238E27FC236}">
                <a16:creationId xmlns:a16="http://schemas.microsoft.com/office/drawing/2014/main" id="{AEECE7F5-1AFF-654F-8E3F-A0DDE0FA8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650" y="1720850"/>
            <a:ext cx="318135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trajectory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a sequence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 legal state transitions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that describes one possible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concurrent execution of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threads.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H1, L1, U1, H2, L2, S1, T1, U2, S2, T2</a:t>
            </a:r>
          </a:p>
        </p:txBody>
      </p:sp>
      <p:grpSp>
        <p:nvGrpSpPr>
          <p:cNvPr id="54275" name="Group 3">
            <a:extLst>
              <a:ext uri="{FF2B5EF4-FFF2-40B4-BE49-F238E27FC236}">
                <a16:creationId xmlns:a16="http://schemas.microsoft.com/office/drawing/2014/main" id="{A2D207B9-218E-5F4D-9636-72F2C87222B8}"/>
              </a:ext>
            </a:extLst>
          </p:cNvPr>
          <p:cNvGrpSpPr>
            <a:grpSpLocks/>
          </p:cNvGrpSpPr>
          <p:nvPr/>
        </p:nvGrpSpPr>
        <p:grpSpPr bwMode="auto">
          <a:xfrm>
            <a:off x="423863" y="1524000"/>
            <a:ext cx="5367337" cy="4495800"/>
            <a:chOff x="190" y="736"/>
            <a:chExt cx="3381" cy="2832"/>
          </a:xfrm>
        </p:grpSpPr>
        <p:sp>
          <p:nvSpPr>
            <p:cNvPr id="54277" name="Line 4">
              <a:extLst>
                <a:ext uri="{FF2B5EF4-FFF2-40B4-BE49-F238E27FC236}">
                  <a16:creationId xmlns:a16="http://schemas.microsoft.com/office/drawing/2014/main" id="{28C12B08-4583-B240-B62F-4CA4B9066DB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35" y="3354"/>
              <a:ext cx="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Montserrat" pitchFamily="2" charset="0"/>
              </a:endParaRPr>
            </a:p>
          </p:txBody>
        </p:sp>
        <p:sp>
          <p:nvSpPr>
            <p:cNvPr id="54278" name="Line 5">
              <a:extLst>
                <a:ext uri="{FF2B5EF4-FFF2-40B4-BE49-F238E27FC236}">
                  <a16:creationId xmlns:a16="http://schemas.microsoft.com/office/drawing/2014/main" id="{559493AB-9AE2-D740-AA57-D9DB2CB52B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535" y="935"/>
              <a:ext cx="0" cy="24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Montserrat" pitchFamily="2" charset="0"/>
              </a:endParaRPr>
            </a:p>
          </p:txBody>
        </p:sp>
        <p:sp>
          <p:nvSpPr>
            <p:cNvPr id="54279" name="Text Box 6">
              <a:extLst>
                <a:ext uri="{FF2B5EF4-FFF2-40B4-BE49-F238E27FC236}">
                  <a16:creationId xmlns:a16="http://schemas.microsoft.com/office/drawing/2014/main" id="{25676CDB-DB13-FE4F-9833-380109A754B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32" y="3356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</a:t>
              </a:r>
              <a:r>
                <a:rPr lang="en-US" altLang="zh-CN" sz="1600" baseline="-25000">
                  <a:latin typeface="Helvetica" pitchFamily="2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80" name="Text Box 7">
              <a:extLst>
                <a:ext uri="{FF2B5EF4-FFF2-40B4-BE49-F238E27FC236}">
                  <a16:creationId xmlns:a16="http://schemas.microsoft.com/office/drawing/2014/main" id="{7A587207-563F-DF45-BC7E-90FA567739A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27" y="3356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L</a:t>
              </a:r>
              <a:r>
                <a:rPr lang="en-US" altLang="zh-CN" sz="1600" baseline="-25000">
                  <a:latin typeface="Helvetica" pitchFamily="2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81" name="Text Box 8">
              <a:extLst>
                <a:ext uri="{FF2B5EF4-FFF2-40B4-BE49-F238E27FC236}">
                  <a16:creationId xmlns:a16="http://schemas.microsoft.com/office/drawing/2014/main" id="{0F52B0D2-F83A-034B-816F-E5E7EA8C6F4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528" y="3356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U</a:t>
              </a:r>
              <a:r>
                <a:rPr lang="en-US" altLang="zh-CN" sz="1600" baseline="-25000">
                  <a:latin typeface="Helvetica" pitchFamily="2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82" name="Text Box 9">
              <a:extLst>
                <a:ext uri="{FF2B5EF4-FFF2-40B4-BE49-F238E27FC236}">
                  <a16:creationId xmlns:a16="http://schemas.microsoft.com/office/drawing/2014/main" id="{7BD5495D-91D3-1440-9FC1-116EF9CF057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980" y="3356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S</a:t>
              </a:r>
              <a:r>
                <a:rPr lang="en-US" altLang="zh-CN" sz="1600" baseline="-25000">
                  <a:latin typeface="Helvetica" pitchFamily="2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83" name="Text Box 10">
              <a:extLst>
                <a:ext uri="{FF2B5EF4-FFF2-40B4-BE49-F238E27FC236}">
                  <a16:creationId xmlns:a16="http://schemas.microsoft.com/office/drawing/2014/main" id="{2CB9119B-0E76-E443-A728-3402696B1FC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37" y="3356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latin typeface="Helvetica" pitchFamily="2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84" name="Text Box 11">
              <a:extLst>
                <a:ext uri="{FF2B5EF4-FFF2-40B4-BE49-F238E27FC236}">
                  <a16:creationId xmlns:a16="http://schemas.microsoft.com/office/drawing/2014/main" id="{4504E662-476D-C847-90F6-0FCF8FB0D18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5" y="3028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</a:t>
              </a:r>
              <a:r>
                <a:rPr lang="en-US" altLang="zh-CN" sz="1600" baseline="-25000">
                  <a:latin typeface="Helvetica" pitchFamily="2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85" name="Text Box 12">
              <a:extLst>
                <a:ext uri="{FF2B5EF4-FFF2-40B4-BE49-F238E27FC236}">
                  <a16:creationId xmlns:a16="http://schemas.microsoft.com/office/drawing/2014/main" id="{D4FF2D19-4C92-FE45-8D2A-C95978B709C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3" y="2590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L</a:t>
              </a:r>
              <a:r>
                <a:rPr lang="en-US" altLang="zh-CN" sz="1600" baseline="-25000">
                  <a:latin typeface="Helvetica" pitchFamily="2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86" name="Text Box 13">
              <a:extLst>
                <a:ext uri="{FF2B5EF4-FFF2-40B4-BE49-F238E27FC236}">
                  <a16:creationId xmlns:a16="http://schemas.microsoft.com/office/drawing/2014/main" id="{B4FCAC05-ABFC-5949-8452-4C0AFAA5512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5" y="2144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U</a:t>
              </a:r>
              <a:r>
                <a:rPr lang="en-US" altLang="zh-CN" sz="1600" baseline="-25000">
                  <a:latin typeface="Helvetica" pitchFamily="2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87" name="Text Box 14">
              <a:extLst>
                <a:ext uri="{FF2B5EF4-FFF2-40B4-BE49-F238E27FC236}">
                  <a16:creationId xmlns:a16="http://schemas.microsoft.com/office/drawing/2014/main" id="{5E4BC75D-2FB6-3E41-9536-E2D7299324A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2" y="1683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S</a:t>
              </a:r>
              <a:r>
                <a:rPr lang="en-US" altLang="zh-CN" sz="1600" baseline="-25000">
                  <a:latin typeface="Helvetica" pitchFamily="2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88" name="Text Box 15">
              <a:extLst>
                <a:ext uri="{FF2B5EF4-FFF2-40B4-BE49-F238E27FC236}">
                  <a16:creationId xmlns:a16="http://schemas.microsoft.com/office/drawing/2014/main" id="{DDA18B95-B621-4D4E-8898-50CFB0DEC95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9" y="1262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latin typeface="Helvetica" pitchFamily="2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89" name="Oval 16">
              <a:extLst>
                <a:ext uri="{FF2B5EF4-FFF2-40B4-BE49-F238E27FC236}">
                  <a16:creationId xmlns:a16="http://schemas.microsoft.com/office/drawing/2014/main" id="{25F43163-8A78-B247-ACCD-93679BD63C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9" y="2774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90" name="Oval 17">
              <a:extLst>
                <a:ext uri="{FF2B5EF4-FFF2-40B4-BE49-F238E27FC236}">
                  <a16:creationId xmlns:a16="http://schemas.microsoft.com/office/drawing/2014/main" id="{8004298F-E63D-024E-A226-CCAD6ED716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01" y="2766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91" name="Oval 18">
              <a:extLst>
                <a:ext uri="{FF2B5EF4-FFF2-40B4-BE49-F238E27FC236}">
                  <a16:creationId xmlns:a16="http://schemas.microsoft.com/office/drawing/2014/main" id="{6DF70946-A420-C44A-B556-9F35EA1E38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4" y="2766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92" name="Oval 19">
              <a:extLst>
                <a:ext uri="{FF2B5EF4-FFF2-40B4-BE49-F238E27FC236}">
                  <a16:creationId xmlns:a16="http://schemas.microsoft.com/office/drawing/2014/main" id="{6DC18E8D-8B94-F746-A96B-DF066A0754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5" y="2766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93" name="Oval 20">
              <a:extLst>
                <a:ext uri="{FF2B5EF4-FFF2-40B4-BE49-F238E27FC236}">
                  <a16:creationId xmlns:a16="http://schemas.microsoft.com/office/drawing/2014/main" id="{715C5A88-937E-C64D-854A-FB45A9F193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24" y="2766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94" name="Oval 21">
              <a:extLst>
                <a:ext uri="{FF2B5EF4-FFF2-40B4-BE49-F238E27FC236}">
                  <a16:creationId xmlns:a16="http://schemas.microsoft.com/office/drawing/2014/main" id="{CE865980-F526-2743-9F5C-02D8807814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9" y="2333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95" name="Oval 22">
              <a:extLst>
                <a:ext uri="{FF2B5EF4-FFF2-40B4-BE49-F238E27FC236}">
                  <a16:creationId xmlns:a16="http://schemas.microsoft.com/office/drawing/2014/main" id="{948ABFE9-0077-774A-A219-051C29CCD3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01" y="2325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96" name="Oval 23">
              <a:extLst>
                <a:ext uri="{FF2B5EF4-FFF2-40B4-BE49-F238E27FC236}">
                  <a16:creationId xmlns:a16="http://schemas.microsoft.com/office/drawing/2014/main" id="{4915DBA6-C608-9E47-9DAC-1787AF0A47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1" y="2325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97" name="Oval 24">
              <a:extLst>
                <a:ext uri="{FF2B5EF4-FFF2-40B4-BE49-F238E27FC236}">
                  <a16:creationId xmlns:a16="http://schemas.microsoft.com/office/drawing/2014/main" id="{F2DE0038-05D8-484E-90AA-81E46795F5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5" y="2325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98" name="Oval 25">
              <a:extLst>
                <a:ext uri="{FF2B5EF4-FFF2-40B4-BE49-F238E27FC236}">
                  <a16:creationId xmlns:a16="http://schemas.microsoft.com/office/drawing/2014/main" id="{0CEAA891-BBA4-E34D-96A6-6993025E88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24" y="2325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99" name="Oval 26">
              <a:extLst>
                <a:ext uri="{FF2B5EF4-FFF2-40B4-BE49-F238E27FC236}">
                  <a16:creationId xmlns:a16="http://schemas.microsoft.com/office/drawing/2014/main" id="{8F4A11E6-0FE3-E645-B1CF-4D656DAA87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9" y="1882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300" name="Oval 27">
              <a:extLst>
                <a:ext uri="{FF2B5EF4-FFF2-40B4-BE49-F238E27FC236}">
                  <a16:creationId xmlns:a16="http://schemas.microsoft.com/office/drawing/2014/main" id="{35D00114-ADFC-734F-987E-90891B7753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01" y="1882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301" name="Oval 28">
              <a:extLst>
                <a:ext uri="{FF2B5EF4-FFF2-40B4-BE49-F238E27FC236}">
                  <a16:creationId xmlns:a16="http://schemas.microsoft.com/office/drawing/2014/main" id="{32E6BA14-01C6-064F-B16B-8E44EC0E17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1" y="1882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302" name="Oval 29">
              <a:extLst>
                <a:ext uri="{FF2B5EF4-FFF2-40B4-BE49-F238E27FC236}">
                  <a16:creationId xmlns:a16="http://schemas.microsoft.com/office/drawing/2014/main" id="{9640C158-905C-6341-B4CE-721372AED7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5" y="1882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303" name="Oval 30">
              <a:extLst>
                <a:ext uri="{FF2B5EF4-FFF2-40B4-BE49-F238E27FC236}">
                  <a16:creationId xmlns:a16="http://schemas.microsoft.com/office/drawing/2014/main" id="{B875CA04-1A34-944E-94F7-2462137AF5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24" y="1882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304" name="Oval 31">
              <a:extLst>
                <a:ext uri="{FF2B5EF4-FFF2-40B4-BE49-F238E27FC236}">
                  <a16:creationId xmlns:a16="http://schemas.microsoft.com/office/drawing/2014/main" id="{16E0F812-3ED9-AE4E-BF16-29EDBF9F93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9" y="1438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305" name="Oval 32">
              <a:extLst>
                <a:ext uri="{FF2B5EF4-FFF2-40B4-BE49-F238E27FC236}">
                  <a16:creationId xmlns:a16="http://schemas.microsoft.com/office/drawing/2014/main" id="{E75520B1-90CB-9C44-967B-22EECE542B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01" y="1438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306" name="Oval 33">
              <a:extLst>
                <a:ext uri="{FF2B5EF4-FFF2-40B4-BE49-F238E27FC236}">
                  <a16:creationId xmlns:a16="http://schemas.microsoft.com/office/drawing/2014/main" id="{CDE80D34-7040-E242-AE35-14CB195395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1" y="1438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307" name="Oval 34">
              <a:extLst>
                <a:ext uri="{FF2B5EF4-FFF2-40B4-BE49-F238E27FC236}">
                  <a16:creationId xmlns:a16="http://schemas.microsoft.com/office/drawing/2014/main" id="{62E18372-2351-B748-B854-8D80062233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5" y="1438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308" name="Oval 35">
              <a:extLst>
                <a:ext uri="{FF2B5EF4-FFF2-40B4-BE49-F238E27FC236}">
                  <a16:creationId xmlns:a16="http://schemas.microsoft.com/office/drawing/2014/main" id="{F317FD9D-0071-B64A-87FF-FB47BEB6DB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24" y="1438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309" name="Oval 36">
              <a:extLst>
                <a:ext uri="{FF2B5EF4-FFF2-40B4-BE49-F238E27FC236}">
                  <a16:creationId xmlns:a16="http://schemas.microsoft.com/office/drawing/2014/main" id="{5C6F5E6F-E6AB-704F-A0B9-F2E758F32C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9" y="1005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310" name="Oval 37">
              <a:extLst>
                <a:ext uri="{FF2B5EF4-FFF2-40B4-BE49-F238E27FC236}">
                  <a16:creationId xmlns:a16="http://schemas.microsoft.com/office/drawing/2014/main" id="{67540C66-51DF-D04D-ADE2-C1F40AB9A4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01" y="997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311" name="Oval 38">
              <a:extLst>
                <a:ext uri="{FF2B5EF4-FFF2-40B4-BE49-F238E27FC236}">
                  <a16:creationId xmlns:a16="http://schemas.microsoft.com/office/drawing/2014/main" id="{791B4124-DF27-554C-9758-E61AD88BA5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1" y="997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312" name="Oval 39">
              <a:extLst>
                <a:ext uri="{FF2B5EF4-FFF2-40B4-BE49-F238E27FC236}">
                  <a16:creationId xmlns:a16="http://schemas.microsoft.com/office/drawing/2014/main" id="{4AB506E3-1D03-3347-A18D-50CD27666B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5" y="997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313" name="Oval 40">
              <a:extLst>
                <a:ext uri="{FF2B5EF4-FFF2-40B4-BE49-F238E27FC236}">
                  <a16:creationId xmlns:a16="http://schemas.microsoft.com/office/drawing/2014/main" id="{591D8A9A-37F9-A94A-B6CE-6194653E25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24" y="997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314" name="Text Box 41">
              <a:extLst>
                <a:ext uri="{FF2B5EF4-FFF2-40B4-BE49-F238E27FC236}">
                  <a16:creationId xmlns:a16="http://schemas.microsoft.com/office/drawing/2014/main" id="{6CED45C7-6EFB-AF42-B8EF-90A8882266E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22" y="3248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Thread 1</a:t>
              </a:r>
            </a:p>
          </p:txBody>
        </p:sp>
        <p:sp>
          <p:nvSpPr>
            <p:cNvPr id="54315" name="Text Box 42">
              <a:extLst>
                <a:ext uri="{FF2B5EF4-FFF2-40B4-BE49-F238E27FC236}">
                  <a16:creationId xmlns:a16="http://schemas.microsoft.com/office/drawing/2014/main" id="{F6F35EA5-5D05-614B-A107-6B9426BB149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90" y="736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Thread 2</a:t>
              </a:r>
            </a:p>
          </p:txBody>
        </p:sp>
        <p:sp>
          <p:nvSpPr>
            <p:cNvPr id="54316" name="Oval 43">
              <a:extLst>
                <a:ext uri="{FF2B5EF4-FFF2-40B4-BE49-F238E27FC236}">
                  <a16:creationId xmlns:a16="http://schemas.microsoft.com/office/drawing/2014/main" id="{028CEC4E-699C-4C41-A846-FCDCB407D6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20" y="3212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317" name="Oval 44">
              <a:extLst>
                <a:ext uri="{FF2B5EF4-FFF2-40B4-BE49-F238E27FC236}">
                  <a16:creationId xmlns:a16="http://schemas.microsoft.com/office/drawing/2014/main" id="{BA6FF61C-354E-184E-AB40-88AF5B779E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09" y="3211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318" name="Oval 45">
              <a:extLst>
                <a:ext uri="{FF2B5EF4-FFF2-40B4-BE49-F238E27FC236}">
                  <a16:creationId xmlns:a16="http://schemas.microsoft.com/office/drawing/2014/main" id="{59EC0FBF-FBFF-9243-BA65-03A1E76B3E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51" y="3211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319" name="Oval 46">
              <a:extLst>
                <a:ext uri="{FF2B5EF4-FFF2-40B4-BE49-F238E27FC236}">
                  <a16:creationId xmlns:a16="http://schemas.microsoft.com/office/drawing/2014/main" id="{E4EEF30F-3AD8-8C4A-BE6C-BFCC34A197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95" y="3211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320" name="Oval 47">
              <a:extLst>
                <a:ext uri="{FF2B5EF4-FFF2-40B4-BE49-F238E27FC236}">
                  <a16:creationId xmlns:a16="http://schemas.microsoft.com/office/drawing/2014/main" id="{8851A7BD-2801-B14E-9239-0660B478B7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8" y="3211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321" name="Oval 48">
              <a:extLst>
                <a:ext uri="{FF2B5EF4-FFF2-40B4-BE49-F238E27FC236}">
                  <a16:creationId xmlns:a16="http://schemas.microsoft.com/office/drawing/2014/main" id="{AE6F3E6F-216B-4249-9FBF-D6C3807BC4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6" y="2766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322" name="Oval 49">
              <a:extLst>
                <a:ext uri="{FF2B5EF4-FFF2-40B4-BE49-F238E27FC236}">
                  <a16:creationId xmlns:a16="http://schemas.microsoft.com/office/drawing/2014/main" id="{39C76538-D112-D746-9BB6-2F3ED1281D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2" y="2325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323" name="Oval 50">
              <a:extLst>
                <a:ext uri="{FF2B5EF4-FFF2-40B4-BE49-F238E27FC236}">
                  <a16:creationId xmlns:a16="http://schemas.microsoft.com/office/drawing/2014/main" id="{3229A18C-5D6B-094F-9EDC-4BF6BEC51B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2" y="1884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324" name="Oval 51">
              <a:extLst>
                <a:ext uri="{FF2B5EF4-FFF2-40B4-BE49-F238E27FC236}">
                  <a16:creationId xmlns:a16="http://schemas.microsoft.com/office/drawing/2014/main" id="{ACD479D8-3FDA-0141-B47B-CEA349F8EF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2" y="1432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325" name="Oval 52">
              <a:extLst>
                <a:ext uri="{FF2B5EF4-FFF2-40B4-BE49-F238E27FC236}">
                  <a16:creationId xmlns:a16="http://schemas.microsoft.com/office/drawing/2014/main" id="{663BA5C6-8EBA-FC49-8A51-658D7F6F7D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6" y="993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326" name="Oval 53">
              <a:extLst>
                <a:ext uri="{FF2B5EF4-FFF2-40B4-BE49-F238E27FC236}">
                  <a16:creationId xmlns:a16="http://schemas.microsoft.com/office/drawing/2014/main" id="{24A0C15F-CE16-7140-92DE-EE7D466F12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2" y="3211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327" name="Line 54">
              <a:extLst>
                <a:ext uri="{FF2B5EF4-FFF2-40B4-BE49-F238E27FC236}">
                  <a16:creationId xmlns:a16="http://schemas.microsoft.com/office/drawing/2014/main" id="{125186CD-0B61-9D4A-85DD-7BD745B4E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" y="3355"/>
              <a:ext cx="385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Montserrat" pitchFamily="2" charset="0"/>
              </a:endParaRPr>
            </a:p>
          </p:txBody>
        </p:sp>
        <p:sp>
          <p:nvSpPr>
            <p:cNvPr id="54328" name="Line 55">
              <a:extLst>
                <a:ext uri="{FF2B5EF4-FFF2-40B4-BE49-F238E27FC236}">
                  <a16:creationId xmlns:a16="http://schemas.microsoft.com/office/drawing/2014/main" id="{623CEDA8-6DEA-294B-A3F3-95F6CBEB6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8" y="3355"/>
              <a:ext cx="4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Montserrat" pitchFamily="2" charset="0"/>
              </a:endParaRPr>
            </a:p>
          </p:txBody>
        </p:sp>
        <p:sp>
          <p:nvSpPr>
            <p:cNvPr id="54329" name="Line 56">
              <a:extLst>
                <a:ext uri="{FF2B5EF4-FFF2-40B4-BE49-F238E27FC236}">
                  <a16:creationId xmlns:a16="http://schemas.microsoft.com/office/drawing/2014/main" id="{3070A110-43D7-764A-9C78-451700DDE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8" y="3355"/>
              <a:ext cx="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Montserrat" pitchFamily="2" charset="0"/>
              </a:endParaRPr>
            </a:p>
          </p:txBody>
        </p:sp>
        <p:sp>
          <p:nvSpPr>
            <p:cNvPr id="54330" name="Line 57">
              <a:extLst>
                <a:ext uri="{FF2B5EF4-FFF2-40B4-BE49-F238E27FC236}">
                  <a16:creationId xmlns:a16="http://schemas.microsoft.com/office/drawing/2014/main" id="{8AEF7763-0A1D-2E40-95CA-867B9B0051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1" y="2925"/>
              <a:ext cx="0" cy="3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Montserrat" pitchFamily="2" charset="0"/>
              </a:endParaRPr>
            </a:p>
          </p:txBody>
        </p:sp>
        <p:sp>
          <p:nvSpPr>
            <p:cNvPr id="54331" name="Line 58">
              <a:extLst>
                <a:ext uri="{FF2B5EF4-FFF2-40B4-BE49-F238E27FC236}">
                  <a16:creationId xmlns:a16="http://schemas.microsoft.com/office/drawing/2014/main" id="{9639EDFC-B02B-044B-AF97-13CFA9269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5" y="2478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Montserrat" pitchFamily="2" charset="0"/>
              </a:endParaRPr>
            </a:p>
          </p:txBody>
        </p:sp>
        <p:sp>
          <p:nvSpPr>
            <p:cNvPr id="54332" name="Line 59">
              <a:extLst>
                <a:ext uri="{FF2B5EF4-FFF2-40B4-BE49-F238E27FC236}">
                  <a16:creationId xmlns:a16="http://schemas.microsoft.com/office/drawing/2014/main" id="{C4E90CD5-0D66-1B47-AB0E-42CA7472C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3" y="2464"/>
              <a:ext cx="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Montserrat" pitchFamily="2" charset="0"/>
              </a:endParaRPr>
            </a:p>
          </p:txBody>
        </p:sp>
        <p:sp>
          <p:nvSpPr>
            <p:cNvPr id="54333" name="Line 60">
              <a:extLst>
                <a:ext uri="{FF2B5EF4-FFF2-40B4-BE49-F238E27FC236}">
                  <a16:creationId xmlns:a16="http://schemas.microsoft.com/office/drawing/2014/main" id="{A757614B-46AF-0340-8A2D-B4482C8EF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2464"/>
              <a:ext cx="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Montserrat" pitchFamily="2" charset="0"/>
              </a:endParaRPr>
            </a:p>
          </p:txBody>
        </p:sp>
        <p:sp>
          <p:nvSpPr>
            <p:cNvPr id="54334" name="Line 61">
              <a:extLst>
                <a:ext uri="{FF2B5EF4-FFF2-40B4-BE49-F238E27FC236}">
                  <a16:creationId xmlns:a16="http://schemas.microsoft.com/office/drawing/2014/main" id="{148B2A74-0105-7A4F-9A6E-185004367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7" y="2037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Montserrat" pitchFamily="2" charset="0"/>
              </a:endParaRPr>
            </a:p>
          </p:txBody>
        </p:sp>
        <p:sp>
          <p:nvSpPr>
            <p:cNvPr id="54335" name="Line 62">
              <a:extLst>
                <a:ext uri="{FF2B5EF4-FFF2-40B4-BE49-F238E27FC236}">
                  <a16:creationId xmlns:a16="http://schemas.microsoft.com/office/drawing/2014/main" id="{A8238946-EE52-1B43-81DA-A8A6C8717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7" y="1587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Montserrat" pitchFamily="2" charset="0"/>
              </a:endParaRPr>
            </a:p>
          </p:txBody>
        </p:sp>
        <p:sp>
          <p:nvSpPr>
            <p:cNvPr id="54336" name="Line 63">
              <a:extLst>
                <a:ext uri="{FF2B5EF4-FFF2-40B4-BE49-F238E27FC236}">
                  <a16:creationId xmlns:a16="http://schemas.microsoft.com/office/drawing/2014/main" id="{2C174A75-9D27-BF48-98DC-595F2DFA15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7" y="1146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Montserrat" pitchFamily="2" charset="0"/>
              </a:endParaRPr>
            </a:p>
          </p:txBody>
        </p:sp>
      </p:grpSp>
      <p:sp>
        <p:nvSpPr>
          <p:cNvPr id="54276" name="Rectangle 64">
            <a:extLst>
              <a:ext uri="{FF2B5EF4-FFF2-40B4-BE49-F238E27FC236}">
                <a16:creationId xmlns:a16="http://schemas.microsoft.com/office/drawing/2014/main" id="{34B54CD8-6B59-9043-8F6B-3D747962E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Trajectories in progress graphs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5">
            <a:extLst>
              <a:ext uri="{FF2B5EF4-FFF2-40B4-BE49-F238E27FC236}">
                <a16:creationId xmlns:a16="http://schemas.microsoft.com/office/drawing/2014/main" id="{9AB6BF73-F2E5-B74E-867C-AC147618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F0EDA6-78ED-B944-8EA5-A3138170666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6322" name="Text Box 2">
            <a:extLst>
              <a:ext uri="{FF2B5EF4-FFF2-40B4-BE49-F238E27FC236}">
                <a16:creationId xmlns:a16="http://schemas.microsoft.com/office/drawing/2014/main" id="{21CDA62D-D5DD-4D43-96C1-7093F548C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639888"/>
            <a:ext cx="2990850" cy="392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L, U, and S form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critical section 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respect to the shared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variable </a:t>
            </a:r>
            <a:r>
              <a:rPr lang="en-US" altLang="zh-CN" sz="180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1800" i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Instructions in critical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sections (write to some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shared variable) should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 be 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interleaved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Sets of states where such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interleaving occurs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form </a:t>
            </a:r>
            <a:r>
              <a:rPr lang="en-US" altLang="zh-CN" sz="18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unsafe regions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6323" name="Group 3">
            <a:extLst>
              <a:ext uri="{FF2B5EF4-FFF2-40B4-BE49-F238E27FC236}">
                <a16:creationId xmlns:a16="http://schemas.microsoft.com/office/drawing/2014/main" id="{BFE288CE-89B4-9E44-8A04-26026D11D923}"/>
              </a:ext>
            </a:extLst>
          </p:cNvPr>
          <p:cNvGrpSpPr>
            <a:grpSpLocks/>
          </p:cNvGrpSpPr>
          <p:nvPr/>
        </p:nvGrpSpPr>
        <p:grpSpPr bwMode="auto">
          <a:xfrm>
            <a:off x="147638" y="1524000"/>
            <a:ext cx="6176962" cy="4994275"/>
            <a:chOff x="0" y="768"/>
            <a:chExt cx="3891" cy="3146"/>
          </a:xfrm>
        </p:grpSpPr>
        <p:sp>
          <p:nvSpPr>
            <p:cNvPr id="26630" name="Rectangle 4">
              <a:extLst>
                <a:ext uri="{FF2B5EF4-FFF2-40B4-BE49-F238E27FC236}">
                  <a16:creationId xmlns:a16="http://schemas.microsoft.com/office/drawing/2014/main" id="{84F7F74B-4DE4-7543-8B06-5366F0780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2177"/>
              <a:ext cx="1320" cy="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zh-CN" altLang="en-US" b="0" dirty="0">
                <a:latin typeface="Montserrat" pitchFamily="2" charset="0"/>
                <a:ea typeface="宋体" pitchFamily="2" charset="-122"/>
              </a:endParaRPr>
            </a:p>
          </p:txBody>
        </p:sp>
        <p:sp>
          <p:nvSpPr>
            <p:cNvPr id="56326" name="Line 5">
              <a:extLst>
                <a:ext uri="{FF2B5EF4-FFF2-40B4-BE49-F238E27FC236}">
                  <a16:creationId xmlns:a16="http://schemas.microsoft.com/office/drawing/2014/main" id="{9C84A7C8-0274-D047-B0C0-C19F559DCE2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55" y="3386"/>
              <a:ext cx="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Montserrat" pitchFamily="2" charset="0"/>
              </a:endParaRPr>
            </a:p>
          </p:txBody>
        </p:sp>
        <p:sp>
          <p:nvSpPr>
            <p:cNvPr id="56327" name="Line 6">
              <a:extLst>
                <a:ext uri="{FF2B5EF4-FFF2-40B4-BE49-F238E27FC236}">
                  <a16:creationId xmlns:a16="http://schemas.microsoft.com/office/drawing/2014/main" id="{4D2A24B4-6BC2-9643-B407-07FDF937DB4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55" y="967"/>
              <a:ext cx="0" cy="24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Montserrat" pitchFamily="2" charset="0"/>
              </a:endParaRPr>
            </a:p>
          </p:txBody>
        </p:sp>
        <p:sp>
          <p:nvSpPr>
            <p:cNvPr id="56328" name="Text Box 7">
              <a:extLst>
                <a:ext uri="{FF2B5EF4-FFF2-40B4-BE49-F238E27FC236}">
                  <a16:creationId xmlns:a16="http://schemas.microsoft.com/office/drawing/2014/main" id="{2151F5BC-E760-2E4D-BF95-D96D2FDBDEC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936" y="3388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</a:t>
              </a:r>
              <a:r>
                <a:rPr lang="en-US" altLang="zh-CN" sz="1600" baseline="-25000">
                  <a:latin typeface="Helvetica" pitchFamily="2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29" name="Text Box 8">
              <a:extLst>
                <a:ext uri="{FF2B5EF4-FFF2-40B4-BE49-F238E27FC236}">
                  <a16:creationId xmlns:a16="http://schemas.microsoft.com/office/drawing/2014/main" id="{79088B5F-922D-3C4F-A450-256DB1605E9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31" y="3388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L</a:t>
              </a:r>
              <a:r>
                <a:rPr lang="en-US" altLang="zh-CN" sz="1600" baseline="-25000">
                  <a:latin typeface="Helvetica" pitchFamily="2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0" name="Text Box 9">
              <a:extLst>
                <a:ext uri="{FF2B5EF4-FFF2-40B4-BE49-F238E27FC236}">
                  <a16:creationId xmlns:a16="http://schemas.microsoft.com/office/drawing/2014/main" id="{765FC819-770C-6944-BF57-E8D97B1DA77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832" y="3388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U</a:t>
              </a:r>
              <a:r>
                <a:rPr lang="en-US" altLang="zh-CN" sz="1600" baseline="-25000">
                  <a:latin typeface="Helvetica" pitchFamily="2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1" name="Text Box 10">
              <a:extLst>
                <a:ext uri="{FF2B5EF4-FFF2-40B4-BE49-F238E27FC236}">
                  <a16:creationId xmlns:a16="http://schemas.microsoft.com/office/drawing/2014/main" id="{EC13C702-D67E-0E40-8823-5F41F1A9263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84" y="3388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S</a:t>
              </a:r>
              <a:r>
                <a:rPr lang="en-US" altLang="zh-CN" sz="1600" baseline="-25000">
                  <a:latin typeface="Helvetica" pitchFamily="2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2" name="Text Box 11">
              <a:extLst>
                <a:ext uri="{FF2B5EF4-FFF2-40B4-BE49-F238E27FC236}">
                  <a16:creationId xmlns:a16="http://schemas.microsoft.com/office/drawing/2014/main" id="{666CE50B-D71B-B746-B2F5-E24F18A963D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741" y="3388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latin typeface="Helvetica" pitchFamily="2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3" name="Text Box 12">
              <a:extLst>
                <a:ext uri="{FF2B5EF4-FFF2-40B4-BE49-F238E27FC236}">
                  <a16:creationId xmlns:a16="http://schemas.microsoft.com/office/drawing/2014/main" id="{39747C1D-3C4B-A34F-82A8-ACC08ECA0A5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15" y="3044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</a:t>
              </a:r>
              <a:r>
                <a:rPr lang="en-US" altLang="zh-CN" sz="1600" baseline="-25000">
                  <a:latin typeface="Helvetica" pitchFamily="2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4" name="Text Box 13">
              <a:extLst>
                <a:ext uri="{FF2B5EF4-FFF2-40B4-BE49-F238E27FC236}">
                  <a16:creationId xmlns:a16="http://schemas.microsoft.com/office/drawing/2014/main" id="{D9A7A35A-0AFB-8749-A8FD-F5C105495FD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33" y="2606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L</a:t>
              </a:r>
              <a:r>
                <a:rPr lang="en-US" altLang="zh-CN" sz="1600" baseline="-25000">
                  <a:latin typeface="Helvetica" pitchFamily="2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5" name="Text Box 14">
              <a:extLst>
                <a:ext uri="{FF2B5EF4-FFF2-40B4-BE49-F238E27FC236}">
                  <a16:creationId xmlns:a16="http://schemas.microsoft.com/office/drawing/2014/main" id="{860C9891-7459-B54B-BE54-34D93BE733E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15" y="2160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U</a:t>
              </a:r>
              <a:r>
                <a:rPr lang="en-US" altLang="zh-CN" sz="1600" baseline="-25000">
                  <a:latin typeface="Helvetica" pitchFamily="2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6" name="Text Box 15">
              <a:extLst>
                <a:ext uri="{FF2B5EF4-FFF2-40B4-BE49-F238E27FC236}">
                  <a16:creationId xmlns:a16="http://schemas.microsoft.com/office/drawing/2014/main" id="{0312E45A-18C8-4141-B17A-5440B88598B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22" y="1699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S</a:t>
              </a:r>
              <a:r>
                <a:rPr lang="en-US" altLang="zh-CN" sz="1600" baseline="-25000">
                  <a:latin typeface="Helvetica" pitchFamily="2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7" name="Text Box 16">
              <a:extLst>
                <a:ext uri="{FF2B5EF4-FFF2-40B4-BE49-F238E27FC236}">
                  <a16:creationId xmlns:a16="http://schemas.microsoft.com/office/drawing/2014/main" id="{717A5590-F86F-0B40-A152-AEB2172DD6D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29" y="1278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latin typeface="Helvetica" pitchFamily="2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8" name="Oval 17">
              <a:extLst>
                <a:ext uri="{FF2B5EF4-FFF2-40B4-BE49-F238E27FC236}">
                  <a16:creationId xmlns:a16="http://schemas.microsoft.com/office/drawing/2014/main" id="{39C9F4D9-930D-E644-AEB6-1A478E60F8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39" y="2792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9" name="Oval 18">
              <a:extLst>
                <a:ext uri="{FF2B5EF4-FFF2-40B4-BE49-F238E27FC236}">
                  <a16:creationId xmlns:a16="http://schemas.microsoft.com/office/drawing/2014/main" id="{64FB652A-73F2-9E4D-A0D1-775125DAEA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1" y="2792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40" name="Oval 19">
              <a:extLst>
                <a:ext uri="{FF2B5EF4-FFF2-40B4-BE49-F238E27FC236}">
                  <a16:creationId xmlns:a16="http://schemas.microsoft.com/office/drawing/2014/main" id="{EF12510B-1A3F-4E44-9E5F-0F5633D26C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1" y="2792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41" name="Oval 20">
              <a:extLst>
                <a:ext uri="{FF2B5EF4-FFF2-40B4-BE49-F238E27FC236}">
                  <a16:creationId xmlns:a16="http://schemas.microsoft.com/office/drawing/2014/main" id="{A5C8134B-1F34-C845-8C33-78A12650CB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05" y="2792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42" name="Oval 21">
              <a:extLst>
                <a:ext uri="{FF2B5EF4-FFF2-40B4-BE49-F238E27FC236}">
                  <a16:creationId xmlns:a16="http://schemas.microsoft.com/office/drawing/2014/main" id="{95C4B883-A436-D14B-BA7B-5750BF411C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" y="2798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43" name="Oval 22">
              <a:extLst>
                <a:ext uri="{FF2B5EF4-FFF2-40B4-BE49-F238E27FC236}">
                  <a16:creationId xmlns:a16="http://schemas.microsoft.com/office/drawing/2014/main" id="{AC1E2191-CD6D-C343-9B92-AF589AE5D7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39" y="2365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44" name="Oval 23">
              <a:extLst>
                <a:ext uri="{FF2B5EF4-FFF2-40B4-BE49-F238E27FC236}">
                  <a16:creationId xmlns:a16="http://schemas.microsoft.com/office/drawing/2014/main" id="{8234D53B-1221-2147-890F-EDC28936DA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1" y="2357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45" name="Oval 24">
              <a:extLst>
                <a:ext uri="{FF2B5EF4-FFF2-40B4-BE49-F238E27FC236}">
                  <a16:creationId xmlns:a16="http://schemas.microsoft.com/office/drawing/2014/main" id="{A0321F0C-5C68-9E48-A451-67DEFD2919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1" y="2357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46" name="Oval 25">
              <a:extLst>
                <a:ext uri="{FF2B5EF4-FFF2-40B4-BE49-F238E27FC236}">
                  <a16:creationId xmlns:a16="http://schemas.microsoft.com/office/drawing/2014/main" id="{913FD22F-86E6-7E45-8763-768D4A1BFB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05" y="2357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47" name="Oval 26">
              <a:extLst>
                <a:ext uri="{FF2B5EF4-FFF2-40B4-BE49-F238E27FC236}">
                  <a16:creationId xmlns:a16="http://schemas.microsoft.com/office/drawing/2014/main" id="{6B9620BE-45BC-3D46-A96F-5830B89C67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" y="2357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48" name="Oval 27">
              <a:extLst>
                <a:ext uri="{FF2B5EF4-FFF2-40B4-BE49-F238E27FC236}">
                  <a16:creationId xmlns:a16="http://schemas.microsoft.com/office/drawing/2014/main" id="{15701132-63DA-C04D-97F6-C74C55F919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39" y="1914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49" name="Oval 28">
              <a:extLst>
                <a:ext uri="{FF2B5EF4-FFF2-40B4-BE49-F238E27FC236}">
                  <a16:creationId xmlns:a16="http://schemas.microsoft.com/office/drawing/2014/main" id="{08AD5C3F-D6AE-FA4B-8BBA-43E8DEE400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1" y="1914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50" name="Oval 29">
              <a:extLst>
                <a:ext uri="{FF2B5EF4-FFF2-40B4-BE49-F238E27FC236}">
                  <a16:creationId xmlns:a16="http://schemas.microsoft.com/office/drawing/2014/main" id="{CFACDA51-C2FC-D243-B954-A7472718E2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1" y="1914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51" name="Oval 30">
              <a:extLst>
                <a:ext uri="{FF2B5EF4-FFF2-40B4-BE49-F238E27FC236}">
                  <a16:creationId xmlns:a16="http://schemas.microsoft.com/office/drawing/2014/main" id="{049C5DED-06A5-474F-AB80-70E27812B4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05" y="1914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52" name="Oval 31">
              <a:extLst>
                <a:ext uri="{FF2B5EF4-FFF2-40B4-BE49-F238E27FC236}">
                  <a16:creationId xmlns:a16="http://schemas.microsoft.com/office/drawing/2014/main" id="{FEDD5B5D-3E8E-054B-BA4B-03919E59E3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" y="1914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53" name="Oval 32">
              <a:extLst>
                <a:ext uri="{FF2B5EF4-FFF2-40B4-BE49-F238E27FC236}">
                  <a16:creationId xmlns:a16="http://schemas.microsoft.com/office/drawing/2014/main" id="{04920422-1865-5B4A-A39D-F5680622C5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39" y="1470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54" name="Oval 33">
              <a:extLst>
                <a:ext uri="{FF2B5EF4-FFF2-40B4-BE49-F238E27FC236}">
                  <a16:creationId xmlns:a16="http://schemas.microsoft.com/office/drawing/2014/main" id="{0A3C1174-4112-054C-A7CE-093354B557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1" y="1470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55" name="Oval 34">
              <a:extLst>
                <a:ext uri="{FF2B5EF4-FFF2-40B4-BE49-F238E27FC236}">
                  <a16:creationId xmlns:a16="http://schemas.microsoft.com/office/drawing/2014/main" id="{6C4160FA-1875-8D4F-AE02-3AD3D82D7E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1" y="1470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56" name="Oval 35">
              <a:extLst>
                <a:ext uri="{FF2B5EF4-FFF2-40B4-BE49-F238E27FC236}">
                  <a16:creationId xmlns:a16="http://schemas.microsoft.com/office/drawing/2014/main" id="{E36ABAEB-27FA-364D-A9AB-06E8F2369E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05" y="1470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57" name="Oval 36">
              <a:extLst>
                <a:ext uri="{FF2B5EF4-FFF2-40B4-BE49-F238E27FC236}">
                  <a16:creationId xmlns:a16="http://schemas.microsoft.com/office/drawing/2014/main" id="{E77494F4-C014-B247-ABB0-6E1F72CE84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" y="1470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58" name="Oval 37">
              <a:extLst>
                <a:ext uri="{FF2B5EF4-FFF2-40B4-BE49-F238E27FC236}">
                  <a16:creationId xmlns:a16="http://schemas.microsoft.com/office/drawing/2014/main" id="{EF323C33-B9EE-3141-9BBB-F4C4494074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39" y="1037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59" name="Oval 38">
              <a:extLst>
                <a:ext uri="{FF2B5EF4-FFF2-40B4-BE49-F238E27FC236}">
                  <a16:creationId xmlns:a16="http://schemas.microsoft.com/office/drawing/2014/main" id="{9ADD559D-19B1-1B43-AA64-1007CC16A7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1" y="1029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60" name="Oval 39">
              <a:extLst>
                <a:ext uri="{FF2B5EF4-FFF2-40B4-BE49-F238E27FC236}">
                  <a16:creationId xmlns:a16="http://schemas.microsoft.com/office/drawing/2014/main" id="{5740AABF-029D-2948-AA0A-F47D23C328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1" y="1029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61" name="Oval 40">
              <a:extLst>
                <a:ext uri="{FF2B5EF4-FFF2-40B4-BE49-F238E27FC236}">
                  <a16:creationId xmlns:a16="http://schemas.microsoft.com/office/drawing/2014/main" id="{56250FC7-8F27-AA40-B16A-67435363F4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05" y="1029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62" name="Oval 41">
              <a:extLst>
                <a:ext uri="{FF2B5EF4-FFF2-40B4-BE49-F238E27FC236}">
                  <a16:creationId xmlns:a16="http://schemas.microsoft.com/office/drawing/2014/main" id="{345E20F1-B363-B847-A622-9E62EDCB4A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" y="1029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63" name="Text Box 42">
              <a:extLst>
                <a:ext uri="{FF2B5EF4-FFF2-40B4-BE49-F238E27FC236}">
                  <a16:creationId xmlns:a16="http://schemas.microsoft.com/office/drawing/2014/main" id="{5338F687-F641-184E-B36D-30F6135EC4E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242" y="3280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Thread 1</a:t>
              </a:r>
            </a:p>
          </p:txBody>
        </p:sp>
        <p:sp>
          <p:nvSpPr>
            <p:cNvPr id="56364" name="Text Box 43">
              <a:extLst>
                <a:ext uri="{FF2B5EF4-FFF2-40B4-BE49-F238E27FC236}">
                  <a16:creationId xmlns:a16="http://schemas.microsoft.com/office/drawing/2014/main" id="{49A36E20-9C47-F240-87E1-116809797E6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10" y="768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Thread 2</a:t>
              </a:r>
            </a:p>
          </p:txBody>
        </p:sp>
        <p:sp>
          <p:nvSpPr>
            <p:cNvPr id="56365" name="Oval 44">
              <a:extLst>
                <a:ext uri="{FF2B5EF4-FFF2-40B4-BE49-F238E27FC236}">
                  <a16:creationId xmlns:a16="http://schemas.microsoft.com/office/drawing/2014/main" id="{BB0577CB-9406-3B40-81D6-1DD17F1CBB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0" y="3244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66" name="Oval 45">
              <a:extLst>
                <a:ext uri="{FF2B5EF4-FFF2-40B4-BE49-F238E27FC236}">
                  <a16:creationId xmlns:a16="http://schemas.microsoft.com/office/drawing/2014/main" id="{63543C19-1E6A-D14F-9F66-AD495A0E72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9" y="3243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67" name="Oval 46">
              <a:extLst>
                <a:ext uri="{FF2B5EF4-FFF2-40B4-BE49-F238E27FC236}">
                  <a16:creationId xmlns:a16="http://schemas.microsoft.com/office/drawing/2014/main" id="{B323E17C-9D22-AC48-9501-E51339E7CA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59" y="3243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68" name="Oval 47">
              <a:extLst>
                <a:ext uri="{FF2B5EF4-FFF2-40B4-BE49-F238E27FC236}">
                  <a16:creationId xmlns:a16="http://schemas.microsoft.com/office/drawing/2014/main" id="{752D0C34-8038-EC4C-83AC-5719CFDCA2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15" y="3243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69" name="Oval 48">
              <a:extLst>
                <a:ext uri="{FF2B5EF4-FFF2-40B4-BE49-F238E27FC236}">
                  <a16:creationId xmlns:a16="http://schemas.microsoft.com/office/drawing/2014/main" id="{312EB95D-8776-3944-8409-9187871ADD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" y="3243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70" name="Oval 49">
              <a:extLst>
                <a:ext uri="{FF2B5EF4-FFF2-40B4-BE49-F238E27FC236}">
                  <a16:creationId xmlns:a16="http://schemas.microsoft.com/office/drawing/2014/main" id="{9E0A9FC5-2E24-734C-A287-BE0BEE22F7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6" y="2798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71" name="Oval 50">
              <a:extLst>
                <a:ext uri="{FF2B5EF4-FFF2-40B4-BE49-F238E27FC236}">
                  <a16:creationId xmlns:a16="http://schemas.microsoft.com/office/drawing/2014/main" id="{EA28367F-E1E1-A14D-B78A-37AB883FF3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2" y="2357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72" name="Oval 51">
              <a:extLst>
                <a:ext uri="{FF2B5EF4-FFF2-40B4-BE49-F238E27FC236}">
                  <a16:creationId xmlns:a16="http://schemas.microsoft.com/office/drawing/2014/main" id="{1E105438-12E3-0C4B-BE87-4586975917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2" y="1916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73" name="Oval 52">
              <a:extLst>
                <a:ext uri="{FF2B5EF4-FFF2-40B4-BE49-F238E27FC236}">
                  <a16:creationId xmlns:a16="http://schemas.microsoft.com/office/drawing/2014/main" id="{6BC9BD10-CE5B-8346-AF5F-9F6FFF8F91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2" y="1464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74" name="Oval 53">
              <a:extLst>
                <a:ext uri="{FF2B5EF4-FFF2-40B4-BE49-F238E27FC236}">
                  <a16:creationId xmlns:a16="http://schemas.microsoft.com/office/drawing/2014/main" id="{64CB7721-A84D-4246-A66F-987FB55376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6" y="1025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75" name="Oval 54">
              <a:extLst>
                <a:ext uri="{FF2B5EF4-FFF2-40B4-BE49-F238E27FC236}">
                  <a16:creationId xmlns:a16="http://schemas.microsoft.com/office/drawing/2014/main" id="{8FBB87EE-BF5F-B546-95B8-1359695A84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2" y="3243"/>
              <a:ext cx="164" cy="2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81" name="Text Box 55">
              <a:extLst>
                <a:ext uri="{FF2B5EF4-FFF2-40B4-BE49-F238E27FC236}">
                  <a16:creationId xmlns:a16="http://schemas.microsoft.com/office/drawing/2014/main" id="{4AFA7A0B-92E2-E64D-A376-DCA68F0FF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2" y="2158"/>
              <a:ext cx="969" cy="2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defRPr/>
              </a:pPr>
              <a:r>
                <a:rPr lang="en-US" altLang="zh-CN" dirty="0">
                  <a:latin typeface="Helvetica" pitchFamily="34" charset="0"/>
                  <a:ea typeface="宋体" pitchFamily="2" charset="-122"/>
                </a:rPr>
                <a:t>Unsafe region</a:t>
              </a:r>
            </a:p>
          </p:txBody>
        </p:sp>
        <p:sp>
          <p:nvSpPr>
            <p:cNvPr id="56377" name="AutoShape 56">
              <a:extLst>
                <a:ext uri="{FF2B5EF4-FFF2-40B4-BE49-F238E27FC236}">
                  <a16:creationId xmlns:a16="http://schemas.microsoft.com/office/drawing/2014/main" id="{892D0CDD-594F-1946-859E-1BDFEEA00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" y="1624"/>
              <a:ext cx="152" cy="1304"/>
            </a:xfrm>
            <a:prstGeom prst="leftBrace">
              <a:avLst>
                <a:gd name="adj1" fmla="val 7149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78" name="AutoShape 57">
              <a:extLst>
                <a:ext uri="{FF2B5EF4-FFF2-40B4-BE49-F238E27FC236}">
                  <a16:creationId xmlns:a16="http://schemas.microsoft.com/office/drawing/2014/main" id="{F871E8EA-0F80-0A40-B2EF-8A01E2137BC4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872" y="2992"/>
              <a:ext cx="152" cy="1304"/>
            </a:xfrm>
            <a:prstGeom prst="leftBrace">
              <a:avLst>
                <a:gd name="adj1" fmla="val 7149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79" name="Text Box 58">
              <a:extLst>
                <a:ext uri="{FF2B5EF4-FFF2-40B4-BE49-F238E27FC236}">
                  <a16:creationId xmlns:a16="http://schemas.microsoft.com/office/drawing/2014/main" id="{6821740C-4EA8-2841-A9F0-6C0DACC02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" y="3702"/>
              <a:ext cx="15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critical section wrt </a:t>
              </a:r>
              <a:r>
                <a:rPr lang="en-US" altLang="zh-CN" sz="1600">
                  <a:latin typeface="Courier New" panose="02070309020205020404" pitchFamily="49" charset="0"/>
                  <a:ea typeface="宋体" panose="02010600030101010101" pitchFamily="2" charset="-122"/>
                </a:rPr>
                <a:t>cnt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80" name="Text Box 59">
              <a:extLst>
                <a:ext uri="{FF2B5EF4-FFF2-40B4-BE49-F238E27FC236}">
                  <a16:creationId xmlns:a16="http://schemas.microsoft.com/office/drawing/2014/main" id="{9C4E5872-B6A1-1D4C-8F1D-D20B0B54E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020"/>
              <a:ext cx="593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critical section wrt </a:t>
              </a:r>
              <a:r>
                <a:rPr lang="en-US" altLang="zh-CN" sz="1600">
                  <a:latin typeface="Courier New" panose="02070309020205020404" pitchFamily="49" charset="0"/>
                  <a:ea typeface="宋体" panose="02010600030101010101" pitchFamily="2" charset="-122"/>
                </a:rPr>
                <a:t>cnt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56324" name="Rectangle 60">
            <a:extLst>
              <a:ext uri="{FF2B5EF4-FFF2-40B4-BE49-F238E27FC236}">
                <a16:creationId xmlns:a16="http://schemas.microsoft.com/office/drawing/2014/main" id="{59FB36BD-B678-B44E-94FA-7F27D2EF7E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Critical sections and unsafe regions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灯片编号占位符 5">
            <a:extLst>
              <a:ext uri="{FF2B5EF4-FFF2-40B4-BE49-F238E27FC236}">
                <a16:creationId xmlns:a16="http://schemas.microsoft.com/office/drawing/2014/main" id="{DC38159D-350C-1649-8CA1-BB0BF222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E632DD-59A3-2B47-B414-70947F28B34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8370" name="Text Box 2">
            <a:extLst>
              <a:ext uri="{FF2B5EF4-FFF2-40B4-BE49-F238E27FC236}">
                <a16:creationId xmlns:a16="http://schemas.microsoft.com/office/drawing/2014/main" id="{5EF1B939-29FC-2B40-BE2B-14FDCA756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286000"/>
            <a:ext cx="2743200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Def: 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trajectory is </a:t>
            </a:r>
            <a:r>
              <a:rPr lang="en-US" altLang="zh-CN" sz="18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safe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iff it doesn’t  touch any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part of an unsafe region.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Claim: 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trajectory is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correct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(write cnt)  iff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 is safe.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8371" name="Group 3">
            <a:extLst>
              <a:ext uri="{FF2B5EF4-FFF2-40B4-BE49-F238E27FC236}">
                <a16:creationId xmlns:a16="http://schemas.microsoft.com/office/drawing/2014/main" id="{D173B349-D448-2E4C-AE56-C5671C31BA24}"/>
              </a:ext>
            </a:extLst>
          </p:cNvPr>
          <p:cNvGrpSpPr>
            <a:grpSpLocks/>
          </p:cNvGrpSpPr>
          <p:nvPr/>
        </p:nvGrpSpPr>
        <p:grpSpPr bwMode="auto">
          <a:xfrm>
            <a:off x="109538" y="1470025"/>
            <a:ext cx="6215062" cy="5006975"/>
            <a:chOff x="0" y="624"/>
            <a:chExt cx="3915" cy="3154"/>
          </a:xfrm>
        </p:grpSpPr>
        <p:sp>
          <p:nvSpPr>
            <p:cNvPr id="58373" name="Text Box 4">
              <a:extLst>
                <a:ext uri="{FF2B5EF4-FFF2-40B4-BE49-F238E27FC236}">
                  <a16:creationId xmlns:a16="http://schemas.microsoft.com/office/drawing/2014/main" id="{0AA0EEAF-B772-BD4D-A8E7-3E3B71813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48"/>
              <a:ext cx="593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critical section wrt </a:t>
              </a:r>
              <a:r>
                <a:rPr lang="en-US" altLang="zh-CN" sz="1600">
                  <a:latin typeface="Courier New" panose="02070309020205020404" pitchFamily="49" charset="0"/>
                  <a:ea typeface="宋体" panose="02010600030101010101" pitchFamily="2" charset="-122"/>
                </a:rPr>
                <a:t>cnt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58374" name="Group 5">
              <a:extLst>
                <a:ext uri="{FF2B5EF4-FFF2-40B4-BE49-F238E27FC236}">
                  <a16:creationId xmlns:a16="http://schemas.microsoft.com/office/drawing/2014/main" id="{DEC7032A-1917-264D-9F26-1DE726A114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" y="624"/>
              <a:ext cx="3381" cy="3154"/>
              <a:chOff x="534" y="688"/>
              <a:chExt cx="3381" cy="3154"/>
            </a:xfrm>
          </p:grpSpPr>
          <p:sp>
            <p:nvSpPr>
              <p:cNvPr id="27656" name="Rectangle 6">
                <a:extLst>
                  <a:ext uri="{FF2B5EF4-FFF2-40B4-BE49-F238E27FC236}">
                    <a16:creationId xmlns:a16="http://schemas.microsoft.com/office/drawing/2014/main" id="{70BDC0D4-563B-DA40-9CFE-42A47E884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097"/>
                <a:ext cx="1320" cy="1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zh-CN" altLang="en-US" b="0" dirty="0">
                  <a:latin typeface="Montserrat" pitchFamily="2" charset="0"/>
                  <a:ea typeface="宋体" pitchFamily="2" charset="-122"/>
                </a:endParaRPr>
              </a:p>
            </p:txBody>
          </p:sp>
          <p:sp>
            <p:nvSpPr>
              <p:cNvPr id="58376" name="Line 7">
                <a:extLst>
                  <a:ext uri="{FF2B5EF4-FFF2-40B4-BE49-F238E27FC236}">
                    <a16:creationId xmlns:a16="http://schemas.microsoft.com/office/drawing/2014/main" id="{6118FF39-38F6-0247-9A2C-43CA8EE98DF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879" y="3306"/>
                <a:ext cx="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 b="0" dirty="0">
                  <a:latin typeface="Montserrat" pitchFamily="2" charset="0"/>
                </a:endParaRPr>
              </a:p>
            </p:txBody>
          </p:sp>
          <p:sp>
            <p:nvSpPr>
              <p:cNvPr id="58377" name="Line 8">
                <a:extLst>
                  <a:ext uri="{FF2B5EF4-FFF2-40B4-BE49-F238E27FC236}">
                    <a16:creationId xmlns:a16="http://schemas.microsoft.com/office/drawing/2014/main" id="{FAF38A64-58C2-2741-A542-F091A1DAB17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879" y="887"/>
                <a:ext cx="0" cy="24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 b="0" dirty="0">
                  <a:latin typeface="Montserrat" pitchFamily="2" charset="0"/>
                </a:endParaRPr>
              </a:p>
            </p:txBody>
          </p:sp>
          <p:sp>
            <p:nvSpPr>
              <p:cNvPr id="58378" name="Text Box 9">
                <a:extLst>
                  <a:ext uri="{FF2B5EF4-FFF2-40B4-BE49-F238E27FC236}">
                    <a16:creationId xmlns:a16="http://schemas.microsoft.com/office/drawing/2014/main" id="{8B234BC1-6F68-BD48-B458-4D7C45D891F1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960" y="3308"/>
                <a:ext cx="2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  <a:ea typeface="宋体" panose="02010600030101010101" pitchFamily="2" charset="-122"/>
                  </a:rPr>
                  <a:t>H</a:t>
                </a:r>
                <a:r>
                  <a:rPr lang="en-US" altLang="zh-CN" sz="1600" baseline="-25000"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  <a:endParaRPr lang="en-US" altLang="zh-CN" sz="1600">
                  <a:latin typeface="Helvetica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379" name="Text Box 10">
                <a:extLst>
                  <a:ext uri="{FF2B5EF4-FFF2-40B4-BE49-F238E27FC236}">
                    <a16:creationId xmlns:a16="http://schemas.microsoft.com/office/drawing/2014/main" id="{1C8F15D0-AF6A-AA46-9E56-51B68EB37A9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455" y="3308"/>
                <a:ext cx="24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  <a:ea typeface="宋体" panose="02010600030101010101" pitchFamily="2" charset="-122"/>
                  </a:rPr>
                  <a:t>L</a:t>
                </a:r>
                <a:r>
                  <a:rPr lang="en-US" altLang="zh-CN" sz="1600" baseline="-25000"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  <a:endParaRPr lang="en-US" altLang="zh-CN" sz="1600">
                  <a:latin typeface="Helvetica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380" name="Text Box 11">
                <a:extLst>
                  <a:ext uri="{FF2B5EF4-FFF2-40B4-BE49-F238E27FC236}">
                    <a16:creationId xmlns:a16="http://schemas.microsoft.com/office/drawing/2014/main" id="{D209AE46-9AC2-C347-ACCE-37289D02C2E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856" y="3308"/>
                <a:ext cx="2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1600" baseline="-25000"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  <a:endParaRPr lang="en-US" altLang="zh-CN" sz="1600">
                  <a:latin typeface="Helvetica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381" name="Text Box 12">
                <a:extLst>
                  <a:ext uri="{FF2B5EF4-FFF2-40B4-BE49-F238E27FC236}">
                    <a16:creationId xmlns:a16="http://schemas.microsoft.com/office/drawing/2014/main" id="{A66B653C-E18C-3645-802C-06AEC1F9D935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308" y="3308"/>
                <a:ext cx="2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600" baseline="-25000"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  <a:endParaRPr lang="en-US" altLang="zh-CN" sz="1600">
                  <a:latin typeface="Helvetica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382" name="Text Box 13">
                <a:extLst>
                  <a:ext uri="{FF2B5EF4-FFF2-40B4-BE49-F238E27FC236}">
                    <a16:creationId xmlns:a16="http://schemas.microsoft.com/office/drawing/2014/main" id="{6EDA2CBA-613E-2C4E-9FA4-6A5C6C16B7C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765" y="3308"/>
                <a:ext cx="24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1600" baseline="-25000"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  <a:endParaRPr lang="en-US" altLang="zh-CN" sz="1600">
                  <a:latin typeface="Helvetica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383" name="Text Box 14">
                <a:extLst>
                  <a:ext uri="{FF2B5EF4-FFF2-40B4-BE49-F238E27FC236}">
                    <a16:creationId xmlns:a16="http://schemas.microsoft.com/office/drawing/2014/main" id="{73512010-8D6C-6942-91E6-FDACE039C1F8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639" y="2964"/>
                <a:ext cx="2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  <a:ea typeface="宋体" panose="02010600030101010101" pitchFamily="2" charset="-122"/>
                  </a:rPr>
                  <a:t>H</a:t>
                </a:r>
                <a:r>
                  <a:rPr lang="en-US" altLang="zh-CN" sz="1600" baseline="-25000">
                    <a:latin typeface="Helvetica" pitchFamily="2" charset="0"/>
                    <a:ea typeface="宋体" panose="02010600030101010101" pitchFamily="2" charset="-122"/>
                  </a:rPr>
                  <a:t>2</a:t>
                </a:r>
                <a:endParaRPr lang="en-US" altLang="zh-CN" sz="1600">
                  <a:latin typeface="Helvetica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384" name="Text Box 15">
                <a:extLst>
                  <a:ext uri="{FF2B5EF4-FFF2-40B4-BE49-F238E27FC236}">
                    <a16:creationId xmlns:a16="http://schemas.microsoft.com/office/drawing/2014/main" id="{B83DFD2C-3E07-A34C-8983-D3F924FA5EBE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657" y="2526"/>
                <a:ext cx="24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  <a:ea typeface="宋体" panose="02010600030101010101" pitchFamily="2" charset="-122"/>
                  </a:rPr>
                  <a:t>L</a:t>
                </a:r>
                <a:r>
                  <a:rPr lang="en-US" altLang="zh-CN" sz="1600" baseline="-25000">
                    <a:latin typeface="Helvetica" pitchFamily="2" charset="0"/>
                    <a:ea typeface="宋体" panose="02010600030101010101" pitchFamily="2" charset="-122"/>
                  </a:rPr>
                  <a:t>2</a:t>
                </a:r>
                <a:endParaRPr lang="en-US" altLang="zh-CN" sz="1600">
                  <a:latin typeface="Helvetica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385" name="Text Box 16">
                <a:extLst>
                  <a:ext uri="{FF2B5EF4-FFF2-40B4-BE49-F238E27FC236}">
                    <a16:creationId xmlns:a16="http://schemas.microsoft.com/office/drawing/2014/main" id="{754A95F6-BEDF-D343-9AE9-B8E9ABC6DB4D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639" y="2080"/>
                <a:ext cx="2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1600" baseline="-25000">
                    <a:latin typeface="Helvetica" pitchFamily="2" charset="0"/>
                    <a:ea typeface="宋体" panose="02010600030101010101" pitchFamily="2" charset="-122"/>
                  </a:rPr>
                  <a:t>2</a:t>
                </a:r>
                <a:endParaRPr lang="en-US" altLang="zh-CN" sz="1600">
                  <a:latin typeface="Helvetica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386" name="Text Box 17">
                <a:extLst>
                  <a:ext uri="{FF2B5EF4-FFF2-40B4-BE49-F238E27FC236}">
                    <a16:creationId xmlns:a16="http://schemas.microsoft.com/office/drawing/2014/main" id="{848087E8-4CCB-C943-A390-48B4A07C5818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646" y="1619"/>
                <a:ext cx="2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600" baseline="-25000">
                    <a:latin typeface="Helvetica" pitchFamily="2" charset="0"/>
                    <a:ea typeface="宋体" panose="02010600030101010101" pitchFamily="2" charset="-122"/>
                  </a:rPr>
                  <a:t>2</a:t>
                </a:r>
                <a:endParaRPr lang="en-US" altLang="zh-CN" sz="1600">
                  <a:latin typeface="Helvetica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387" name="Text Box 18">
                <a:extLst>
                  <a:ext uri="{FF2B5EF4-FFF2-40B4-BE49-F238E27FC236}">
                    <a16:creationId xmlns:a16="http://schemas.microsoft.com/office/drawing/2014/main" id="{F25603EF-51C4-EB43-AE34-19EAFA3473A7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653" y="1198"/>
                <a:ext cx="24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1600" baseline="-25000">
                    <a:latin typeface="Helvetica" pitchFamily="2" charset="0"/>
                    <a:ea typeface="宋体" panose="02010600030101010101" pitchFamily="2" charset="-122"/>
                  </a:rPr>
                  <a:t>2</a:t>
                </a:r>
                <a:endParaRPr lang="en-US" altLang="zh-CN" sz="1600">
                  <a:latin typeface="Helvetica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388" name="Oval 19">
                <a:extLst>
                  <a:ext uri="{FF2B5EF4-FFF2-40B4-BE49-F238E27FC236}">
                    <a16:creationId xmlns:a16="http://schemas.microsoft.com/office/drawing/2014/main" id="{01EF80E8-A383-944B-B3BB-B2DBC5B1EF9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63" y="2712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389" name="Oval 20">
                <a:extLst>
                  <a:ext uri="{FF2B5EF4-FFF2-40B4-BE49-F238E27FC236}">
                    <a16:creationId xmlns:a16="http://schemas.microsoft.com/office/drawing/2014/main" id="{FC0C3CB2-62EC-CA49-BEB4-FD5758B445E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45" y="2712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390" name="Oval 21">
                <a:extLst>
                  <a:ext uri="{FF2B5EF4-FFF2-40B4-BE49-F238E27FC236}">
                    <a16:creationId xmlns:a16="http://schemas.microsoft.com/office/drawing/2014/main" id="{D5B8241A-E266-3E4B-A8D4-DA00C1991D4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85" y="2712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391" name="Oval 22">
                <a:extLst>
                  <a:ext uri="{FF2B5EF4-FFF2-40B4-BE49-F238E27FC236}">
                    <a16:creationId xmlns:a16="http://schemas.microsoft.com/office/drawing/2014/main" id="{AE672F7A-0B57-4B44-96C9-BB6A6DABAC1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29" y="2712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392" name="Oval 23">
                <a:extLst>
                  <a:ext uri="{FF2B5EF4-FFF2-40B4-BE49-F238E27FC236}">
                    <a16:creationId xmlns:a16="http://schemas.microsoft.com/office/drawing/2014/main" id="{943D0865-4145-524D-B744-C3C0F9AE082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68" y="2718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393" name="Oval 24">
                <a:extLst>
                  <a:ext uri="{FF2B5EF4-FFF2-40B4-BE49-F238E27FC236}">
                    <a16:creationId xmlns:a16="http://schemas.microsoft.com/office/drawing/2014/main" id="{51BF01C9-6CC0-D446-955B-9ACB1ABB742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63" y="2285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394" name="Oval 25">
                <a:extLst>
                  <a:ext uri="{FF2B5EF4-FFF2-40B4-BE49-F238E27FC236}">
                    <a16:creationId xmlns:a16="http://schemas.microsoft.com/office/drawing/2014/main" id="{29094974-141E-3F46-926E-6AC07BC4206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45" y="2277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395" name="Oval 26">
                <a:extLst>
                  <a:ext uri="{FF2B5EF4-FFF2-40B4-BE49-F238E27FC236}">
                    <a16:creationId xmlns:a16="http://schemas.microsoft.com/office/drawing/2014/main" id="{9EAF7849-B3F4-5342-A905-52D817BB479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85" y="2277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396" name="Oval 27">
                <a:extLst>
                  <a:ext uri="{FF2B5EF4-FFF2-40B4-BE49-F238E27FC236}">
                    <a16:creationId xmlns:a16="http://schemas.microsoft.com/office/drawing/2014/main" id="{3B2D8E51-B753-6740-B960-B671B434D42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29" y="2277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397" name="Oval 28">
                <a:extLst>
                  <a:ext uri="{FF2B5EF4-FFF2-40B4-BE49-F238E27FC236}">
                    <a16:creationId xmlns:a16="http://schemas.microsoft.com/office/drawing/2014/main" id="{7C1B58A3-F07A-F64F-BE27-43CEDCCA670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68" y="2277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398" name="Oval 29">
                <a:extLst>
                  <a:ext uri="{FF2B5EF4-FFF2-40B4-BE49-F238E27FC236}">
                    <a16:creationId xmlns:a16="http://schemas.microsoft.com/office/drawing/2014/main" id="{747FC59F-CD75-6641-9123-46D41A037C7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63" y="1834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399" name="Oval 30">
                <a:extLst>
                  <a:ext uri="{FF2B5EF4-FFF2-40B4-BE49-F238E27FC236}">
                    <a16:creationId xmlns:a16="http://schemas.microsoft.com/office/drawing/2014/main" id="{2F069FEF-83F9-664D-BCD6-D407CC8B919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45" y="1834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00" name="Oval 31">
                <a:extLst>
                  <a:ext uri="{FF2B5EF4-FFF2-40B4-BE49-F238E27FC236}">
                    <a16:creationId xmlns:a16="http://schemas.microsoft.com/office/drawing/2014/main" id="{8C40F8DD-F06E-384C-8CB6-7288C6AE59B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85" y="1834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01" name="Oval 32">
                <a:extLst>
                  <a:ext uri="{FF2B5EF4-FFF2-40B4-BE49-F238E27FC236}">
                    <a16:creationId xmlns:a16="http://schemas.microsoft.com/office/drawing/2014/main" id="{98855047-8F35-5A4A-80A2-F6C3546C94E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29" y="1834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02" name="Oval 33">
                <a:extLst>
                  <a:ext uri="{FF2B5EF4-FFF2-40B4-BE49-F238E27FC236}">
                    <a16:creationId xmlns:a16="http://schemas.microsoft.com/office/drawing/2014/main" id="{A2B69100-7BDD-8A46-B46B-23F60FFA580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68" y="1834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03" name="Oval 34">
                <a:extLst>
                  <a:ext uri="{FF2B5EF4-FFF2-40B4-BE49-F238E27FC236}">
                    <a16:creationId xmlns:a16="http://schemas.microsoft.com/office/drawing/2014/main" id="{AD9D6ED3-8BD6-E749-B72A-89385C07370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63" y="1390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04" name="Oval 35">
                <a:extLst>
                  <a:ext uri="{FF2B5EF4-FFF2-40B4-BE49-F238E27FC236}">
                    <a16:creationId xmlns:a16="http://schemas.microsoft.com/office/drawing/2014/main" id="{6A129922-1521-434D-AB0B-E30377076BC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45" y="1390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05" name="Oval 36">
                <a:extLst>
                  <a:ext uri="{FF2B5EF4-FFF2-40B4-BE49-F238E27FC236}">
                    <a16:creationId xmlns:a16="http://schemas.microsoft.com/office/drawing/2014/main" id="{6ADDA9E2-EDD1-B542-9679-804F76D9545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85" y="1390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06" name="Oval 37">
                <a:extLst>
                  <a:ext uri="{FF2B5EF4-FFF2-40B4-BE49-F238E27FC236}">
                    <a16:creationId xmlns:a16="http://schemas.microsoft.com/office/drawing/2014/main" id="{C74FF119-29AF-D149-8349-FCFAAAAA098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29" y="1390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07" name="Oval 38">
                <a:extLst>
                  <a:ext uri="{FF2B5EF4-FFF2-40B4-BE49-F238E27FC236}">
                    <a16:creationId xmlns:a16="http://schemas.microsoft.com/office/drawing/2014/main" id="{6E506074-8834-5845-AE37-A02BF7F3193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68" y="1390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08" name="Oval 39">
                <a:extLst>
                  <a:ext uri="{FF2B5EF4-FFF2-40B4-BE49-F238E27FC236}">
                    <a16:creationId xmlns:a16="http://schemas.microsoft.com/office/drawing/2014/main" id="{38DE9DFC-3ACF-6F4A-B05F-70B2F55C88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63" y="957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09" name="Oval 40">
                <a:extLst>
                  <a:ext uri="{FF2B5EF4-FFF2-40B4-BE49-F238E27FC236}">
                    <a16:creationId xmlns:a16="http://schemas.microsoft.com/office/drawing/2014/main" id="{EFCDAE03-15D8-C74C-97EE-E0420342000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45" y="949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10" name="Oval 41">
                <a:extLst>
                  <a:ext uri="{FF2B5EF4-FFF2-40B4-BE49-F238E27FC236}">
                    <a16:creationId xmlns:a16="http://schemas.microsoft.com/office/drawing/2014/main" id="{BC11E072-72E3-D849-B9E1-DD56F9C71CE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85" y="949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11" name="Oval 42">
                <a:extLst>
                  <a:ext uri="{FF2B5EF4-FFF2-40B4-BE49-F238E27FC236}">
                    <a16:creationId xmlns:a16="http://schemas.microsoft.com/office/drawing/2014/main" id="{C3EF1074-D848-0E4F-9EB5-FAA53AC8DE9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29" y="949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12" name="Oval 43">
                <a:extLst>
                  <a:ext uri="{FF2B5EF4-FFF2-40B4-BE49-F238E27FC236}">
                    <a16:creationId xmlns:a16="http://schemas.microsoft.com/office/drawing/2014/main" id="{9C88E023-BB16-F74F-A10B-4E769AEDDB2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68" y="949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13" name="Text Box 44">
                <a:extLst>
                  <a:ext uri="{FF2B5EF4-FFF2-40B4-BE49-F238E27FC236}">
                    <a16:creationId xmlns:a16="http://schemas.microsoft.com/office/drawing/2014/main" id="{E2F58437-B69A-334F-AD47-B2F3D6686285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266" y="3200"/>
                <a:ext cx="64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  <a:ea typeface="宋体" panose="02010600030101010101" pitchFamily="2" charset="-122"/>
                  </a:rPr>
                  <a:t>Thread 1</a:t>
                </a:r>
              </a:p>
            </p:txBody>
          </p:sp>
          <p:sp>
            <p:nvSpPr>
              <p:cNvPr id="58414" name="Text Box 45">
                <a:extLst>
                  <a:ext uri="{FF2B5EF4-FFF2-40B4-BE49-F238E27FC236}">
                    <a16:creationId xmlns:a16="http://schemas.microsoft.com/office/drawing/2014/main" id="{2E76D648-806B-7441-A09A-244982A7BD0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34" y="688"/>
                <a:ext cx="64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  <a:ea typeface="宋体" panose="02010600030101010101" pitchFamily="2" charset="-122"/>
                  </a:rPr>
                  <a:t>Thread 2</a:t>
                </a:r>
              </a:p>
            </p:txBody>
          </p:sp>
          <p:sp>
            <p:nvSpPr>
              <p:cNvPr id="58415" name="Oval 46">
                <a:extLst>
                  <a:ext uri="{FF2B5EF4-FFF2-40B4-BE49-F238E27FC236}">
                    <a16:creationId xmlns:a16="http://schemas.microsoft.com/office/drawing/2014/main" id="{78A0AFB1-7E8A-5645-AB7D-CE869DA7FE1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64" y="3164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16" name="Oval 47">
                <a:extLst>
                  <a:ext uri="{FF2B5EF4-FFF2-40B4-BE49-F238E27FC236}">
                    <a16:creationId xmlns:a16="http://schemas.microsoft.com/office/drawing/2014/main" id="{3FB854AA-51D8-7248-9408-F8D1FA4736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53" y="3163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17" name="Oval 48">
                <a:extLst>
                  <a:ext uri="{FF2B5EF4-FFF2-40B4-BE49-F238E27FC236}">
                    <a16:creationId xmlns:a16="http://schemas.microsoft.com/office/drawing/2014/main" id="{96F72A02-4030-EC41-824A-5BE5D156D6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83" y="3163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18" name="Oval 49">
                <a:extLst>
                  <a:ext uri="{FF2B5EF4-FFF2-40B4-BE49-F238E27FC236}">
                    <a16:creationId xmlns:a16="http://schemas.microsoft.com/office/drawing/2014/main" id="{7CF70472-8A38-4A4E-B7CE-8F47F828CD2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39" y="3163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19" name="Oval 50">
                <a:extLst>
                  <a:ext uri="{FF2B5EF4-FFF2-40B4-BE49-F238E27FC236}">
                    <a16:creationId xmlns:a16="http://schemas.microsoft.com/office/drawing/2014/main" id="{FB046DCD-2504-D448-A359-65BB25C90D7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68" y="3163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20" name="Oval 51">
                <a:extLst>
                  <a:ext uri="{FF2B5EF4-FFF2-40B4-BE49-F238E27FC236}">
                    <a16:creationId xmlns:a16="http://schemas.microsoft.com/office/drawing/2014/main" id="{1DA1DD17-8AD5-054D-BECB-B5FB991F80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70" y="2718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21" name="Oval 52">
                <a:extLst>
                  <a:ext uri="{FF2B5EF4-FFF2-40B4-BE49-F238E27FC236}">
                    <a16:creationId xmlns:a16="http://schemas.microsoft.com/office/drawing/2014/main" id="{2B8D72D5-A9F0-1C42-A610-9D0269796FA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6" y="2277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22" name="Oval 53">
                <a:extLst>
                  <a:ext uri="{FF2B5EF4-FFF2-40B4-BE49-F238E27FC236}">
                    <a16:creationId xmlns:a16="http://schemas.microsoft.com/office/drawing/2014/main" id="{805E9E5E-9B93-4741-AAE0-E475948C796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6" y="1836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23" name="Oval 54">
                <a:extLst>
                  <a:ext uri="{FF2B5EF4-FFF2-40B4-BE49-F238E27FC236}">
                    <a16:creationId xmlns:a16="http://schemas.microsoft.com/office/drawing/2014/main" id="{D1E9A5A4-1014-454B-8A1C-50585D47016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6" y="1384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24" name="Oval 55">
                <a:extLst>
                  <a:ext uri="{FF2B5EF4-FFF2-40B4-BE49-F238E27FC236}">
                    <a16:creationId xmlns:a16="http://schemas.microsoft.com/office/drawing/2014/main" id="{07E38EAA-23EB-BB40-BE92-5F60801EE10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70" y="945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25" name="Oval 56">
                <a:extLst>
                  <a:ext uri="{FF2B5EF4-FFF2-40B4-BE49-F238E27FC236}">
                    <a16:creationId xmlns:a16="http://schemas.microsoft.com/office/drawing/2014/main" id="{18C15258-CEB6-D241-9A87-B54A89D2BAE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6" y="3163"/>
                <a:ext cx="164" cy="27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07" name="Text Box 57">
                <a:extLst>
                  <a:ext uri="{FF2B5EF4-FFF2-40B4-BE49-F238E27FC236}">
                    <a16:creationId xmlns:a16="http://schemas.microsoft.com/office/drawing/2014/main" id="{FA5D1C76-8F82-7047-9DA9-B54BE19FBD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0" y="1632"/>
                <a:ext cx="860" cy="1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400" dirty="0">
                    <a:latin typeface="Helvetica" pitchFamily="34" charset="0"/>
                    <a:ea typeface="宋体" pitchFamily="2" charset="-122"/>
                  </a:rPr>
                  <a:t>Unsafe region</a:t>
                </a:r>
              </a:p>
            </p:txBody>
          </p:sp>
          <p:sp>
            <p:nvSpPr>
              <p:cNvPr id="58427" name="Line 58">
                <a:extLst>
                  <a:ext uri="{FF2B5EF4-FFF2-40B4-BE49-F238E27FC236}">
                    <a16:creationId xmlns:a16="http://schemas.microsoft.com/office/drawing/2014/main" id="{604E1751-CCED-1A45-938D-7CB843A70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1" y="3299"/>
                <a:ext cx="3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Montserrat" pitchFamily="2" charset="0"/>
                </a:endParaRPr>
              </a:p>
            </p:txBody>
          </p:sp>
          <p:sp>
            <p:nvSpPr>
              <p:cNvPr id="58428" name="Line 59">
                <a:extLst>
                  <a:ext uri="{FF2B5EF4-FFF2-40B4-BE49-F238E27FC236}">
                    <a16:creationId xmlns:a16="http://schemas.microsoft.com/office/drawing/2014/main" id="{187CE92F-DF2D-3B48-B3AD-054ADEE627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9" y="3299"/>
                <a:ext cx="4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Montserrat" pitchFamily="2" charset="0"/>
                </a:endParaRPr>
              </a:p>
            </p:txBody>
          </p:sp>
          <p:sp>
            <p:nvSpPr>
              <p:cNvPr id="58429" name="Line 60">
                <a:extLst>
                  <a:ext uri="{FF2B5EF4-FFF2-40B4-BE49-F238E27FC236}">
                    <a16:creationId xmlns:a16="http://schemas.microsoft.com/office/drawing/2014/main" id="{BB7EB595-A756-7F45-B0E0-696CF3933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6" y="3299"/>
                <a:ext cx="40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Montserrat" pitchFamily="2" charset="0"/>
                </a:endParaRPr>
              </a:p>
            </p:txBody>
          </p:sp>
          <p:sp>
            <p:nvSpPr>
              <p:cNvPr id="58430" name="Line 61">
                <a:extLst>
                  <a:ext uri="{FF2B5EF4-FFF2-40B4-BE49-F238E27FC236}">
                    <a16:creationId xmlns:a16="http://schemas.microsoft.com/office/drawing/2014/main" id="{76DBF510-5EBD-4F48-BF30-13A8E3543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97" y="2865"/>
                <a:ext cx="0" cy="43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Montserrat" pitchFamily="2" charset="0"/>
                </a:endParaRPr>
              </a:p>
            </p:txBody>
          </p:sp>
          <p:sp>
            <p:nvSpPr>
              <p:cNvPr id="58431" name="Line 62">
                <a:extLst>
                  <a:ext uri="{FF2B5EF4-FFF2-40B4-BE49-F238E27FC236}">
                    <a16:creationId xmlns:a16="http://schemas.microsoft.com/office/drawing/2014/main" id="{BAB8E9FA-86B2-694C-B2E0-626A5D99B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97" y="2444"/>
                <a:ext cx="1" cy="3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Montserrat" pitchFamily="2" charset="0"/>
                </a:endParaRPr>
              </a:p>
            </p:txBody>
          </p:sp>
          <p:sp>
            <p:nvSpPr>
              <p:cNvPr id="58432" name="Line 63">
                <a:extLst>
                  <a:ext uri="{FF2B5EF4-FFF2-40B4-BE49-F238E27FC236}">
                    <a16:creationId xmlns:a16="http://schemas.microsoft.com/office/drawing/2014/main" id="{D26644A4-21EB-1D44-8732-ADCC26A92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1" y="1535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Montserrat" pitchFamily="2" charset="0"/>
                </a:endParaRPr>
              </a:p>
            </p:txBody>
          </p:sp>
          <p:sp>
            <p:nvSpPr>
              <p:cNvPr id="58433" name="Line 64">
                <a:extLst>
                  <a:ext uri="{FF2B5EF4-FFF2-40B4-BE49-F238E27FC236}">
                    <a16:creationId xmlns:a16="http://schemas.microsoft.com/office/drawing/2014/main" id="{E39403C1-60D6-6A4D-BC4C-0A5C73B24F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81" y="1090"/>
                <a:ext cx="0" cy="43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Montserrat" pitchFamily="2" charset="0"/>
                </a:endParaRPr>
              </a:p>
            </p:txBody>
          </p:sp>
          <p:sp>
            <p:nvSpPr>
              <p:cNvPr id="58434" name="Line 65">
                <a:extLst>
                  <a:ext uri="{FF2B5EF4-FFF2-40B4-BE49-F238E27FC236}">
                    <a16:creationId xmlns:a16="http://schemas.microsoft.com/office/drawing/2014/main" id="{8A6D7192-3BBD-A145-86AF-FCF5448AE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0" y="2882"/>
                <a:ext cx="0" cy="4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Montserrat" pitchFamily="2" charset="0"/>
                </a:endParaRPr>
              </a:p>
            </p:txBody>
          </p:sp>
          <p:sp>
            <p:nvSpPr>
              <p:cNvPr id="58435" name="Line 66">
                <a:extLst>
                  <a:ext uri="{FF2B5EF4-FFF2-40B4-BE49-F238E27FC236}">
                    <a16:creationId xmlns:a16="http://schemas.microsoft.com/office/drawing/2014/main" id="{0C14D1F5-48A1-A94D-8DD1-4B93305F7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0" y="2431"/>
                <a:ext cx="0" cy="4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Montserrat" pitchFamily="2" charset="0"/>
                </a:endParaRPr>
              </a:p>
            </p:txBody>
          </p:sp>
          <p:sp>
            <p:nvSpPr>
              <p:cNvPr id="58436" name="Line 67">
                <a:extLst>
                  <a:ext uri="{FF2B5EF4-FFF2-40B4-BE49-F238E27FC236}">
                    <a16:creationId xmlns:a16="http://schemas.microsoft.com/office/drawing/2014/main" id="{EF18B0BF-0F2E-6548-9162-59B2E060BC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71" y="1538"/>
                <a:ext cx="4" cy="4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Montserrat" pitchFamily="2" charset="0"/>
                </a:endParaRPr>
              </a:p>
            </p:txBody>
          </p:sp>
          <p:sp>
            <p:nvSpPr>
              <p:cNvPr id="58437" name="Line 68">
                <a:extLst>
                  <a:ext uri="{FF2B5EF4-FFF2-40B4-BE49-F238E27FC236}">
                    <a16:creationId xmlns:a16="http://schemas.microsoft.com/office/drawing/2014/main" id="{72BFCDD9-2EA7-744C-99E4-9141B3E88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3" y="1536"/>
                <a:ext cx="447" cy="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Montserrat" pitchFamily="2" charset="0"/>
                </a:endParaRPr>
              </a:p>
            </p:txBody>
          </p:sp>
          <p:sp>
            <p:nvSpPr>
              <p:cNvPr id="58438" name="Line 69">
                <a:extLst>
                  <a:ext uri="{FF2B5EF4-FFF2-40B4-BE49-F238E27FC236}">
                    <a16:creationId xmlns:a16="http://schemas.microsoft.com/office/drawing/2014/main" id="{71A11C58-C1A2-4842-9166-B923A58A8D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7" y="1088"/>
                <a:ext cx="404" cy="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Montserrat" pitchFamily="2" charset="0"/>
                </a:endParaRPr>
              </a:p>
            </p:txBody>
          </p:sp>
          <p:sp>
            <p:nvSpPr>
              <p:cNvPr id="58439" name="Line 70">
                <a:extLst>
                  <a:ext uri="{FF2B5EF4-FFF2-40B4-BE49-F238E27FC236}">
                    <a16:creationId xmlns:a16="http://schemas.microsoft.com/office/drawing/2014/main" id="{F96E8151-1EE6-8342-80E3-4E19251A1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7" y="1088"/>
                <a:ext cx="404" cy="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Montserrat" pitchFamily="2" charset="0"/>
                </a:endParaRPr>
              </a:p>
            </p:txBody>
          </p:sp>
          <p:sp>
            <p:nvSpPr>
              <p:cNvPr id="58440" name="Line 71">
                <a:extLst>
                  <a:ext uri="{FF2B5EF4-FFF2-40B4-BE49-F238E27FC236}">
                    <a16:creationId xmlns:a16="http://schemas.microsoft.com/office/drawing/2014/main" id="{35BC1C25-4721-0843-9ECA-BA8811464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76" y="1999"/>
                <a:ext cx="0" cy="4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Montserrat" pitchFamily="2" charset="0"/>
                </a:endParaRPr>
              </a:p>
            </p:txBody>
          </p:sp>
          <p:sp>
            <p:nvSpPr>
              <p:cNvPr id="58441" name="Text Box 72">
                <a:extLst>
                  <a:ext uri="{FF2B5EF4-FFF2-40B4-BE49-F238E27FC236}">
                    <a16:creationId xmlns:a16="http://schemas.microsoft.com/office/drawing/2014/main" id="{0B05B37D-2A52-8E46-A3D9-78DB298322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0" y="1625"/>
                <a:ext cx="698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  <a:ea typeface="宋体" panose="02010600030101010101" pitchFamily="2" charset="-122"/>
                  </a:rPr>
                  <a:t>Unsafe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  <a:ea typeface="宋体" panose="02010600030101010101" pitchFamily="2" charset="-122"/>
                  </a:rPr>
                  <a:t>trajectory</a:t>
                </a:r>
              </a:p>
            </p:txBody>
          </p:sp>
          <p:sp>
            <p:nvSpPr>
              <p:cNvPr id="58442" name="Text Box 73">
                <a:extLst>
                  <a:ext uri="{FF2B5EF4-FFF2-40B4-BE49-F238E27FC236}">
                    <a16:creationId xmlns:a16="http://schemas.microsoft.com/office/drawing/2014/main" id="{A0031CEF-80A5-524D-B860-852C3E42D1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1150"/>
                <a:ext cx="100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  <a:ea typeface="宋体" panose="02010600030101010101" pitchFamily="2" charset="-122"/>
                  </a:rPr>
                  <a:t>Safe trajectory</a:t>
                </a:r>
              </a:p>
            </p:txBody>
          </p:sp>
          <p:sp>
            <p:nvSpPr>
              <p:cNvPr id="58443" name="AutoShape 74">
                <a:extLst>
                  <a:ext uri="{FF2B5EF4-FFF2-40B4-BE49-F238E27FC236}">
                    <a16:creationId xmlns:a16="http://schemas.microsoft.com/office/drawing/2014/main" id="{9427575B-63EB-1049-8FEC-EC1001C07F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" y="1552"/>
                <a:ext cx="152" cy="1304"/>
              </a:xfrm>
              <a:prstGeom prst="leftBrace">
                <a:avLst>
                  <a:gd name="adj1" fmla="val 71491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44" name="AutoShape 75">
                <a:extLst>
                  <a:ext uri="{FF2B5EF4-FFF2-40B4-BE49-F238E27FC236}">
                    <a16:creationId xmlns:a16="http://schemas.microsoft.com/office/drawing/2014/main" id="{7CBF82B4-76F7-944D-B29D-AA6540ACA2C4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1872" y="2920"/>
                <a:ext cx="152" cy="1304"/>
              </a:xfrm>
              <a:prstGeom prst="leftBrace">
                <a:avLst>
                  <a:gd name="adj1" fmla="val 71491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Montserrat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45" name="Text Box 76">
                <a:extLst>
                  <a:ext uri="{FF2B5EF4-FFF2-40B4-BE49-F238E27FC236}">
                    <a16:creationId xmlns:a16="http://schemas.microsoft.com/office/drawing/2014/main" id="{2A64162C-23D9-7B44-9488-5C740B7821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6" y="3630"/>
                <a:ext cx="151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Helvetica" pitchFamily="2" charset="0"/>
                    <a:ea typeface="宋体" panose="02010600030101010101" pitchFamily="2" charset="-122"/>
                  </a:rPr>
                  <a:t>critical section wrt </a:t>
                </a:r>
                <a:r>
                  <a:rPr lang="en-US" altLang="zh-CN" sz="1600">
                    <a:latin typeface="Courier New" panose="02070309020205020404" pitchFamily="49" charset="0"/>
                    <a:ea typeface="宋体" panose="02010600030101010101" pitchFamily="2" charset="-122"/>
                  </a:rPr>
                  <a:t>cnt</a:t>
                </a:r>
                <a:endParaRPr lang="en-US" altLang="zh-CN" sz="1600">
                  <a:latin typeface="Helvetica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46" name="Line 77">
                <a:extLst>
                  <a:ext uri="{FF2B5EF4-FFF2-40B4-BE49-F238E27FC236}">
                    <a16:creationId xmlns:a16="http://schemas.microsoft.com/office/drawing/2014/main" id="{26550487-C682-9543-90AB-B9B8C43457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6" y="2416"/>
                <a:ext cx="4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Montserrat" pitchFamily="2" charset="0"/>
                </a:endParaRPr>
              </a:p>
            </p:txBody>
          </p:sp>
          <p:sp>
            <p:nvSpPr>
              <p:cNvPr id="58447" name="Line 78">
                <a:extLst>
                  <a:ext uri="{FF2B5EF4-FFF2-40B4-BE49-F238E27FC236}">
                    <a16:creationId xmlns:a16="http://schemas.microsoft.com/office/drawing/2014/main" id="{B5535E49-B0BB-E34F-AF5F-D42149709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6" y="1971"/>
                <a:ext cx="40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Montserrat" pitchFamily="2" charset="0"/>
                </a:endParaRPr>
              </a:p>
            </p:txBody>
          </p:sp>
          <p:sp>
            <p:nvSpPr>
              <p:cNvPr id="58448" name="Line 79">
                <a:extLst>
                  <a:ext uri="{FF2B5EF4-FFF2-40B4-BE49-F238E27FC236}">
                    <a16:creationId xmlns:a16="http://schemas.microsoft.com/office/drawing/2014/main" id="{4A81AF84-5870-E44D-B9FA-1DC474D36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6" y="2412"/>
                <a:ext cx="4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Montserrat" pitchFamily="2" charset="0"/>
                </a:endParaRPr>
              </a:p>
            </p:txBody>
          </p:sp>
          <p:sp>
            <p:nvSpPr>
              <p:cNvPr id="58449" name="Line 80">
                <a:extLst>
                  <a:ext uri="{FF2B5EF4-FFF2-40B4-BE49-F238E27FC236}">
                    <a16:creationId xmlns:a16="http://schemas.microsoft.com/office/drawing/2014/main" id="{76AB40AF-C951-3A4E-9B3C-68CEE995A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1" y="1992"/>
                <a:ext cx="1" cy="3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Montserrat" pitchFamily="2" charset="0"/>
                </a:endParaRPr>
              </a:p>
            </p:txBody>
          </p:sp>
          <p:sp>
            <p:nvSpPr>
              <p:cNvPr id="58450" name="Line 81">
                <a:extLst>
                  <a:ext uri="{FF2B5EF4-FFF2-40B4-BE49-F238E27FC236}">
                    <a16:creationId xmlns:a16="http://schemas.microsoft.com/office/drawing/2014/main" id="{91AF6BEB-A4E1-354C-A716-B4B3095036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61" y="1536"/>
                <a:ext cx="447" cy="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Montserrat" pitchFamily="2" charset="0"/>
                </a:endParaRPr>
              </a:p>
            </p:txBody>
          </p:sp>
          <p:sp>
            <p:nvSpPr>
              <p:cNvPr id="58451" name="Line 82">
                <a:extLst>
                  <a:ext uri="{FF2B5EF4-FFF2-40B4-BE49-F238E27FC236}">
                    <a16:creationId xmlns:a16="http://schemas.microsoft.com/office/drawing/2014/main" id="{358406DE-549E-094A-90A7-857E602F96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95" y="1076"/>
                <a:ext cx="4" cy="4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Montserrat" pitchFamily="2" charset="0"/>
                </a:endParaRPr>
              </a:p>
            </p:txBody>
          </p:sp>
        </p:grpSp>
      </p:grpSp>
      <p:sp>
        <p:nvSpPr>
          <p:cNvPr id="58372" name="Rectangle 83">
            <a:extLst>
              <a:ext uri="{FF2B5EF4-FFF2-40B4-BE49-F238E27FC236}">
                <a16:creationId xmlns:a16="http://schemas.microsoft.com/office/drawing/2014/main" id="{5BEF33FF-39FA-1049-9A15-0E7DAA064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Montserrat" pitchFamily="2" charset="0"/>
                <a:ea typeface="宋体" panose="02010600030101010101" pitchFamily="2" charset="-122"/>
              </a:rPr>
              <a:t>Safe and unsafe trajectories</a:t>
            </a:r>
            <a:endParaRPr lang="zh-CN" altLang="en-US" b="0" dirty="0">
              <a:solidFill>
                <a:schemeClr val="tx2"/>
              </a:solidFill>
              <a:latin typeface="Montserrat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灯片编号占位符 5">
            <a:extLst>
              <a:ext uri="{FF2B5EF4-FFF2-40B4-BE49-F238E27FC236}">
                <a16:creationId xmlns:a16="http://schemas.microsoft.com/office/drawing/2014/main" id="{92B1D22B-B3F2-8048-875E-25408ADE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A49298-956C-464C-B8F4-756DB7360AC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FCFAD3DA-37F9-B44B-A281-B46D8869F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Synchronizing with semaphores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9141A48-F39C-9845-9BF2-40C628009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 err="1">
                <a:ea typeface="宋体" pitchFamily="2" charset="-122"/>
              </a:rPr>
              <a:t>Dijkstra's</a:t>
            </a:r>
            <a:r>
              <a:rPr lang="en-US" altLang="zh-CN" dirty="0">
                <a:ea typeface="宋体" pitchFamily="2" charset="-122"/>
              </a:rPr>
              <a:t> P and V operations on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semaphores</a:t>
            </a:r>
            <a:endParaRPr lang="en-US" altLang="zh-CN" i="1" dirty="0">
              <a:ea typeface="宋体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semaphore</a:t>
            </a:r>
            <a:r>
              <a:rPr lang="en-US" altLang="zh-CN" i="1" dirty="0">
                <a:ea typeface="宋体" pitchFamily="2" charset="-122"/>
              </a:rPr>
              <a:t>: </a:t>
            </a:r>
            <a:r>
              <a:rPr lang="en-US" altLang="zh-CN" dirty="0">
                <a:ea typeface="宋体" pitchFamily="2" charset="-122"/>
              </a:rPr>
              <a:t> non-negative integer synchronization variable.</a:t>
            </a:r>
          </a:p>
          <a:p>
            <a:pPr lvl="2">
              <a:lnSpc>
                <a:spcPct val="140000"/>
              </a:lnSpc>
              <a:defRPr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P(s): [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while (s == 0) wait(); s--;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]</a:t>
            </a:r>
          </a:p>
          <a:p>
            <a:pPr lvl="3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Dutch for "</a:t>
            </a:r>
            <a:r>
              <a:rPr lang="en-US" altLang="zh-CN" dirty="0" err="1">
                <a:ea typeface="宋体" pitchFamily="2" charset="-122"/>
              </a:rPr>
              <a:t>Proberen</a:t>
            </a:r>
            <a:r>
              <a:rPr lang="en-US" altLang="zh-CN" dirty="0">
                <a:ea typeface="宋体" pitchFamily="2" charset="-122"/>
              </a:rPr>
              <a:t>" (test)</a:t>
            </a:r>
          </a:p>
          <a:p>
            <a:pPr lvl="2">
              <a:lnSpc>
                <a:spcPct val="140000"/>
              </a:lnSpc>
              <a:defRPr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V(s): [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s++; 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]</a:t>
            </a:r>
          </a:p>
          <a:p>
            <a:pPr lvl="3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Dutch for "</a:t>
            </a:r>
            <a:r>
              <a:rPr lang="en-US" altLang="zh-CN" dirty="0" err="1">
                <a:ea typeface="宋体" pitchFamily="2" charset="-122"/>
              </a:rPr>
              <a:t>Verhogen</a:t>
            </a:r>
            <a:r>
              <a:rPr lang="en-US" altLang="zh-CN" dirty="0">
                <a:ea typeface="宋体" pitchFamily="2" charset="-122"/>
              </a:rPr>
              <a:t>" (increment)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5">
            <a:extLst>
              <a:ext uri="{FF2B5EF4-FFF2-40B4-BE49-F238E27FC236}">
                <a16:creationId xmlns:a16="http://schemas.microsoft.com/office/drawing/2014/main" id="{7F77D2E6-3A4B-1F44-BAEC-8A50C7A9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C4FB64-F1AA-5043-BDF8-887F0FCDFBD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1EA9117E-7F32-E24E-8FFF-D4CE6414F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Synchronizing with semaphores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E4B24619-C996-E545-9E7A-F4E6FEF1B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Dijkstra's P and V operations on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semaphores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OS guarantees that operations between brackets [ ] are executed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indivisibly</a:t>
            </a: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.</a:t>
            </a:r>
          </a:p>
          <a:p>
            <a:pPr lvl="2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Only one P or V operation at a time can modify s.</a:t>
            </a:r>
          </a:p>
          <a:p>
            <a:pPr lvl="2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When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en-US" altLang="zh-CN">
                <a:ea typeface="宋体" panose="02010600030101010101" pitchFamily="2" charset="-122"/>
              </a:rPr>
              <a:t> loop in P terminates, only that P can decrement s.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Semaphore invariant: (s &gt;= 0)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灯片编号占位符 5">
            <a:extLst>
              <a:ext uri="{FF2B5EF4-FFF2-40B4-BE49-F238E27FC236}">
                <a16:creationId xmlns:a16="http://schemas.microsoft.com/office/drawing/2014/main" id="{19142FC2-C611-4542-A67A-282DC3DD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CFFCE2-181A-154A-9B91-102FB1003B3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4514" name="Text Box 2">
            <a:extLst>
              <a:ext uri="{FF2B5EF4-FFF2-40B4-BE49-F238E27FC236}">
                <a16:creationId xmlns:a16="http://schemas.microsoft.com/office/drawing/2014/main" id="{2FB9A2DF-2C10-444B-B1C5-4E11C2BAB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0"/>
            <a:ext cx="8305800" cy="30781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lang="en-US" altLang="zh-CN" sz="2000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include &lt;semaphore.h&gt;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sem_init(sem_t *sem, 0, unsigned int value);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sem_wait(sem_t *s);  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P(s)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sem_post(sem_t *s);  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V(s) */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“csapp.h”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P(sem_t *s);	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Wrapper function for sem_wait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V(sem_t *s);	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Wrapper function for sem_wait */</a:t>
            </a:r>
            <a:endParaRPr lang="zh-CN" altLang="en-US" sz="200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1ECC8FE5-C09C-5C4B-AD18-4DEFFA1C9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POSIX semaphores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5">
            <a:extLst>
              <a:ext uri="{FF2B5EF4-FFF2-40B4-BE49-F238E27FC236}">
                <a16:creationId xmlns:a16="http://schemas.microsoft.com/office/drawing/2014/main" id="{578090AE-A07F-D747-8F98-54EC9527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917C16-07C7-4B4A-9FC5-867854A9EBB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6562" name="Text Box 2">
            <a:extLst>
              <a:ext uri="{FF2B5EF4-FFF2-40B4-BE49-F238E27FC236}">
                <a16:creationId xmlns:a16="http://schemas.microsoft.com/office/drawing/2014/main" id="{77F92917-473F-1749-A3C7-AF23DD722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1524000"/>
            <a:ext cx="7948612" cy="4953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"csapp.h"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NITERS 10000000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 int cnt; 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counter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sem_t sem;        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semaphore */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pthread_t tid1, tid2;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Sem_init(&amp;sem, 0, 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create 2 threads and wait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(cnt != (unsigned)NITERS*2)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printf("BOOM! cnt=%d\n", cnt);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printf("OK cnt=%d\n", cnt);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A285FE46-AAB4-D74A-A36F-B04D40E9F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Sharing with POSIX semaphores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灯片编号占位符 5">
            <a:extLst>
              <a:ext uri="{FF2B5EF4-FFF2-40B4-BE49-F238E27FC236}">
                <a16:creationId xmlns:a16="http://schemas.microsoft.com/office/drawing/2014/main" id="{889E0031-6661-C942-AF84-DFC1A921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5C2EA5-8160-C047-8B49-B05EE749D1F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E100CB9F-52A2-744D-9FD6-484373B9F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1524000"/>
            <a:ext cx="7839075" cy="36941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thread routine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*count(void *arg)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int i;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for (i=0; i&lt;NITERS; i++)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(&amp;sem);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200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cnt++;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(&amp;sem);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return NULL;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33B9A53-87A7-4B47-956F-F244A50C7F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Sharing with POSIX semaphores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5">
            <a:extLst>
              <a:ext uri="{FF2B5EF4-FFF2-40B4-BE49-F238E27FC236}">
                <a16:creationId xmlns:a16="http://schemas.microsoft.com/office/drawing/2014/main" id="{F7B81BE6-4F1E-7746-AC36-17E37C84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8F3AE6-B6CB-324E-9611-40D25C9EF3E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0658" name="Text Box 2">
            <a:extLst>
              <a:ext uri="{FF2B5EF4-FFF2-40B4-BE49-F238E27FC236}">
                <a16:creationId xmlns:a16="http://schemas.microsoft.com/office/drawing/2014/main" id="{694A8993-198F-4B40-92BD-84F2CA892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1676400"/>
            <a:ext cx="31051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Provide </a:t>
            </a:r>
            <a:r>
              <a:rPr lang="en-US" altLang="zh-CN" sz="18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mutually exclusive</a:t>
            </a:r>
            <a:r>
              <a:rPr lang="en-US" altLang="zh-CN" sz="1800" b="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access to shared variable by surrounding critical section with  P and V operations on semaphore s (initially set to 1).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Semaphore invariant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creates a </a:t>
            </a:r>
            <a:r>
              <a:rPr lang="en-US" altLang="zh-CN" sz="1800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forbidden region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that encloses unsafe region and is never touched by any trajectory.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Mutual exclusion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>
              <a:latin typeface="Helvetica" pitchFamily="2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0659" name="Group 3">
            <a:extLst>
              <a:ext uri="{FF2B5EF4-FFF2-40B4-BE49-F238E27FC236}">
                <a16:creationId xmlns:a16="http://schemas.microsoft.com/office/drawing/2014/main" id="{0EDB961A-0ED0-874A-853D-880C386A7149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1504950"/>
            <a:ext cx="5505450" cy="4981575"/>
            <a:chOff x="2" y="542"/>
            <a:chExt cx="3783" cy="3547"/>
          </a:xfrm>
        </p:grpSpPr>
        <p:sp>
          <p:nvSpPr>
            <p:cNvPr id="33798" name="Rectangle 4">
              <a:extLst>
                <a:ext uri="{FF2B5EF4-FFF2-40B4-BE49-F238E27FC236}">
                  <a16:creationId xmlns:a16="http://schemas.microsoft.com/office/drawing/2014/main" id="{4EB074CA-E595-3143-B216-614A19881D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11" y="2080"/>
              <a:ext cx="1091" cy="2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zh-CN" altLang="en-US" b="0" dirty="0">
                <a:latin typeface="Montserrat" pitchFamily="2" charset="0"/>
                <a:ea typeface="宋体" pitchFamily="2" charset="-122"/>
              </a:endParaRPr>
            </a:p>
          </p:txBody>
        </p:sp>
        <p:sp>
          <p:nvSpPr>
            <p:cNvPr id="70662" name="Line 5">
              <a:extLst>
                <a:ext uri="{FF2B5EF4-FFF2-40B4-BE49-F238E27FC236}">
                  <a16:creationId xmlns:a16="http://schemas.microsoft.com/office/drawing/2014/main" id="{08324D10-1E90-0645-AF14-92648610F1C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17" y="3501"/>
              <a:ext cx="2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Montserrat" pitchFamily="2" charset="0"/>
              </a:endParaRPr>
            </a:p>
          </p:txBody>
        </p:sp>
        <p:sp>
          <p:nvSpPr>
            <p:cNvPr id="70663" name="Line 6">
              <a:extLst>
                <a:ext uri="{FF2B5EF4-FFF2-40B4-BE49-F238E27FC236}">
                  <a16:creationId xmlns:a16="http://schemas.microsoft.com/office/drawing/2014/main" id="{A365EC6B-5D6F-9144-AF8E-1CAA8F1B37C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423" y="758"/>
              <a:ext cx="0" cy="27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Montserrat" pitchFamily="2" charset="0"/>
              </a:endParaRPr>
            </a:p>
          </p:txBody>
        </p:sp>
        <p:sp>
          <p:nvSpPr>
            <p:cNvPr id="70664" name="Text Box 7">
              <a:extLst>
                <a:ext uri="{FF2B5EF4-FFF2-40B4-BE49-F238E27FC236}">
                  <a16:creationId xmlns:a16="http://schemas.microsoft.com/office/drawing/2014/main" id="{DDFD9933-C98D-F342-87B5-B740BC62BB8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67" y="3473"/>
              <a:ext cx="2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 b="0">
                  <a:latin typeface="Helvetica" pitchFamily="2" charset="0"/>
                  <a:ea typeface="宋体" panose="02010600030101010101" pitchFamily="2" charset="-122"/>
                </a:rPr>
                <a:t>H</a:t>
              </a:r>
              <a:r>
                <a:rPr lang="en-US" altLang="zh-CN" sz="1600" b="0" baseline="-25000">
                  <a:latin typeface="Helvetica" pitchFamily="2" charset="0"/>
                  <a:ea typeface="宋体" panose="02010600030101010101" pitchFamily="2" charset="-122"/>
                </a:rPr>
                <a:t>1</a:t>
              </a:r>
              <a:endParaRPr lang="en-US" altLang="zh-CN" sz="1600" b="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65" name="Text Box 8">
              <a:extLst>
                <a:ext uri="{FF2B5EF4-FFF2-40B4-BE49-F238E27FC236}">
                  <a16:creationId xmlns:a16="http://schemas.microsoft.com/office/drawing/2014/main" id="{159BEA74-7891-A54B-8120-33B297A4783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6" y="3472"/>
              <a:ext cx="39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Helvetica" pitchFamily="2" charset="0"/>
                  <a:ea typeface="宋体" panose="02010600030101010101" pitchFamily="2" charset="-122"/>
                </a:rPr>
                <a:t>P(s)</a:t>
              </a:r>
            </a:p>
          </p:txBody>
        </p:sp>
        <p:sp>
          <p:nvSpPr>
            <p:cNvPr id="70666" name="Text Box 9">
              <a:extLst>
                <a:ext uri="{FF2B5EF4-FFF2-40B4-BE49-F238E27FC236}">
                  <a16:creationId xmlns:a16="http://schemas.microsoft.com/office/drawing/2014/main" id="{28F16594-F589-F54B-AE48-1915A736F01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329" y="3472"/>
              <a:ext cx="39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Helvetica" pitchFamily="2" charset="0"/>
                  <a:ea typeface="宋体" panose="02010600030101010101" pitchFamily="2" charset="-122"/>
                </a:rPr>
                <a:t>V(s)</a:t>
              </a:r>
            </a:p>
          </p:txBody>
        </p:sp>
        <p:sp>
          <p:nvSpPr>
            <p:cNvPr id="70667" name="Text Box 10">
              <a:extLst>
                <a:ext uri="{FF2B5EF4-FFF2-40B4-BE49-F238E27FC236}">
                  <a16:creationId xmlns:a16="http://schemas.microsoft.com/office/drawing/2014/main" id="{509435E5-18DE-7A44-A4CF-1FE7EBC818F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765" y="3473"/>
              <a:ext cx="26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 b="0">
                  <a:latin typeface="Helvetica" pitchFamily="2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0" baseline="-25000">
                  <a:latin typeface="Helvetica" pitchFamily="2" charset="0"/>
                  <a:ea typeface="宋体" panose="02010600030101010101" pitchFamily="2" charset="-122"/>
                </a:rPr>
                <a:t>1</a:t>
              </a:r>
              <a:endParaRPr lang="en-US" altLang="zh-CN" sz="1600" b="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68" name="Text Box 11">
              <a:extLst>
                <a:ext uri="{FF2B5EF4-FFF2-40B4-BE49-F238E27FC236}">
                  <a16:creationId xmlns:a16="http://schemas.microsoft.com/office/drawing/2014/main" id="{FB30B764-2F3A-0542-A35C-69543F9B636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00" y="3485"/>
              <a:ext cx="68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b="0">
                  <a:latin typeface="Helvetica" pitchFamily="2" charset="0"/>
                  <a:ea typeface="宋体" panose="02010600030101010101" pitchFamily="2" charset="-122"/>
                </a:rPr>
                <a:t>Thread 1</a:t>
              </a:r>
            </a:p>
          </p:txBody>
        </p:sp>
        <p:sp>
          <p:nvSpPr>
            <p:cNvPr id="70669" name="Text Box 12">
              <a:extLst>
                <a:ext uri="{FF2B5EF4-FFF2-40B4-BE49-F238E27FC236}">
                  <a16:creationId xmlns:a16="http://schemas.microsoft.com/office/drawing/2014/main" id="{25F025F9-8E3F-BF47-ACB8-110B281F4D1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90" y="542"/>
              <a:ext cx="68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b="0">
                  <a:latin typeface="Helvetica" pitchFamily="2" charset="0"/>
                  <a:ea typeface="宋体" panose="02010600030101010101" pitchFamily="2" charset="-122"/>
                </a:rPr>
                <a:t>Thread 2</a:t>
              </a:r>
            </a:p>
          </p:txBody>
        </p:sp>
        <p:sp>
          <p:nvSpPr>
            <p:cNvPr id="70670" name="Oval 13">
              <a:extLst>
                <a:ext uri="{FF2B5EF4-FFF2-40B4-BE49-F238E27FC236}">
                  <a16:creationId xmlns:a16="http://schemas.microsoft.com/office/drawing/2014/main" id="{93D61EA9-38B0-EC4C-AE66-44DCA2D28F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7" y="2967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71" name="Oval 14">
              <a:extLst>
                <a:ext uri="{FF2B5EF4-FFF2-40B4-BE49-F238E27FC236}">
                  <a16:creationId xmlns:a16="http://schemas.microsoft.com/office/drawing/2014/main" id="{194A389B-9514-FF42-99AA-AD3491C06B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7" y="2967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72" name="Oval 15">
              <a:extLst>
                <a:ext uri="{FF2B5EF4-FFF2-40B4-BE49-F238E27FC236}">
                  <a16:creationId xmlns:a16="http://schemas.microsoft.com/office/drawing/2014/main" id="{514B1C0B-E89C-E446-8AEF-D86691D7D2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9" y="2967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73" name="Oval 16">
              <a:extLst>
                <a:ext uri="{FF2B5EF4-FFF2-40B4-BE49-F238E27FC236}">
                  <a16:creationId xmlns:a16="http://schemas.microsoft.com/office/drawing/2014/main" id="{624965FD-BEBE-5645-8098-210D2EFE95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0" y="2967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74" name="Oval 17">
              <a:extLst>
                <a:ext uri="{FF2B5EF4-FFF2-40B4-BE49-F238E27FC236}">
                  <a16:creationId xmlns:a16="http://schemas.microsoft.com/office/drawing/2014/main" id="{EE85E38E-76B2-794D-913D-AB3CC986CF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2967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75" name="Oval 18">
              <a:extLst>
                <a:ext uri="{FF2B5EF4-FFF2-40B4-BE49-F238E27FC236}">
                  <a16:creationId xmlns:a16="http://schemas.microsoft.com/office/drawing/2014/main" id="{2B0EA965-9320-9542-A252-7C8F883F3C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7" y="2967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76" name="Oval 19">
              <a:extLst>
                <a:ext uri="{FF2B5EF4-FFF2-40B4-BE49-F238E27FC236}">
                  <a16:creationId xmlns:a16="http://schemas.microsoft.com/office/drawing/2014/main" id="{C421D704-B868-B84B-B986-CEBA22DE55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01" y="2967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77" name="Oval 20">
              <a:extLst>
                <a:ext uri="{FF2B5EF4-FFF2-40B4-BE49-F238E27FC236}">
                  <a16:creationId xmlns:a16="http://schemas.microsoft.com/office/drawing/2014/main" id="{84A2306F-D5FB-CE46-9254-24D27AEB2C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83" y="2967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78" name="Oval 21">
              <a:extLst>
                <a:ext uri="{FF2B5EF4-FFF2-40B4-BE49-F238E27FC236}">
                  <a16:creationId xmlns:a16="http://schemas.microsoft.com/office/drawing/2014/main" id="{0E2DAED3-11C2-4940-BF7D-6DFEB803A0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7" y="2596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79" name="Oval 22">
              <a:extLst>
                <a:ext uri="{FF2B5EF4-FFF2-40B4-BE49-F238E27FC236}">
                  <a16:creationId xmlns:a16="http://schemas.microsoft.com/office/drawing/2014/main" id="{64282C6B-BBB9-8141-96BF-DACEE65D21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7" y="2596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80" name="Oval 23">
              <a:extLst>
                <a:ext uri="{FF2B5EF4-FFF2-40B4-BE49-F238E27FC236}">
                  <a16:creationId xmlns:a16="http://schemas.microsoft.com/office/drawing/2014/main" id="{6AC4379F-78B2-DB43-924B-E9330DCC14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9" y="2596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81" name="Oval 24">
              <a:extLst>
                <a:ext uri="{FF2B5EF4-FFF2-40B4-BE49-F238E27FC236}">
                  <a16:creationId xmlns:a16="http://schemas.microsoft.com/office/drawing/2014/main" id="{BDBDF327-ACD9-414D-B1CE-8A141F09CC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0" y="2596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82" name="Oval 25">
              <a:extLst>
                <a:ext uri="{FF2B5EF4-FFF2-40B4-BE49-F238E27FC236}">
                  <a16:creationId xmlns:a16="http://schemas.microsoft.com/office/drawing/2014/main" id="{5BC933F7-C42E-5F4E-89EC-F9692621C5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2596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83" name="Oval 26">
              <a:extLst>
                <a:ext uri="{FF2B5EF4-FFF2-40B4-BE49-F238E27FC236}">
                  <a16:creationId xmlns:a16="http://schemas.microsoft.com/office/drawing/2014/main" id="{E590F5BC-E69C-8F4F-ADA2-97EA9D5F94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7" y="2596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84" name="Oval 27">
              <a:extLst>
                <a:ext uri="{FF2B5EF4-FFF2-40B4-BE49-F238E27FC236}">
                  <a16:creationId xmlns:a16="http://schemas.microsoft.com/office/drawing/2014/main" id="{836E6230-B7AC-B641-BAD4-1398D513CE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01" y="2596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85" name="Oval 28">
              <a:extLst>
                <a:ext uri="{FF2B5EF4-FFF2-40B4-BE49-F238E27FC236}">
                  <a16:creationId xmlns:a16="http://schemas.microsoft.com/office/drawing/2014/main" id="{38BE9E3A-E593-1B42-8919-10CC296860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83" y="2596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86" name="Oval 29">
              <a:extLst>
                <a:ext uri="{FF2B5EF4-FFF2-40B4-BE49-F238E27FC236}">
                  <a16:creationId xmlns:a16="http://schemas.microsoft.com/office/drawing/2014/main" id="{7B4291C7-818C-E843-966E-780142DBA2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7" y="2224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87" name="Oval 30">
              <a:extLst>
                <a:ext uri="{FF2B5EF4-FFF2-40B4-BE49-F238E27FC236}">
                  <a16:creationId xmlns:a16="http://schemas.microsoft.com/office/drawing/2014/main" id="{7ABFE8AB-32FF-B244-94E1-4B1BAAEEB2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7" y="2224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88" name="Oval 31">
              <a:extLst>
                <a:ext uri="{FF2B5EF4-FFF2-40B4-BE49-F238E27FC236}">
                  <a16:creationId xmlns:a16="http://schemas.microsoft.com/office/drawing/2014/main" id="{30C14D53-2729-464E-AEC2-8C7962FDAD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9" y="2224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89" name="Oval 32">
              <a:extLst>
                <a:ext uri="{FF2B5EF4-FFF2-40B4-BE49-F238E27FC236}">
                  <a16:creationId xmlns:a16="http://schemas.microsoft.com/office/drawing/2014/main" id="{FED76C52-DF36-CE4C-B465-49C5914202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0" y="2224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90" name="Oval 33">
              <a:extLst>
                <a:ext uri="{FF2B5EF4-FFF2-40B4-BE49-F238E27FC236}">
                  <a16:creationId xmlns:a16="http://schemas.microsoft.com/office/drawing/2014/main" id="{BED1A97B-D1F9-8642-863D-F637644BBC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2224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91" name="Oval 34">
              <a:extLst>
                <a:ext uri="{FF2B5EF4-FFF2-40B4-BE49-F238E27FC236}">
                  <a16:creationId xmlns:a16="http://schemas.microsoft.com/office/drawing/2014/main" id="{97B91D7A-D6B6-434D-98FB-707E05CB54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7" y="2224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92" name="Oval 35">
              <a:extLst>
                <a:ext uri="{FF2B5EF4-FFF2-40B4-BE49-F238E27FC236}">
                  <a16:creationId xmlns:a16="http://schemas.microsoft.com/office/drawing/2014/main" id="{979540E1-5991-DC45-BE6D-4F6C21F3B1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01" y="2224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93" name="Oval 36">
              <a:extLst>
                <a:ext uri="{FF2B5EF4-FFF2-40B4-BE49-F238E27FC236}">
                  <a16:creationId xmlns:a16="http://schemas.microsoft.com/office/drawing/2014/main" id="{2F581088-BCF8-694D-A6FA-888CBB5633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83" y="2224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94" name="Oval 37">
              <a:extLst>
                <a:ext uri="{FF2B5EF4-FFF2-40B4-BE49-F238E27FC236}">
                  <a16:creationId xmlns:a16="http://schemas.microsoft.com/office/drawing/2014/main" id="{1A09D5BE-5462-544C-B79D-EE66724244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7" y="1853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95" name="Oval 38">
              <a:extLst>
                <a:ext uri="{FF2B5EF4-FFF2-40B4-BE49-F238E27FC236}">
                  <a16:creationId xmlns:a16="http://schemas.microsoft.com/office/drawing/2014/main" id="{B2886F1B-467F-3348-974F-FA93A5FFC6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7" y="1853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96" name="Oval 39">
              <a:extLst>
                <a:ext uri="{FF2B5EF4-FFF2-40B4-BE49-F238E27FC236}">
                  <a16:creationId xmlns:a16="http://schemas.microsoft.com/office/drawing/2014/main" id="{9408CAF1-9993-3843-B77A-0FD3D55F37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9" y="1853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97" name="Oval 40">
              <a:extLst>
                <a:ext uri="{FF2B5EF4-FFF2-40B4-BE49-F238E27FC236}">
                  <a16:creationId xmlns:a16="http://schemas.microsoft.com/office/drawing/2014/main" id="{7013B2B6-35B8-3B4E-8063-F911C46C97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0" y="1853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98" name="Oval 41">
              <a:extLst>
                <a:ext uri="{FF2B5EF4-FFF2-40B4-BE49-F238E27FC236}">
                  <a16:creationId xmlns:a16="http://schemas.microsoft.com/office/drawing/2014/main" id="{E138BCFC-5C14-0449-B980-672CC77D77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853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699" name="Oval 42">
              <a:extLst>
                <a:ext uri="{FF2B5EF4-FFF2-40B4-BE49-F238E27FC236}">
                  <a16:creationId xmlns:a16="http://schemas.microsoft.com/office/drawing/2014/main" id="{2EF33868-DC03-DF40-A78F-02729A5886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7" y="1853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00" name="Oval 43">
              <a:extLst>
                <a:ext uri="{FF2B5EF4-FFF2-40B4-BE49-F238E27FC236}">
                  <a16:creationId xmlns:a16="http://schemas.microsoft.com/office/drawing/2014/main" id="{356DB859-C920-574E-9E25-95326B8125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01" y="1853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01" name="Oval 44">
              <a:extLst>
                <a:ext uri="{FF2B5EF4-FFF2-40B4-BE49-F238E27FC236}">
                  <a16:creationId xmlns:a16="http://schemas.microsoft.com/office/drawing/2014/main" id="{9261B613-02BC-A84C-A070-9E99A660BC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83" y="1853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02" name="Oval 45">
              <a:extLst>
                <a:ext uri="{FF2B5EF4-FFF2-40B4-BE49-F238E27FC236}">
                  <a16:creationId xmlns:a16="http://schemas.microsoft.com/office/drawing/2014/main" id="{AC40199F-C1FB-1749-B384-BB2906EB0A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7" y="1482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03" name="Oval 46">
              <a:extLst>
                <a:ext uri="{FF2B5EF4-FFF2-40B4-BE49-F238E27FC236}">
                  <a16:creationId xmlns:a16="http://schemas.microsoft.com/office/drawing/2014/main" id="{3E4CB0CC-074F-8140-82D8-1F9262E8F7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7" y="1482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04" name="Oval 47">
              <a:extLst>
                <a:ext uri="{FF2B5EF4-FFF2-40B4-BE49-F238E27FC236}">
                  <a16:creationId xmlns:a16="http://schemas.microsoft.com/office/drawing/2014/main" id="{7F23BBB8-BC32-D646-9ABD-B8266E0834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9" y="1482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05" name="Oval 48">
              <a:extLst>
                <a:ext uri="{FF2B5EF4-FFF2-40B4-BE49-F238E27FC236}">
                  <a16:creationId xmlns:a16="http://schemas.microsoft.com/office/drawing/2014/main" id="{3A4EF3BB-4800-7341-9DE4-499528981C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0" y="1482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06" name="Oval 49">
              <a:extLst>
                <a:ext uri="{FF2B5EF4-FFF2-40B4-BE49-F238E27FC236}">
                  <a16:creationId xmlns:a16="http://schemas.microsoft.com/office/drawing/2014/main" id="{80720921-AF0C-0F4F-9B16-2F9D31BF36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" y="1482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07" name="Oval 50">
              <a:extLst>
                <a:ext uri="{FF2B5EF4-FFF2-40B4-BE49-F238E27FC236}">
                  <a16:creationId xmlns:a16="http://schemas.microsoft.com/office/drawing/2014/main" id="{578B50F0-6648-1C49-8425-CF140A07BD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7" y="1482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08" name="Oval 51">
              <a:extLst>
                <a:ext uri="{FF2B5EF4-FFF2-40B4-BE49-F238E27FC236}">
                  <a16:creationId xmlns:a16="http://schemas.microsoft.com/office/drawing/2014/main" id="{EBE187B1-9D2C-0348-AE24-5F4992309E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01" y="1482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09" name="Oval 52">
              <a:extLst>
                <a:ext uri="{FF2B5EF4-FFF2-40B4-BE49-F238E27FC236}">
                  <a16:creationId xmlns:a16="http://schemas.microsoft.com/office/drawing/2014/main" id="{CFA14072-CFE4-364C-9961-FC31A84491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83" y="1482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10" name="Oval 53">
              <a:extLst>
                <a:ext uri="{FF2B5EF4-FFF2-40B4-BE49-F238E27FC236}">
                  <a16:creationId xmlns:a16="http://schemas.microsoft.com/office/drawing/2014/main" id="{4CF6741C-4FA7-FE4A-BEBA-4723BE3D15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7" y="3340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11" name="Oval 54">
              <a:extLst>
                <a:ext uri="{FF2B5EF4-FFF2-40B4-BE49-F238E27FC236}">
                  <a16:creationId xmlns:a16="http://schemas.microsoft.com/office/drawing/2014/main" id="{985C4DAC-2CFE-5741-895F-8C2E7F0FE8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7" y="3340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12" name="Oval 55">
              <a:extLst>
                <a:ext uri="{FF2B5EF4-FFF2-40B4-BE49-F238E27FC236}">
                  <a16:creationId xmlns:a16="http://schemas.microsoft.com/office/drawing/2014/main" id="{7E39F17F-D216-3742-9FB9-E537E74FA6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8" y="3340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13" name="Oval 56">
              <a:extLst>
                <a:ext uri="{FF2B5EF4-FFF2-40B4-BE49-F238E27FC236}">
                  <a16:creationId xmlns:a16="http://schemas.microsoft.com/office/drawing/2014/main" id="{8B436AAB-3226-9045-8512-18FBA8DC69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39" y="3340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14" name="Oval 57">
              <a:extLst>
                <a:ext uri="{FF2B5EF4-FFF2-40B4-BE49-F238E27FC236}">
                  <a16:creationId xmlns:a16="http://schemas.microsoft.com/office/drawing/2014/main" id="{03204816-9C7B-8045-9FB8-E621F3FEC5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19" y="3340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15" name="Oval 58">
              <a:extLst>
                <a:ext uri="{FF2B5EF4-FFF2-40B4-BE49-F238E27FC236}">
                  <a16:creationId xmlns:a16="http://schemas.microsoft.com/office/drawing/2014/main" id="{0AB230D4-ADDA-F84E-A0F1-924F46C5F1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7" y="3340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16" name="Oval 59">
              <a:extLst>
                <a:ext uri="{FF2B5EF4-FFF2-40B4-BE49-F238E27FC236}">
                  <a16:creationId xmlns:a16="http://schemas.microsoft.com/office/drawing/2014/main" id="{8C390E30-AB66-B947-B82C-D385919F39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00" y="3340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17" name="Oval 60">
              <a:extLst>
                <a:ext uri="{FF2B5EF4-FFF2-40B4-BE49-F238E27FC236}">
                  <a16:creationId xmlns:a16="http://schemas.microsoft.com/office/drawing/2014/main" id="{8A287548-3FEE-664E-831F-57CAA54F9D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82" y="3340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18" name="Oval 61">
              <a:extLst>
                <a:ext uri="{FF2B5EF4-FFF2-40B4-BE49-F238E27FC236}">
                  <a16:creationId xmlns:a16="http://schemas.microsoft.com/office/drawing/2014/main" id="{951034F9-7651-4A42-A479-46A84FCCE5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7" y="1110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19" name="Oval 62">
              <a:extLst>
                <a:ext uri="{FF2B5EF4-FFF2-40B4-BE49-F238E27FC236}">
                  <a16:creationId xmlns:a16="http://schemas.microsoft.com/office/drawing/2014/main" id="{967BCD07-9CBE-A54A-AFCC-F330FBC3C4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7" y="1110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20" name="Oval 63">
              <a:extLst>
                <a:ext uri="{FF2B5EF4-FFF2-40B4-BE49-F238E27FC236}">
                  <a16:creationId xmlns:a16="http://schemas.microsoft.com/office/drawing/2014/main" id="{12DF1453-D4F5-F342-BBA4-E9FBE72B9E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8" y="1110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21" name="Oval 64">
              <a:extLst>
                <a:ext uri="{FF2B5EF4-FFF2-40B4-BE49-F238E27FC236}">
                  <a16:creationId xmlns:a16="http://schemas.microsoft.com/office/drawing/2014/main" id="{7969192D-360A-624D-9160-24326E1228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0" y="1110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22" name="Oval 65">
              <a:extLst>
                <a:ext uri="{FF2B5EF4-FFF2-40B4-BE49-F238E27FC236}">
                  <a16:creationId xmlns:a16="http://schemas.microsoft.com/office/drawing/2014/main" id="{66E3CDCD-DFFD-1B41-AE88-2107F024F8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0" y="1110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23" name="Oval 66">
              <a:extLst>
                <a:ext uri="{FF2B5EF4-FFF2-40B4-BE49-F238E27FC236}">
                  <a16:creationId xmlns:a16="http://schemas.microsoft.com/office/drawing/2014/main" id="{13D915AE-1897-A048-ACE5-F45545F518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7" y="1110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24" name="Oval 67">
              <a:extLst>
                <a:ext uri="{FF2B5EF4-FFF2-40B4-BE49-F238E27FC236}">
                  <a16:creationId xmlns:a16="http://schemas.microsoft.com/office/drawing/2014/main" id="{056A9746-671E-B745-921E-8066BFDCA3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00" y="1110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25" name="Oval 68">
              <a:extLst>
                <a:ext uri="{FF2B5EF4-FFF2-40B4-BE49-F238E27FC236}">
                  <a16:creationId xmlns:a16="http://schemas.microsoft.com/office/drawing/2014/main" id="{1D71CEEE-BAC3-A742-BE07-4C2EF80A06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82" y="1110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26" name="Oval 69">
              <a:extLst>
                <a:ext uri="{FF2B5EF4-FFF2-40B4-BE49-F238E27FC236}">
                  <a16:creationId xmlns:a16="http://schemas.microsoft.com/office/drawing/2014/main" id="{5C958A45-2D6A-0A4B-9CFE-03A561B3F8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7" y="739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27" name="Oval 70">
              <a:extLst>
                <a:ext uri="{FF2B5EF4-FFF2-40B4-BE49-F238E27FC236}">
                  <a16:creationId xmlns:a16="http://schemas.microsoft.com/office/drawing/2014/main" id="{F2675D5E-50DA-5845-8D16-84196F95CD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7" y="739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28" name="Oval 71">
              <a:extLst>
                <a:ext uri="{FF2B5EF4-FFF2-40B4-BE49-F238E27FC236}">
                  <a16:creationId xmlns:a16="http://schemas.microsoft.com/office/drawing/2014/main" id="{17615513-CCFD-E54A-932C-8864591A38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8" y="739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29" name="Oval 72">
              <a:extLst>
                <a:ext uri="{FF2B5EF4-FFF2-40B4-BE49-F238E27FC236}">
                  <a16:creationId xmlns:a16="http://schemas.microsoft.com/office/drawing/2014/main" id="{A6064D50-8CA9-424E-82DC-C867DFBE14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0" y="739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30" name="Oval 73">
              <a:extLst>
                <a:ext uri="{FF2B5EF4-FFF2-40B4-BE49-F238E27FC236}">
                  <a16:creationId xmlns:a16="http://schemas.microsoft.com/office/drawing/2014/main" id="{C235E55B-F73D-D04F-A8F3-B499306B95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0" y="739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31" name="Oval 74">
              <a:extLst>
                <a:ext uri="{FF2B5EF4-FFF2-40B4-BE49-F238E27FC236}">
                  <a16:creationId xmlns:a16="http://schemas.microsoft.com/office/drawing/2014/main" id="{338AD5A0-381B-6948-BCA0-CDAAFB6CD8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7" y="739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32" name="Oval 75">
              <a:extLst>
                <a:ext uri="{FF2B5EF4-FFF2-40B4-BE49-F238E27FC236}">
                  <a16:creationId xmlns:a16="http://schemas.microsoft.com/office/drawing/2014/main" id="{5A72EF61-B694-A04C-A8DF-AEF424441E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00" y="739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33" name="Oval 76">
              <a:extLst>
                <a:ext uri="{FF2B5EF4-FFF2-40B4-BE49-F238E27FC236}">
                  <a16:creationId xmlns:a16="http://schemas.microsoft.com/office/drawing/2014/main" id="{77B3DDF9-DE11-3E45-A2E5-A375ED41E2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82" y="739"/>
              <a:ext cx="178" cy="3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34" name="Text Box 77">
              <a:extLst>
                <a:ext uri="{FF2B5EF4-FFF2-40B4-BE49-F238E27FC236}">
                  <a16:creationId xmlns:a16="http://schemas.microsoft.com/office/drawing/2014/main" id="{AEA2D6FC-F9BA-6048-89C0-EE02CD8EB4A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49" y="3473"/>
              <a:ext cx="25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 b="0">
                  <a:latin typeface="Helvetica" pitchFamily="2" charset="0"/>
                  <a:ea typeface="宋体" panose="02010600030101010101" pitchFamily="2" charset="-122"/>
                </a:rPr>
                <a:t>L</a:t>
              </a:r>
              <a:r>
                <a:rPr lang="en-US" altLang="zh-CN" sz="1600" b="0" baseline="-25000">
                  <a:latin typeface="Helvetica" pitchFamily="2" charset="0"/>
                  <a:ea typeface="宋体" panose="02010600030101010101" pitchFamily="2" charset="-122"/>
                </a:rPr>
                <a:t>1</a:t>
              </a:r>
              <a:endParaRPr lang="en-US" altLang="zh-CN" sz="1600" b="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35" name="Text Box 78">
              <a:extLst>
                <a:ext uri="{FF2B5EF4-FFF2-40B4-BE49-F238E27FC236}">
                  <a16:creationId xmlns:a16="http://schemas.microsoft.com/office/drawing/2014/main" id="{A6247D92-2D16-9E48-B48E-5D90F146C89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12" y="3473"/>
              <a:ext cx="28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 b="0">
                  <a:latin typeface="Helvetica" pitchFamily="2" charset="0"/>
                  <a:ea typeface="宋体" panose="02010600030101010101" pitchFamily="2" charset="-122"/>
                </a:rPr>
                <a:t>U</a:t>
              </a:r>
              <a:r>
                <a:rPr lang="en-US" altLang="zh-CN" sz="1600" b="0" baseline="-25000">
                  <a:latin typeface="Helvetica" pitchFamily="2" charset="0"/>
                  <a:ea typeface="宋体" panose="02010600030101010101" pitchFamily="2" charset="-122"/>
                </a:rPr>
                <a:t>1</a:t>
              </a:r>
              <a:endParaRPr lang="en-US" altLang="zh-CN" sz="1600" b="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36" name="Text Box 79">
              <a:extLst>
                <a:ext uri="{FF2B5EF4-FFF2-40B4-BE49-F238E27FC236}">
                  <a16:creationId xmlns:a16="http://schemas.microsoft.com/office/drawing/2014/main" id="{EA398437-9976-4146-AA9B-7310631DDDF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000" y="3473"/>
              <a:ext cx="27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 b="0">
                  <a:latin typeface="Helvetica" pitchFamily="2" charset="0"/>
                  <a:ea typeface="宋体" panose="02010600030101010101" pitchFamily="2" charset="-122"/>
                </a:rPr>
                <a:t>S</a:t>
              </a:r>
              <a:r>
                <a:rPr lang="en-US" altLang="zh-CN" sz="1600" b="0" baseline="-25000">
                  <a:latin typeface="Helvetica" pitchFamily="2" charset="0"/>
                  <a:ea typeface="宋体" panose="02010600030101010101" pitchFamily="2" charset="-122"/>
                </a:rPr>
                <a:t>1</a:t>
              </a:r>
              <a:endParaRPr lang="en-US" altLang="zh-CN" sz="1600" b="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37" name="Text Box 80">
              <a:extLst>
                <a:ext uri="{FF2B5EF4-FFF2-40B4-BE49-F238E27FC236}">
                  <a16:creationId xmlns:a16="http://schemas.microsoft.com/office/drawing/2014/main" id="{C806A1DA-417E-1543-B402-7DC7087FE3F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71" y="3170"/>
              <a:ext cx="2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 b="0">
                  <a:latin typeface="Helvetica" pitchFamily="2" charset="0"/>
                  <a:ea typeface="宋体" panose="02010600030101010101" pitchFamily="2" charset="-122"/>
                </a:rPr>
                <a:t>H</a:t>
              </a:r>
              <a:r>
                <a:rPr lang="en-US" altLang="zh-CN" sz="1600" b="0" baseline="-25000">
                  <a:latin typeface="Helvetica" pitchFamily="2" charset="0"/>
                  <a:ea typeface="宋体" panose="02010600030101010101" pitchFamily="2" charset="-122"/>
                </a:rPr>
                <a:t>2</a:t>
              </a:r>
              <a:endParaRPr lang="en-US" altLang="zh-CN" sz="1600" b="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38" name="Text Box 81">
              <a:extLst>
                <a:ext uri="{FF2B5EF4-FFF2-40B4-BE49-F238E27FC236}">
                  <a16:creationId xmlns:a16="http://schemas.microsoft.com/office/drawing/2014/main" id="{8C952D69-23D0-1D42-82FD-911102EB95B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2" y="2810"/>
              <a:ext cx="39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Helvetica" pitchFamily="2" charset="0"/>
                  <a:ea typeface="宋体" panose="02010600030101010101" pitchFamily="2" charset="-122"/>
                </a:rPr>
                <a:t>P(s)</a:t>
              </a:r>
            </a:p>
          </p:txBody>
        </p:sp>
        <p:sp>
          <p:nvSpPr>
            <p:cNvPr id="70739" name="Text Box 82">
              <a:extLst>
                <a:ext uri="{FF2B5EF4-FFF2-40B4-BE49-F238E27FC236}">
                  <a16:creationId xmlns:a16="http://schemas.microsoft.com/office/drawing/2014/main" id="{E0A5CEBC-7B7B-8F40-BBAC-1F74CA470C6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2" y="1331"/>
              <a:ext cx="39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Helvetica" pitchFamily="2" charset="0"/>
                  <a:ea typeface="宋体" panose="02010600030101010101" pitchFamily="2" charset="-122"/>
                </a:rPr>
                <a:t>V(s)</a:t>
              </a:r>
            </a:p>
          </p:txBody>
        </p:sp>
        <p:sp>
          <p:nvSpPr>
            <p:cNvPr id="70740" name="Text Box 83">
              <a:extLst>
                <a:ext uri="{FF2B5EF4-FFF2-40B4-BE49-F238E27FC236}">
                  <a16:creationId xmlns:a16="http://schemas.microsoft.com/office/drawing/2014/main" id="{BA283F21-FEEF-1F4E-859F-7165D3222F5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84" y="943"/>
              <a:ext cx="26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 b="0">
                  <a:latin typeface="Helvetica" pitchFamily="2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0" baseline="-25000">
                  <a:latin typeface="Helvetica" pitchFamily="2" charset="0"/>
                  <a:ea typeface="宋体" panose="02010600030101010101" pitchFamily="2" charset="-122"/>
                </a:rPr>
                <a:t>2</a:t>
              </a:r>
              <a:endParaRPr lang="en-US" altLang="zh-CN" sz="1600" b="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41" name="Text Box 84">
              <a:extLst>
                <a:ext uri="{FF2B5EF4-FFF2-40B4-BE49-F238E27FC236}">
                  <a16:creationId xmlns:a16="http://schemas.microsoft.com/office/drawing/2014/main" id="{46D1DA7B-A62C-7240-A9D8-531C8B19EA3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92" y="2436"/>
              <a:ext cx="25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 b="0">
                  <a:latin typeface="Helvetica" pitchFamily="2" charset="0"/>
                  <a:ea typeface="宋体" panose="02010600030101010101" pitchFamily="2" charset="-122"/>
                </a:rPr>
                <a:t>L</a:t>
              </a:r>
              <a:r>
                <a:rPr lang="en-US" altLang="zh-CN" sz="1600" b="0" baseline="-25000">
                  <a:latin typeface="Helvetica" pitchFamily="2" charset="0"/>
                  <a:ea typeface="宋体" panose="02010600030101010101" pitchFamily="2" charset="-122"/>
                </a:rPr>
                <a:t>2</a:t>
              </a:r>
              <a:endParaRPr lang="en-US" altLang="zh-CN" sz="1600" b="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42" name="Text Box 85">
              <a:extLst>
                <a:ext uri="{FF2B5EF4-FFF2-40B4-BE49-F238E27FC236}">
                  <a16:creationId xmlns:a16="http://schemas.microsoft.com/office/drawing/2014/main" id="{B096E7A3-D8F2-5948-AA69-9267C1C2A64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71" y="2082"/>
              <a:ext cx="28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 b="0">
                  <a:latin typeface="Helvetica" pitchFamily="2" charset="0"/>
                  <a:ea typeface="宋体" panose="02010600030101010101" pitchFamily="2" charset="-122"/>
                </a:rPr>
                <a:t>U</a:t>
              </a:r>
              <a:r>
                <a:rPr lang="en-US" altLang="zh-CN" sz="1600" b="0" baseline="-25000">
                  <a:latin typeface="Helvetica" pitchFamily="2" charset="0"/>
                  <a:ea typeface="宋体" panose="02010600030101010101" pitchFamily="2" charset="-122"/>
                </a:rPr>
                <a:t>2</a:t>
              </a:r>
              <a:endParaRPr lang="en-US" altLang="zh-CN" sz="1600" b="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743" name="Text Box 86">
              <a:extLst>
                <a:ext uri="{FF2B5EF4-FFF2-40B4-BE49-F238E27FC236}">
                  <a16:creationId xmlns:a16="http://schemas.microsoft.com/office/drawing/2014/main" id="{91D4DA3A-A757-1A49-90D4-C85E0EF82C4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78" y="1699"/>
              <a:ext cx="27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 b="0">
                  <a:latin typeface="Helvetica" pitchFamily="2" charset="0"/>
                  <a:ea typeface="宋体" panose="02010600030101010101" pitchFamily="2" charset="-122"/>
                </a:rPr>
                <a:t>S</a:t>
              </a:r>
              <a:r>
                <a:rPr lang="en-US" altLang="zh-CN" sz="1600" b="0" baseline="-25000">
                  <a:latin typeface="Helvetica" pitchFamily="2" charset="0"/>
                  <a:ea typeface="宋体" panose="02010600030101010101" pitchFamily="2" charset="-122"/>
                </a:rPr>
                <a:t>2</a:t>
              </a:r>
              <a:endParaRPr lang="en-US" altLang="zh-CN" sz="1600" b="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81" name="Text Box 87">
              <a:extLst>
                <a:ext uri="{FF2B5EF4-FFF2-40B4-BE49-F238E27FC236}">
                  <a16:creationId xmlns:a16="http://schemas.microsoft.com/office/drawing/2014/main" id="{86588074-FE3A-8E45-8B50-B8A11877FA4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90" y="2083"/>
              <a:ext cx="995" cy="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defRPr/>
              </a:pPr>
              <a:r>
                <a:rPr lang="en-US" altLang="zh-CN" b="0">
                  <a:latin typeface="Helvetica" pitchFamily="34" charset="0"/>
                  <a:ea typeface="宋体" pitchFamily="2" charset="-122"/>
                </a:rPr>
                <a:t>Unsafe region</a:t>
              </a:r>
            </a:p>
          </p:txBody>
        </p:sp>
        <p:sp>
          <p:nvSpPr>
            <p:cNvPr id="33883" name="Text Box 89">
              <a:extLst>
                <a:ext uri="{FF2B5EF4-FFF2-40B4-BE49-F238E27FC236}">
                  <a16:creationId xmlns:a16="http://schemas.microsoft.com/office/drawing/2014/main" id="{006DF578-F0AF-4640-AAD1-E552AE7E6AE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19" y="1397"/>
              <a:ext cx="1286" cy="2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  <a:ea typeface="宋体" pitchFamily="2" charset="-122"/>
                </a:rPr>
                <a:t>Forbidden region</a:t>
              </a:r>
            </a:p>
          </p:txBody>
        </p:sp>
        <p:grpSp>
          <p:nvGrpSpPr>
            <p:cNvPr id="70746" name="Group 90">
              <a:extLst>
                <a:ext uri="{FF2B5EF4-FFF2-40B4-BE49-F238E27FC236}">
                  <a16:creationId xmlns:a16="http://schemas.microsoft.com/office/drawing/2014/main" id="{54762683-7243-AC47-81EB-104312344C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5" y="3333"/>
              <a:ext cx="2888" cy="195"/>
              <a:chOff x="630" y="3118"/>
              <a:chExt cx="3205" cy="216"/>
            </a:xfrm>
          </p:grpSpPr>
          <p:sp>
            <p:nvSpPr>
              <p:cNvPr id="70808" name="Text Box 91">
                <a:extLst>
                  <a:ext uri="{FF2B5EF4-FFF2-40B4-BE49-F238E27FC236}">
                    <a16:creationId xmlns:a16="http://schemas.microsoft.com/office/drawing/2014/main" id="{300659BD-5799-9348-9B7A-F989030D796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630" y="3118"/>
                <a:ext cx="204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0809" name="Text Box 92">
                <a:extLst>
                  <a:ext uri="{FF2B5EF4-FFF2-40B4-BE49-F238E27FC236}">
                    <a16:creationId xmlns:a16="http://schemas.microsoft.com/office/drawing/2014/main" id="{5753A7FA-09B0-F446-AEDD-164429A11B15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087" y="3118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0810" name="Text Box 93">
                <a:extLst>
                  <a:ext uri="{FF2B5EF4-FFF2-40B4-BE49-F238E27FC236}">
                    <a16:creationId xmlns:a16="http://schemas.microsoft.com/office/drawing/2014/main" id="{0D4EB7DB-4085-AA4C-8556-F70FA532251D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518" y="3118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0811" name="Text Box 94">
                <a:extLst>
                  <a:ext uri="{FF2B5EF4-FFF2-40B4-BE49-F238E27FC236}">
                    <a16:creationId xmlns:a16="http://schemas.microsoft.com/office/drawing/2014/main" id="{A9A468A0-E755-8841-8DF7-5C71DEA97CDD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903" y="3118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0812" name="Text Box 95">
                <a:extLst>
                  <a:ext uri="{FF2B5EF4-FFF2-40B4-BE49-F238E27FC236}">
                    <a16:creationId xmlns:a16="http://schemas.microsoft.com/office/drawing/2014/main" id="{65DBF233-5E8D-6341-9FF5-5A47CA4CF09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335" y="3118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0813" name="Text Box 96">
                <a:extLst>
                  <a:ext uri="{FF2B5EF4-FFF2-40B4-BE49-F238E27FC236}">
                    <a16:creationId xmlns:a16="http://schemas.microsoft.com/office/drawing/2014/main" id="{94E0FDCE-4251-504E-A715-349605B7737D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767" y="3118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0814" name="Text Box 97">
                <a:extLst>
                  <a:ext uri="{FF2B5EF4-FFF2-40B4-BE49-F238E27FC236}">
                    <a16:creationId xmlns:a16="http://schemas.microsoft.com/office/drawing/2014/main" id="{BC7C5366-E7FF-EC40-94DE-05FEEC8FEB1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198" y="3118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0815" name="Text Box 98">
                <a:extLst>
                  <a:ext uri="{FF2B5EF4-FFF2-40B4-BE49-F238E27FC236}">
                    <a16:creationId xmlns:a16="http://schemas.microsoft.com/office/drawing/2014/main" id="{46DE5671-64B0-D141-B314-44705B3CB74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631" y="3118"/>
                <a:ext cx="204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70747" name="Group 99">
              <a:extLst>
                <a:ext uri="{FF2B5EF4-FFF2-40B4-BE49-F238E27FC236}">
                  <a16:creationId xmlns:a16="http://schemas.microsoft.com/office/drawing/2014/main" id="{BCD5EEF2-800D-0248-A87B-8E7BC245D3D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16" y="2926"/>
              <a:ext cx="2888" cy="195"/>
              <a:chOff x="607" y="2667"/>
              <a:chExt cx="3205" cy="216"/>
            </a:xfrm>
          </p:grpSpPr>
          <p:sp>
            <p:nvSpPr>
              <p:cNvPr id="70800" name="Text Box 100">
                <a:extLst>
                  <a:ext uri="{FF2B5EF4-FFF2-40B4-BE49-F238E27FC236}">
                    <a16:creationId xmlns:a16="http://schemas.microsoft.com/office/drawing/2014/main" id="{8CD1DB82-E33F-164D-8EDB-BDA19BBE0210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607" y="2667"/>
                <a:ext cx="204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0801" name="Text Box 101">
                <a:extLst>
                  <a:ext uri="{FF2B5EF4-FFF2-40B4-BE49-F238E27FC236}">
                    <a16:creationId xmlns:a16="http://schemas.microsoft.com/office/drawing/2014/main" id="{7D1A50F8-36A6-3442-BA93-26FB053E163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064" y="2667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0802" name="Text Box 102">
                <a:extLst>
                  <a:ext uri="{FF2B5EF4-FFF2-40B4-BE49-F238E27FC236}">
                    <a16:creationId xmlns:a16="http://schemas.microsoft.com/office/drawing/2014/main" id="{78A6A9A1-C881-844B-9502-ECAEF2F2974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495" y="2667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0803" name="Text Box 103">
                <a:extLst>
                  <a:ext uri="{FF2B5EF4-FFF2-40B4-BE49-F238E27FC236}">
                    <a16:creationId xmlns:a16="http://schemas.microsoft.com/office/drawing/2014/main" id="{193A5FDB-D6FC-614E-85CD-128F158A16DE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880" y="2667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0804" name="Text Box 104">
                <a:extLst>
                  <a:ext uri="{FF2B5EF4-FFF2-40B4-BE49-F238E27FC236}">
                    <a16:creationId xmlns:a16="http://schemas.microsoft.com/office/drawing/2014/main" id="{347032FE-ECC4-5B42-BB7D-0BFEF0C1F708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312" y="2667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0805" name="Text Box 105">
                <a:extLst>
                  <a:ext uri="{FF2B5EF4-FFF2-40B4-BE49-F238E27FC236}">
                    <a16:creationId xmlns:a16="http://schemas.microsoft.com/office/drawing/2014/main" id="{CDC065A5-7258-8943-B69A-E10037B9B9D7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744" y="2667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0806" name="Text Box 106">
                <a:extLst>
                  <a:ext uri="{FF2B5EF4-FFF2-40B4-BE49-F238E27FC236}">
                    <a16:creationId xmlns:a16="http://schemas.microsoft.com/office/drawing/2014/main" id="{B0310AEF-F07F-4341-89E7-5E91BADDBA30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175" y="2667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0807" name="Text Box 107">
                <a:extLst>
                  <a:ext uri="{FF2B5EF4-FFF2-40B4-BE49-F238E27FC236}">
                    <a16:creationId xmlns:a16="http://schemas.microsoft.com/office/drawing/2014/main" id="{B902E739-7C38-4445-83EE-C90A779C9B91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608" y="2667"/>
                <a:ext cx="204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sp>
          <p:nvSpPr>
            <p:cNvPr id="70748" name="Text Box 108">
              <a:extLst>
                <a:ext uri="{FF2B5EF4-FFF2-40B4-BE49-F238E27FC236}">
                  <a16:creationId xmlns:a16="http://schemas.microsoft.com/office/drawing/2014/main" id="{545EBBCB-D874-9245-B419-22ECB02C7AF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5" y="2580"/>
              <a:ext cx="18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b="0">
                  <a:latin typeface="Helvetica" pitchFamily="2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0749" name="Text Box 109">
              <a:extLst>
                <a:ext uri="{FF2B5EF4-FFF2-40B4-BE49-F238E27FC236}">
                  <a16:creationId xmlns:a16="http://schemas.microsoft.com/office/drawing/2014/main" id="{81ADD27D-AA8B-BD41-9708-DAF5B1BE95B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8" y="2580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b="0">
                  <a:latin typeface="Helvetica" pitchFamily="2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0750" name="Text Box 110">
              <a:extLst>
                <a:ext uri="{FF2B5EF4-FFF2-40B4-BE49-F238E27FC236}">
                  <a16:creationId xmlns:a16="http://schemas.microsoft.com/office/drawing/2014/main" id="{D13878E5-325D-5741-8A8A-301D5C022C9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99" y="2554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b="0">
                  <a:latin typeface="Helvetica" pitchFamily="2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70751" name="Text Box 111">
              <a:extLst>
                <a:ext uri="{FF2B5EF4-FFF2-40B4-BE49-F238E27FC236}">
                  <a16:creationId xmlns:a16="http://schemas.microsoft.com/office/drawing/2014/main" id="{E9F74602-B2A8-2B4E-8B62-0ACBDD2804B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540" y="2554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b="0">
                  <a:latin typeface="Helvetica" pitchFamily="2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70752" name="Text Box 112">
              <a:extLst>
                <a:ext uri="{FF2B5EF4-FFF2-40B4-BE49-F238E27FC236}">
                  <a16:creationId xmlns:a16="http://schemas.microsoft.com/office/drawing/2014/main" id="{0C5C4D51-E5FA-7449-9018-2417E056EEF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877" y="2554"/>
              <a:ext cx="22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b="0">
                  <a:latin typeface="Helvetica" pitchFamily="2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70753" name="Text Box 113">
              <a:extLst>
                <a:ext uri="{FF2B5EF4-FFF2-40B4-BE49-F238E27FC236}">
                  <a16:creationId xmlns:a16="http://schemas.microsoft.com/office/drawing/2014/main" id="{B3C7AC0C-CCE2-CC4B-8D88-9F27E256002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136" y="2554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b="0">
                  <a:latin typeface="Helvetica" pitchFamily="2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70754" name="Text Box 114">
              <a:extLst>
                <a:ext uri="{FF2B5EF4-FFF2-40B4-BE49-F238E27FC236}">
                  <a16:creationId xmlns:a16="http://schemas.microsoft.com/office/drawing/2014/main" id="{7908BC83-1A95-5B4B-94C0-A98A8976C8C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730" y="2580"/>
              <a:ext cx="18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b="0">
                  <a:latin typeface="Helvetica" pitchFamily="2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0755" name="Text Box 115">
              <a:extLst>
                <a:ext uri="{FF2B5EF4-FFF2-40B4-BE49-F238E27FC236}">
                  <a16:creationId xmlns:a16="http://schemas.microsoft.com/office/drawing/2014/main" id="{5B036380-8619-D44D-B91C-C307937D05F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20" y="2580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b="0">
                  <a:latin typeface="Helvetica" pitchFamily="2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0756" name="Text Box 116">
              <a:extLst>
                <a:ext uri="{FF2B5EF4-FFF2-40B4-BE49-F238E27FC236}">
                  <a16:creationId xmlns:a16="http://schemas.microsoft.com/office/drawing/2014/main" id="{90266F11-E931-D343-B211-BFBF0D03BB9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9" y="2190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b="0">
                  <a:latin typeface="Helvetica" pitchFamily="2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0757" name="Text Box 117">
              <a:extLst>
                <a:ext uri="{FF2B5EF4-FFF2-40B4-BE49-F238E27FC236}">
                  <a16:creationId xmlns:a16="http://schemas.microsoft.com/office/drawing/2014/main" id="{5F62C870-BA47-934C-AE71-FBC22AC6EC1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9" y="2190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b="0">
                  <a:latin typeface="Helvetica" pitchFamily="2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0758" name="Text Box 118">
              <a:extLst>
                <a:ext uri="{FF2B5EF4-FFF2-40B4-BE49-F238E27FC236}">
                  <a16:creationId xmlns:a16="http://schemas.microsoft.com/office/drawing/2014/main" id="{E0E83ECC-BC60-C14D-A2DC-B877DFCCCA8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02" y="2277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b="0">
                  <a:latin typeface="Helvetica" pitchFamily="2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70759" name="Text Box 119">
              <a:extLst>
                <a:ext uri="{FF2B5EF4-FFF2-40B4-BE49-F238E27FC236}">
                  <a16:creationId xmlns:a16="http://schemas.microsoft.com/office/drawing/2014/main" id="{06F9C798-B246-F840-BF22-B7FDD55F2ED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547" y="2277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b="0">
                  <a:latin typeface="Helvetica" pitchFamily="2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70760" name="Text Box 120">
              <a:extLst>
                <a:ext uri="{FF2B5EF4-FFF2-40B4-BE49-F238E27FC236}">
                  <a16:creationId xmlns:a16="http://schemas.microsoft.com/office/drawing/2014/main" id="{319D56A7-6D8B-0541-AC18-4659667E70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936" y="2277"/>
              <a:ext cx="22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b="0">
                  <a:latin typeface="Helvetica" pitchFamily="2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70761" name="Text Box 121">
              <a:extLst>
                <a:ext uri="{FF2B5EF4-FFF2-40B4-BE49-F238E27FC236}">
                  <a16:creationId xmlns:a16="http://schemas.microsoft.com/office/drawing/2014/main" id="{C553B734-E6F3-9B47-BC82-15BD8D4FE96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136" y="2277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b="0">
                  <a:latin typeface="Helvetica" pitchFamily="2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70762" name="Text Box 122">
              <a:extLst>
                <a:ext uri="{FF2B5EF4-FFF2-40B4-BE49-F238E27FC236}">
                  <a16:creationId xmlns:a16="http://schemas.microsoft.com/office/drawing/2014/main" id="{736AC253-CBF8-2549-8D94-AAD037A9996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733" y="2190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b="0">
                  <a:latin typeface="Helvetica" pitchFamily="2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0763" name="Text Box 123">
              <a:extLst>
                <a:ext uri="{FF2B5EF4-FFF2-40B4-BE49-F238E27FC236}">
                  <a16:creationId xmlns:a16="http://schemas.microsoft.com/office/drawing/2014/main" id="{C335EBAE-8B13-7949-87D5-60F7AEE5C7D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21" y="2190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b="0">
                  <a:latin typeface="Helvetica" pitchFamily="2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0764" name="Text Box 124">
              <a:extLst>
                <a:ext uri="{FF2B5EF4-FFF2-40B4-BE49-F238E27FC236}">
                  <a16:creationId xmlns:a16="http://schemas.microsoft.com/office/drawing/2014/main" id="{8142D1DB-929D-FF4F-A4E9-8DE252D2229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9" y="1844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b="0">
                  <a:latin typeface="Helvetica" pitchFamily="2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0765" name="Text Box 125">
              <a:extLst>
                <a:ext uri="{FF2B5EF4-FFF2-40B4-BE49-F238E27FC236}">
                  <a16:creationId xmlns:a16="http://schemas.microsoft.com/office/drawing/2014/main" id="{2A2615C8-3342-0948-8737-D8EF77F9053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9" y="1844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b="0">
                  <a:latin typeface="Helvetica" pitchFamily="2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0766" name="Text Box 126">
              <a:extLst>
                <a:ext uri="{FF2B5EF4-FFF2-40B4-BE49-F238E27FC236}">
                  <a16:creationId xmlns:a16="http://schemas.microsoft.com/office/drawing/2014/main" id="{27E94CA5-FEA5-7246-B47A-30F759311DF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78" y="1904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b="0">
                  <a:latin typeface="Helvetica" pitchFamily="2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70767" name="Text Box 127">
              <a:extLst>
                <a:ext uri="{FF2B5EF4-FFF2-40B4-BE49-F238E27FC236}">
                  <a16:creationId xmlns:a16="http://schemas.microsoft.com/office/drawing/2014/main" id="{78ADCEAE-04CE-6D4A-A5E7-EDF33E89C7B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546" y="1904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b="0">
                  <a:latin typeface="Helvetica" pitchFamily="2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70768" name="Text Box 128">
              <a:extLst>
                <a:ext uri="{FF2B5EF4-FFF2-40B4-BE49-F238E27FC236}">
                  <a16:creationId xmlns:a16="http://schemas.microsoft.com/office/drawing/2014/main" id="{29C5496B-5A48-324D-AEB1-4A33BFBBA22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934" y="1904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b="0">
                  <a:latin typeface="Helvetica" pitchFamily="2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70769" name="Text Box 129">
              <a:extLst>
                <a:ext uri="{FF2B5EF4-FFF2-40B4-BE49-F238E27FC236}">
                  <a16:creationId xmlns:a16="http://schemas.microsoft.com/office/drawing/2014/main" id="{86B4676E-23F7-074B-A053-ADC840D4FE4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136" y="1904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b="0">
                  <a:latin typeface="Helvetica" pitchFamily="2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70770" name="Text Box 130">
              <a:extLst>
                <a:ext uri="{FF2B5EF4-FFF2-40B4-BE49-F238E27FC236}">
                  <a16:creationId xmlns:a16="http://schemas.microsoft.com/office/drawing/2014/main" id="{0003046E-9074-6E46-AC89-2358826DC3D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733" y="1844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b="0">
                  <a:latin typeface="Helvetica" pitchFamily="2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0771" name="Text Box 131">
              <a:extLst>
                <a:ext uri="{FF2B5EF4-FFF2-40B4-BE49-F238E27FC236}">
                  <a16:creationId xmlns:a16="http://schemas.microsoft.com/office/drawing/2014/main" id="{B79F89AB-6ECD-8249-B5CF-D31C52695B5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21" y="1844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b="0">
                  <a:latin typeface="Helvetica" pitchFamily="2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0772" name="Text Box 132">
              <a:extLst>
                <a:ext uri="{FF2B5EF4-FFF2-40B4-BE49-F238E27FC236}">
                  <a16:creationId xmlns:a16="http://schemas.microsoft.com/office/drawing/2014/main" id="{15D3BB2F-B185-134C-917E-D07525BEEEB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5" y="1473"/>
              <a:ext cx="18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b="0">
                  <a:latin typeface="Helvetica" pitchFamily="2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0773" name="Text Box 133">
              <a:extLst>
                <a:ext uri="{FF2B5EF4-FFF2-40B4-BE49-F238E27FC236}">
                  <a16:creationId xmlns:a16="http://schemas.microsoft.com/office/drawing/2014/main" id="{5ABC74C5-7AF2-C14A-AB03-FAE06A90EC7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8" y="1473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b="0">
                  <a:latin typeface="Helvetica" pitchFamily="2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0774" name="Text Box 134">
              <a:extLst>
                <a:ext uri="{FF2B5EF4-FFF2-40B4-BE49-F238E27FC236}">
                  <a16:creationId xmlns:a16="http://schemas.microsoft.com/office/drawing/2014/main" id="{FB370C5E-A82D-9C4A-9C77-43DBCDB810C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85" y="1627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b="0">
                  <a:latin typeface="Helvetica" pitchFamily="2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70775" name="Text Box 135">
              <a:extLst>
                <a:ext uri="{FF2B5EF4-FFF2-40B4-BE49-F238E27FC236}">
                  <a16:creationId xmlns:a16="http://schemas.microsoft.com/office/drawing/2014/main" id="{D76EEFCC-9802-BC45-BFB5-2E2B3873250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52" y="1627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b="0">
                  <a:latin typeface="Helvetica" pitchFamily="2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70776" name="Text Box 136">
              <a:extLst>
                <a:ext uri="{FF2B5EF4-FFF2-40B4-BE49-F238E27FC236}">
                  <a16:creationId xmlns:a16="http://schemas.microsoft.com/office/drawing/2014/main" id="{C0C5D184-240E-3D46-AE62-8E649F1CAC6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841" y="1627"/>
              <a:ext cx="22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b="0">
                  <a:latin typeface="Helvetica" pitchFamily="2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70777" name="Text Box 137">
              <a:extLst>
                <a:ext uri="{FF2B5EF4-FFF2-40B4-BE49-F238E27FC236}">
                  <a16:creationId xmlns:a16="http://schemas.microsoft.com/office/drawing/2014/main" id="{4E774A34-0E7B-3E40-B795-64589409588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136" y="1627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b="0">
                  <a:latin typeface="Helvetica" pitchFamily="2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70778" name="Text Box 138">
              <a:extLst>
                <a:ext uri="{FF2B5EF4-FFF2-40B4-BE49-F238E27FC236}">
                  <a16:creationId xmlns:a16="http://schemas.microsoft.com/office/drawing/2014/main" id="{9BFDFF43-1C64-DD49-9B47-F6754B4B5E7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730" y="1473"/>
              <a:ext cx="18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b="0">
                  <a:latin typeface="Helvetica" pitchFamily="2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0779" name="Text Box 139">
              <a:extLst>
                <a:ext uri="{FF2B5EF4-FFF2-40B4-BE49-F238E27FC236}">
                  <a16:creationId xmlns:a16="http://schemas.microsoft.com/office/drawing/2014/main" id="{7EBF6D8C-6421-2741-B6BC-8FFF92C7515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20" y="1473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b="0">
                  <a:latin typeface="Helvetica" pitchFamily="2" charset="0"/>
                  <a:ea typeface="宋体" panose="02010600030101010101" pitchFamily="2" charset="-122"/>
                </a:rPr>
                <a:t>0</a:t>
              </a:r>
            </a:p>
          </p:txBody>
        </p:sp>
        <p:grpSp>
          <p:nvGrpSpPr>
            <p:cNvPr id="70780" name="Group 140">
              <a:extLst>
                <a:ext uri="{FF2B5EF4-FFF2-40B4-BE49-F238E27FC236}">
                  <a16:creationId xmlns:a16="http://schemas.microsoft.com/office/drawing/2014/main" id="{6C457808-4C1B-D045-8603-C12A6A7C51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16" y="1108"/>
              <a:ext cx="2888" cy="197"/>
              <a:chOff x="653" y="650"/>
              <a:chExt cx="3205" cy="218"/>
            </a:xfrm>
          </p:grpSpPr>
          <p:sp>
            <p:nvSpPr>
              <p:cNvPr id="70792" name="Text Box 141">
                <a:extLst>
                  <a:ext uri="{FF2B5EF4-FFF2-40B4-BE49-F238E27FC236}">
                    <a16:creationId xmlns:a16="http://schemas.microsoft.com/office/drawing/2014/main" id="{668DC3F4-CEB0-444A-926A-6F751D7739F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653" y="651"/>
                <a:ext cx="204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0793" name="Text Box 142">
                <a:extLst>
                  <a:ext uri="{FF2B5EF4-FFF2-40B4-BE49-F238E27FC236}">
                    <a16:creationId xmlns:a16="http://schemas.microsoft.com/office/drawing/2014/main" id="{75A54FAE-A86B-BB49-A603-44A0618F4E25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110" y="651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0794" name="Text Box 143">
                <a:extLst>
                  <a:ext uri="{FF2B5EF4-FFF2-40B4-BE49-F238E27FC236}">
                    <a16:creationId xmlns:a16="http://schemas.microsoft.com/office/drawing/2014/main" id="{FBE18ED3-CD53-A944-8EB4-A1080EB1C0DF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541" y="651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0795" name="Text Box 144">
                <a:extLst>
                  <a:ext uri="{FF2B5EF4-FFF2-40B4-BE49-F238E27FC236}">
                    <a16:creationId xmlns:a16="http://schemas.microsoft.com/office/drawing/2014/main" id="{D4EE2C1C-3C17-8548-A8E3-22D173C3295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926" y="651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0796" name="Text Box 145">
                <a:extLst>
                  <a:ext uri="{FF2B5EF4-FFF2-40B4-BE49-F238E27FC236}">
                    <a16:creationId xmlns:a16="http://schemas.microsoft.com/office/drawing/2014/main" id="{EFBC9D76-D02A-4A4E-85B5-77501F5433A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358" y="651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0797" name="Text Box 146">
                <a:extLst>
                  <a:ext uri="{FF2B5EF4-FFF2-40B4-BE49-F238E27FC236}">
                    <a16:creationId xmlns:a16="http://schemas.microsoft.com/office/drawing/2014/main" id="{29471CF9-6CEE-B541-A773-74B7F788222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790" y="651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0798" name="Text Box 147">
                <a:extLst>
                  <a:ext uri="{FF2B5EF4-FFF2-40B4-BE49-F238E27FC236}">
                    <a16:creationId xmlns:a16="http://schemas.microsoft.com/office/drawing/2014/main" id="{BECD5FEB-E267-9F4A-88D8-1A4C275A1228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221" y="651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0799" name="Text Box 148">
                <a:extLst>
                  <a:ext uri="{FF2B5EF4-FFF2-40B4-BE49-F238E27FC236}">
                    <a16:creationId xmlns:a16="http://schemas.microsoft.com/office/drawing/2014/main" id="{F26F12FC-806A-2841-814B-ED1BE4CEAA4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654" y="650"/>
                <a:ext cx="204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70781" name="Group 149">
              <a:extLst>
                <a:ext uri="{FF2B5EF4-FFF2-40B4-BE49-F238E27FC236}">
                  <a16:creationId xmlns:a16="http://schemas.microsoft.com/office/drawing/2014/main" id="{CEAB6306-1F86-8E4A-85A7-16C432C066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16" y="719"/>
              <a:ext cx="2888" cy="197"/>
              <a:chOff x="653" y="218"/>
              <a:chExt cx="3205" cy="218"/>
            </a:xfrm>
          </p:grpSpPr>
          <p:sp>
            <p:nvSpPr>
              <p:cNvPr id="70784" name="Text Box 150">
                <a:extLst>
                  <a:ext uri="{FF2B5EF4-FFF2-40B4-BE49-F238E27FC236}">
                    <a16:creationId xmlns:a16="http://schemas.microsoft.com/office/drawing/2014/main" id="{5A8A5D65-3F60-594C-964B-F9A962FEA581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653" y="219"/>
                <a:ext cx="204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0785" name="Text Box 151">
                <a:extLst>
                  <a:ext uri="{FF2B5EF4-FFF2-40B4-BE49-F238E27FC236}">
                    <a16:creationId xmlns:a16="http://schemas.microsoft.com/office/drawing/2014/main" id="{5F3FACEF-5D2C-FD48-B1DA-8041C8110109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110" y="219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0786" name="Text Box 152">
                <a:extLst>
                  <a:ext uri="{FF2B5EF4-FFF2-40B4-BE49-F238E27FC236}">
                    <a16:creationId xmlns:a16="http://schemas.microsoft.com/office/drawing/2014/main" id="{E9EFFA4E-2AB2-0B42-9574-1F8ACD14FDB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541" y="219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0787" name="Text Box 153">
                <a:extLst>
                  <a:ext uri="{FF2B5EF4-FFF2-40B4-BE49-F238E27FC236}">
                    <a16:creationId xmlns:a16="http://schemas.microsoft.com/office/drawing/2014/main" id="{AC4990BF-1C5E-6B4A-A145-62FCE582983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926" y="219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0788" name="Text Box 154">
                <a:extLst>
                  <a:ext uri="{FF2B5EF4-FFF2-40B4-BE49-F238E27FC236}">
                    <a16:creationId xmlns:a16="http://schemas.microsoft.com/office/drawing/2014/main" id="{E057A438-F577-9541-BD08-07C7680A90FF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358" y="219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0789" name="Text Box 155">
                <a:extLst>
                  <a:ext uri="{FF2B5EF4-FFF2-40B4-BE49-F238E27FC236}">
                    <a16:creationId xmlns:a16="http://schemas.microsoft.com/office/drawing/2014/main" id="{DF37F448-5274-394A-A9F1-20EA8751658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790" y="219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0790" name="Text Box 156">
                <a:extLst>
                  <a:ext uri="{FF2B5EF4-FFF2-40B4-BE49-F238E27FC236}">
                    <a16:creationId xmlns:a16="http://schemas.microsoft.com/office/drawing/2014/main" id="{4298A696-3F03-894D-BB8D-254A2746B177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221" y="219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0791" name="Text Box 157">
                <a:extLst>
                  <a:ext uri="{FF2B5EF4-FFF2-40B4-BE49-F238E27FC236}">
                    <a16:creationId xmlns:a16="http://schemas.microsoft.com/office/drawing/2014/main" id="{0E0FC045-D246-4546-ABD7-2C4A6360FF18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654" y="218"/>
                <a:ext cx="204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sp>
          <p:nvSpPr>
            <p:cNvPr id="70782" name="Text Box 158">
              <a:extLst>
                <a:ext uri="{FF2B5EF4-FFF2-40B4-BE49-F238E27FC236}">
                  <a16:creationId xmlns:a16="http://schemas.microsoft.com/office/drawing/2014/main" id="{89B59DCF-8DF5-7B40-81F7-87296798D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" y="3666"/>
              <a:ext cx="558" cy="4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b="0">
                  <a:latin typeface="Helvetica" pitchFamily="2" charset="0"/>
                  <a:ea typeface="宋体" panose="02010600030101010101" pitchFamily="2" charset="-122"/>
                </a:rPr>
                <a:t>Initially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b="0">
                  <a:latin typeface="Helvetica" pitchFamily="2" charset="0"/>
                  <a:ea typeface="宋体" panose="02010600030101010101" pitchFamily="2" charset="-122"/>
                </a:rPr>
                <a:t>s = 1</a:t>
              </a:r>
            </a:p>
          </p:txBody>
        </p:sp>
        <p:sp>
          <p:nvSpPr>
            <p:cNvPr id="70783" name="Rectangle 88">
              <a:extLst>
                <a:ext uri="{FF2B5EF4-FFF2-40B4-BE49-F238E27FC236}">
                  <a16:creationId xmlns:a16="http://schemas.microsoft.com/office/drawing/2014/main" id="{D7DD9484-181A-3249-9314-2D9B154033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4" y="1611"/>
              <a:ext cx="1197" cy="11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Montserrat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70660" name="Rectangle 159">
            <a:extLst>
              <a:ext uri="{FF2B5EF4-FFF2-40B4-BE49-F238E27FC236}">
                <a16:creationId xmlns:a16="http://schemas.microsoft.com/office/drawing/2014/main" id="{F9176981-2453-1843-BCBD-04EB53E25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Safe sharing with semaphores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>
            <a:extLst>
              <a:ext uri="{FF2B5EF4-FFF2-40B4-BE49-F238E27FC236}">
                <a16:creationId xmlns:a16="http://schemas.microsoft.com/office/drawing/2014/main" id="{AF707234-56EA-7E40-A4D1-168800F9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573AC9-80B6-984F-9221-18B45C9B905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44E8B967-4D99-C44B-BAD9-8B7454CAC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process with multiple threads</a:t>
            </a:r>
          </a:p>
        </p:txBody>
      </p:sp>
      <p:grpSp>
        <p:nvGrpSpPr>
          <p:cNvPr id="18435" name="Group 3">
            <a:extLst>
              <a:ext uri="{FF2B5EF4-FFF2-40B4-BE49-F238E27FC236}">
                <a16:creationId xmlns:a16="http://schemas.microsoft.com/office/drawing/2014/main" id="{C14078C8-C030-8944-8679-C7EA4F8A40F9}"/>
              </a:ext>
            </a:extLst>
          </p:cNvPr>
          <p:cNvGrpSpPr>
            <a:grpSpLocks/>
          </p:cNvGrpSpPr>
          <p:nvPr/>
        </p:nvGrpSpPr>
        <p:grpSpPr bwMode="auto">
          <a:xfrm>
            <a:off x="460375" y="2057400"/>
            <a:ext cx="8302625" cy="3754438"/>
            <a:chOff x="204" y="1632"/>
            <a:chExt cx="5230" cy="2365"/>
          </a:xfrm>
        </p:grpSpPr>
        <p:sp>
          <p:nvSpPr>
            <p:cNvPr id="18436" name="Rectangle 4">
              <a:extLst>
                <a:ext uri="{FF2B5EF4-FFF2-40B4-BE49-F238E27FC236}">
                  <a16:creationId xmlns:a16="http://schemas.microsoft.com/office/drawing/2014/main" id="{EB156B44-9B17-EB47-80C0-FD9FBCCF9B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2" y="1941"/>
              <a:ext cx="1405" cy="2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shared libraries</a:t>
              </a:r>
            </a:p>
          </p:txBody>
        </p:sp>
        <p:sp>
          <p:nvSpPr>
            <p:cNvPr id="18437" name="Rectangle 5">
              <a:extLst>
                <a:ext uri="{FF2B5EF4-FFF2-40B4-BE49-F238E27FC236}">
                  <a16:creationId xmlns:a16="http://schemas.microsoft.com/office/drawing/2014/main" id="{E6350C41-E58F-8542-9633-51CEDFFC0C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2" y="2142"/>
              <a:ext cx="1405" cy="16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438" name="Rectangle 6">
              <a:extLst>
                <a:ext uri="{FF2B5EF4-FFF2-40B4-BE49-F238E27FC236}">
                  <a16:creationId xmlns:a16="http://schemas.microsoft.com/office/drawing/2014/main" id="{002D51EE-B0FF-3943-A6AF-E9F852DEFE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2" y="2302"/>
              <a:ext cx="1405" cy="1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run-time heap</a:t>
              </a:r>
            </a:p>
          </p:txBody>
        </p:sp>
        <p:sp>
          <p:nvSpPr>
            <p:cNvPr id="18439" name="Text Box 7">
              <a:extLst>
                <a:ext uri="{FF2B5EF4-FFF2-40B4-BE49-F238E27FC236}">
                  <a16:creationId xmlns:a16="http://schemas.microsoft.com/office/drawing/2014/main" id="{11B40FFE-F848-7F41-8FFD-90944FAD466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978" y="2955"/>
              <a:ext cx="1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0</a:t>
              </a:r>
              <a:endParaRPr lang="en-US" altLang="zh-CN" sz="18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440" name="Rectangle 8">
              <a:extLst>
                <a:ext uri="{FF2B5EF4-FFF2-40B4-BE49-F238E27FC236}">
                  <a16:creationId xmlns:a16="http://schemas.microsoft.com/office/drawing/2014/main" id="{6C7319D2-5E50-044C-9FA9-8CA76DE870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2" y="2484"/>
              <a:ext cx="1406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read/write data</a:t>
              </a:r>
            </a:p>
          </p:txBody>
        </p:sp>
        <p:sp>
          <p:nvSpPr>
            <p:cNvPr id="18441" name="Text Box 9">
              <a:extLst>
                <a:ext uri="{FF2B5EF4-FFF2-40B4-BE49-F238E27FC236}">
                  <a16:creationId xmlns:a16="http://schemas.microsoft.com/office/drawing/2014/main" id="{02B3014C-16C8-6E47-A119-A89559B3D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" y="2523"/>
              <a:ext cx="1594" cy="85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Thread 1 context: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 Data registers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 Condition codes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 SP1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 PC1</a:t>
              </a:r>
            </a:p>
          </p:txBody>
        </p:sp>
        <p:sp>
          <p:nvSpPr>
            <p:cNvPr id="18442" name="Text Box 10">
              <a:extLst>
                <a:ext uri="{FF2B5EF4-FFF2-40B4-BE49-F238E27FC236}">
                  <a16:creationId xmlns:a16="http://schemas.microsoft.com/office/drawing/2014/main" id="{857F244A-D441-374E-A314-7941C524A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" y="1632"/>
              <a:ext cx="1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  <a:ea typeface="宋体" panose="02010600030101010101" pitchFamily="2" charset="-122"/>
                </a:rPr>
                <a:t> </a:t>
              </a: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Shared code and data</a:t>
              </a:r>
            </a:p>
          </p:txBody>
        </p:sp>
        <p:sp>
          <p:nvSpPr>
            <p:cNvPr id="18443" name="Rectangle 11">
              <a:extLst>
                <a:ext uri="{FF2B5EF4-FFF2-40B4-BE49-F238E27FC236}">
                  <a16:creationId xmlns:a16="http://schemas.microsoft.com/office/drawing/2014/main" id="{883656EC-046F-3142-A09B-3DCCDF6398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2" y="2686"/>
              <a:ext cx="1406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read-only code/data</a:t>
              </a:r>
            </a:p>
          </p:txBody>
        </p:sp>
        <p:sp>
          <p:nvSpPr>
            <p:cNvPr id="18444" name="Rectangle 12">
              <a:extLst>
                <a:ext uri="{FF2B5EF4-FFF2-40B4-BE49-F238E27FC236}">
                  <a16:creationId xmlns:a16="http://schemas.microsoft.com/office/drawing/2014/main" id="{A10B3939-B123-0A4F-BBD7-DEF7AE4349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2" y="2878"/>
              <a:ext cx="1406" cy="202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590" name="Rectangle 13">
              <a:extLst>
                <a:ext uri="{FF2B5EF4-FFF2-40B4-BE49-F238E27FC236}">
                  <a16:creationId xmlns:a16="http://schemas.microsoft.com/office/drawing/2014/main" id="{4490BD7F-2217-7742-86DF-2F984F8E53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2" y="2133"/>
              <a:ext cx="1594" cy="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Helvetica" pitchFamily="34" charset="0"/>
                  <a:ea typeface="宋体" pitchFamily="2" charset="-122"/>
                </a:rPr>
                <a:t>stack 1</a:t>
              </a:r>
            </a:p>
          </p:txBody>
        </p:sp>
        <p:sp>
          <p:nvSpPr>
            <p:cNvPr id="18446" name="Text Box 14">
              <a:extLst>
                <a:ext uri="{FF2B5EF4-FFF2-40B4-BE49-F238E27FC236}">
                  <a16:creationId xmlns:a16="http://schemas.microsoft.com/office/drawing/2014/main" id="{59AFE65E-1816-4D46-8C04-ED0A80BCC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1785"/>
              <a:ext cx="1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Thread 1 (main thread)</a:t>
              </a:r>
            </a:p>
          </p:txBody>
        </p:sp>
        <p:sp>
          <p:nvSpPr>
            <p:cNvPr id="18447" name="Text Box 15">
              <a:extLst>
                <a:ext uri="{FF2B5EF4-FFF2-40B4-BE49-F238E27FC236}">
                  <a16:creationId xmlns:a16="http://schemas.microsoft.com/office/drawing/2014/main" id="{BB4108D1-7DBC-FA4D-885D-554DF1D02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2" y="3280"/>
              <a:ext cx="1438" cy="717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Kernel context: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</a:t>
              </a:r>
              <a:r>
                <a:rPr lang="en-US" altLang="zh-CN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VM structures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Descriptor table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brk pointer</a:t>
              </a:r>
              <a:endParaRPr lang="zh-CN" altLang="en-US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18448" name="Text Box 16">
              <a:extLst>
                <a:ext uri="{FF2B5EF4-FFF2-40B4-BE49-F238E27FC236}">
                  <a16:creationId xmlns:a16="http://schemas.microsoft.com/office/drawing/2014/main" id="{0D1EE945-8B4A-CC4E-88DF-9295C0494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523"/>
              <a:ext cx="1594" cy="85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Thread 2 context: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 Data registers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 Condition codes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 SP2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 PC2</a:t>
              </a:r>
            </a:p>
          </p:txBody>
        </p:sp>
        <p:sp>
          <p:nvSpPr>
            <p:cNvPr id="24594" name="Rectangle 17">
              <a:extLst>
                <a:ext uri="{FF2B5EF4-FFF2-40B4-BE49-F238E27FC236}">
                  <a16:creationId xmlns:a16="http://schemas.microsoft.com/office/drawing/2014/main" id="{2255531D-DD2D-4048-9620-D3162CAE58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0" y="2133"/>
              <a:ext cx="1594" cy="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Helvetica" pitchFamily="34" charset="0"/>
                  <a:ea typeface="宋体" pitchFamily="2" charset="-122"/>
                </a:rPr>
                <a:t>stack 2</a:t>
              </a:r>
            </a:p>
          </p:txBody>
        </p:sp>
        <p:sp>
          <p:nvSpPr>
            <p:cNvPr id="18450" name="Text Box 18">
              <a:extLst>
                <a:ext uri="{FF2B5EF4-FFF2-40B4-BE49-F238E27FC236}">
                  <a16:creationId xmlns:a16="http://schemas.microsoft.com/office/drawing/2014/main" id="{48BEE5B5-AC61-9E43-9A0C-2994281AA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785"/>
              <a:ext cx="16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Thread 2 (peer thread)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5">
            <a:extLst>
              <a:ext uri="{FF2B5EF4-FFF2-40B4-BE49-F238E27FC236}">
                <a16:creationId xmlns:a16="http://schemas.microsoft.com/office/drawing/2014/main" id="{ABB6F056-00BD-F742-B7DD-3A23D29B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28FC9A-E588-7C47-9825-BC2E2E94A24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7C27E8F1-DB67-3C4D-8E2D-E974A7C76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Shared variables in threaded C programs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2E1A077-8A45-A74E-9C41-7940BE3246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Which variables in a C program are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shared</a:t>
            </a:r>
            <a:r>
              <a:rPr lang="en-US" altLang="zh-CN" dirty="0">
                <a:ea typeface="宋体" panose="02010600030101010101" pitchFamily="2" charset="-122"/>
              </a:rPr>
              <a:t> or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not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What is the memory model for threads?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How are instances of the variable mapped to memory?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How many threads reference each of these instances?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>
            <a:extLst>
              <a:ext uri="{FF2B5EF4-FFF2-40B4-BE49-F238E27FC236}">
                <a16:creationId xmlns:a16="http://schemas.microsoft.com/office/drawing/2014/main" id="{C3CEE3E2-930E-FC4B-AA62-6974D04E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8D4C87-A76A-9A49-8040-5E97A49929E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EE3BA21B-3B2F-924E-BBA4-0EABC0AEF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Threads memory model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88DE4CA-A72C-0847-AD42-723E18D05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Conceptual model: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Each thread runs in the context of a process.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Each thread has its own </a:t>
            </a:r>
            <a:r>
              <a:rPr lang="en-US" altLang="zh-CN" u="sng" dirty="0">
                <a:ea typeface="宋体" panose="02010600030101010101" pitchFamily="2" charset="-122"/>
              </a:rPr>
              <a:t>separate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thread context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Thread ID, stack, stack pointer, program counter, condition codes, and general-purpose registers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All threads </a:t>
            </a:r>
            <a:r>
              <a:rPr lang="en-US" altLang="zh-CN" u="sng" dirty="0">
                <a:ea typeface="宋体" panose="02010600030101010101" pitchFamily="2" charset="-122"/>
              </a:rPr>
              <a:t>share</a:t>
            </a:r>
            <a:r>
              <a:rPr lang="en-US" altLang="zh-CN" dirty="0">
                <a:ea typeface="宋体" panose="02010600030101010101" pitchFamily="2" charset="-122"/>
              </a:rPr>
              <a:t> the remaining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process context</a:t>
            </a:r>
          </a:p>
          <a:p>
            <a:pPr lvl="2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Code, data, heap, and shared library segments of the process virtual address space</a:t>
            </a:r>
          </a:p>
          <a:p>
            <a:pPr lvl="2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Open files and installed handlers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>
            <a:extLst>
              <a:ext uri="{FF2B5EF4-FFF2-40B4-BE49-F238E27FC236}">
                <a16:creationId xmlns:a16="http://schemas.microsoft.com/office/drawing/2014/main" id="{F60ED127-8236-D44C-80BE-0A2422C1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C7F993-7647-3F4C-B178-32EF5245D10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2F8DBA10-FE03-414A-8E61-482BE4FF4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Threads memory model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7459926-F885-544E-B0E0-CDFCC5F95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Operationally, this model is not strictly enforced: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Register values are truly separate and protected.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However, any thread can read and write the stack of any other thread.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BF8608-6108-AA45-A24B-69EB89F07D15}"/>
              </a:ext>
            </a:extLst>
          </p:cNvPr>
          <p:cNvSpPr/>
          <p:nvPr/>
        </p:nvSpPr>
        <p:spPr>
          <a:xfrm>
            <a:off x="685800" y="4960938"/>
            <a:ext cx="7620000" cy="8302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r>
              <a:rPr lang="en-US" altLang="zh-CN" sz="2400" i="1" kern="0" dirty="0">
                <a:latin typeface="Calibri" pitchFamily="34" charset="0"/>
              </a:rPr>
              <a:t>The </a:t>
            </a:r>
            <a:r>
              <a:rPr lang="en-US" altLang="zh-CN" sz="2400" i="1" kern="0" dirty="0">
                <a:solidFill>
                  <a:srgbClr val="FF0000"/>
                </a:solidFill>
                <a:latin typeface="Calibri" pitchFamily="34" charset="0"/>
              </a:rPr>
              <a:t>MISMATCH</a:t>
            </a:r>
            <a:r>
              <a:rPr lang="en-US" altLang="zh-CN" sz="2400" i="1" kern="0" dirty="0">
                <a:latin typeface="Calibri" pitchFamily="34" charset="0"/>
              </a:rPr>
              <a:t> between the </a:t>
            </a:r>
            <a:r>
              <a:rPr lang="en-US" altLang="zh-CN" sz="2400" i="1" kern="0" dirty="0">
                <a:solidFill>
                  <a:srgbClr val="FF0000"/>
                </a:solidFill>
                <a:latin typeface="Calibri" pitchFamily="34" charset="0"/>
              </a:rPr>
              <a:t>CONCEPTUAL</a:t>
            </a:r>
            <a:r>
              <a:rPr lang="en-US" altLang="zh-CN" sz="2400" i="1" kern="0" dirty="0">
                <a:latin typeface="Calibri" pitchFamily="34" charset="0"/>
              </a:rPr>
              <a:t> and </a:t>
            </a:r>
            <a:r>
              <a:rPr lang="en-US" altLang="zh-CN" sz="2400" i="1" kern="0" dirty="0">
                <a:solidFill>
                  <a:srgbClr val="FF0000"/>
                </a:solidFill>
                <a:latin typeface="Calibri" pitchFamily="34" charset="0"/>
              </a:rPr>
              <a:t>OPERATION MODEL</a:t>
            </a:r>
            <a:r>
              <a:rPr lang="en-US" altLang="zh-CN" sz="2400" i="1" kern="0" dirty="0">
                <a:latin typeface="Calibri" pitchFamily="34" charset="0"/>
              </a:rPr>
              <a:t> is a source of confusion and errors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5">
            <a:extLst>
              <a:ext uri="{FF2B5EF4-FFF2-40B4-BE49-F238E27FC236}">
                <a16:creationId xmlns:a16="http://schemas.microsoft.com/office/drawing/2014/main" id="{0160ACDC-1FEB-D24B-B703-6768E6AF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2D53B5-9411-C34B-83A5-9E5031953FB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E19892E9-9AEA-794F-BC44-C1E934F8B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Shared variable analysis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168F753-EE19-124C-9604-AE5EACD474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47244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	int main()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	{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		int </a:t>
            </a:r>
            <a:r>
              <a:rPr lang="en-US" altLang="zh-CN" sz="1800" b="1" dirty="0" err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 	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pthread_t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tid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 	char *</a:t>
            </a:r>
            <a:r>
              <a:rPr lang="en-US" altLang="zh-CN" sz="1800" b="1" dirty="0" err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msgs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[N] = {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	  "Hello from foo",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 	  "Hello from bar"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 	};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 	</a:t>
            </a:r>
            <a:r>
              <a:rPr lang="en-US" altLang="zh-CN" sz="1800" b="1" dirty="0" err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</a:t>
            </a:r>
            <a:r>
              <a:rPr lang="en-US" altLang="zh-CN" sz="18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 </a:t>
            </a:r>
            <a:r>
              <a:rPr lang="en-US" altLang="zh-CN" sz="1800" b="1" dirty="0" err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msgs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17 	for (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N;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18 	  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Pthread_create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(&amp;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tid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NULL,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thread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(void *)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19 	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Pthread_exit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(NULL);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20 }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A89E540-D895-0344-8469-EC0882C87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676400"/>
            <a:ext cx="41910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include "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csapp.h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	#define N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	void *thread(void *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vargp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	char **</a:t>
            </a:r>
            <a:r>
              <a:rPr lang="en-US" altLang="zh-CN" sz="1800" dirty="0" err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</a:t>
            </a:r>
            <a:endParaRPr lang="en-US" altLang="zh-CN" sz="1800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 </a:t>
            </a:r>
            <a:r>
              <a:rPr lang="en-US" altLang="zh-CN" sz="180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global variable */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sz="18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5">
            <a:extLst>
              <a:ext uri="{FF2B5EF4-FFF2-40B4-BE49-F238E27FC236}">
                <a16:creationId xmlns:a16="http://schemas.microsoft.com/office/drawing/2014/main" id="{AE2CA253-909F-4F4E-8CFE-5B35836B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202316-44FE-3248-949B-054DA645203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ED22F24D-04A0-9E44-A4A0-EA6A7F415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Shared variable analysis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3EFA035-1A02-EA4D-8F34-2E13BCBD7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24384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kumimoji="1"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21  void *thread(void *</a:t>
            </a:r>
            <a:r>
              <a:rPr kumimoji="1"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vargp</a:t>
            </a:r>
            <a:r>
              <a:rPr kumimoji="1"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kumimoji="1"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22  {</a:t>
            </a:r>
          </a:p>
          <a:p>
            <a:pPr>
              <a:buFontTx/>
              <a:buNone/>
            </a:pPr>
            <a:r>
              <a:rPr kumimoji="1"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23 	int </a:t>
            </a:r>
            <a:r>
              <a:rPr kumimoji="1" lang="en-US" altLang="zh-CN" sz="1800" b="1" dirty="0" err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myid</a:t>
            </a:r>
            <a:r>
              <a:rPr kumimoji="1" lang="en-US" altLang="zh-CN" sz="18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 (int)</a:t>
            </a:r>
            <a:r>
              <a:rPr kumimoji="1"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vargp</a:t>
            </a:r>
            <a:r>
              <a:rPr kumimoji="1"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kumimoji="1"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24 	static int </a:t>
            </a:r>
            <a:r>
              <a:rPr kumimoji="1" lang="en-US" altLang="zh-CN" sz="1800" b="1" dirty="0" err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cnt</a:t>
            </a:r>
            <a:r>
              <a:rPr kumimoji="1" lang="en-US" altLang="zh-CN" sz="18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 0;</a:t>
            </a:r>
          </a:p>
          <a:p>
            <a:pPr>
              <a:buFontTx/>
              <a:buNone/>
            </a:pPr>
            <a:r>
              <a:rPr kumimoji="1"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25</a:t>
            </a:r>
          </a:p>
          <a:p>
            <a:pPr>
              <a:buFontTx/>
              <a:buNone/>
            </a:pPr>
            <a:r>
              <a:rPr kumimoji="1"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26 	</a:t>
            </a:r>
            <a:r>
              <a:rPr kumimoji="1"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kumimoji="1"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("[%d]:%s(</a:t>
            </a:r>
            <a:r>
              <a:rPr kumimoji="1"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cnt</a:t>
            </a:r>
            <a:r>
              <a:rPr kumimoji="1"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=%d)\n", </a:t>
            </a:r>
            <a:r>
              <a:rPr kumimoji="1"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myid</a:t>
            </a:r>
            <a:r>
              <a:rPr kumimoji="1"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kumimoji="1"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</a:t>
            </a:r>
            <a:r>
              <a:rPr kumimoji="1"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kumimoji="1"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myid</a:t>
            </a:r>
            <a:r>
              <a:rPr kumimoji="1"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], ++</a:t>
            </a:r>
            <a:r>
              <a:rPr kumimoji="1"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cnt</a:t>
            </a:r>
            <a:r>
              <a:rPr kumimoji="1"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r>
              <a:rPr kumimoji="1"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27 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FB1F82B5-14FE-1D40-85DE-0A9C29E7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434975"/>
            <a:ext cx="8482012" cy="76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Mapping Variable Instances to Memory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FD56B681-4D78-E346-ACFC-5B59D55DC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524000"/>
            <a:ext cx="8442325" cy="4972050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Global variables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Def: Variable declared outside of a function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Virtual memory contains exactly one instance of any global variable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Local variables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Def: Variable declared inside function without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2000" dirty="0">
                <a:ea typeface="宋体" panose="02010600030101010101" pitchFamily="2" charset="-122"/>
              </a:rPr>
              <a:t> attribute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Each thread stack contains one instance of each local variable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Local static variables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Def:  Variable declared inside  function with the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2000" dirty="0">
                <a:ea typeface="宋体" panose="02010600030101010101" pitchFamily="2" charset="-122"/>
              </a:rPr>
              <a:t> attribute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Virtual memory contains exactly one instance of any local static variable.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14098</TotalTime>
  <Words>2125</Words>
  <Application>Microsoft Macintosh PowerPoint</Application>
  <PresentationFormat>如螢幕大小 (4:3)</PresentationFormat>
  <Paragraphs>601</Paragraphs>
  <Slides>29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Comic Sans MS</vt:lpstr>
      <vt:lpstr>Arial</vt:lpstr>
      <vt:lpstr>Times New Roman</vt:lpstr>
      <vt:lpstr>宋体</vt:lpstr>
      <vt:lpstr>Helvetica</vt:lpstr>
      <vt:lpstr>Courier New</vt:lpstr>
      <vt:lpstr>Calibri</vt:lpstr>
      <vt:lpstr>Verdana</vt:lpstr>
      <vt:lpstr>icfp99</vt:lpstr>
      <vt:lpstr>Concurrent Programming</vt:lpstr>
      <vt:lpstr>Outline</vt:lpstr>
      <vt:lpstr>A process with multiple threads</vt:lpstr>
      <vt:lpstr>Shared variables in threaded C programs</vt:lpstr>
      <vt:lpstr>Threads memory model</vt:lpstr>
      <vt:lpstr>Threads memory model</vt:lpstr>
      <vt:lpstr>Shared variable analysis</vt:lpstr>
      <vt:lpstr>Shared variable analysis</vt:lpstr>
      <vt:lpstr>Mapping Variable Instances to Memory</vt:lpstr>
      <vt:lpstr>Shared variable analysis</vt:lpstr>
      <vt:lpstr>Shared variable analysis</vt:lpstr>
      <vt:lpstr>Shared variable analysis</vt:lpstr>
      <vt:lpstr>Shared variable analysis</vt:lpstr>
      <vt:lpstr>Shared variable analysis</vt:lpstr>
      <vt:lpstr>Assembly code for counter loop</vt:lpstr>
      <vt:lpstr>Assembly code for counter loop</vt:lpstr>
      <vt:lpstr>Concurrent execution</vt:lpstr>
      <vt:lpstr>Concurrent execution</vt:lpstr>
      <vt:lpstr>Concurrent execution (cont)</vt:lpstr>
      <vt:lpstr>Progress graphs</vt:lpstr>
      <vt:lpstr>Trajectories in progress graphs</vt:lpstr>
      <vt:lpstr>Critical sections and unsafe regions</vt:lpstr>
      <vt:lpstr>PowerPoint 簡報</vt:lpstr>
      <vt:lpstr>Synchronizing with semaphores</vt:lpstr>
      <vt:lpstr>Synchronizing with semaphores</vt:lpstr>
      <vt:lpstr>POSIX semaphores</vt:lpstr>
      <vt:lpstr>Sharing with POSIX semaphores</vt:lpstr>
      <vt:lpstr>Sharing with POSIX semaphores</vt:lpstr>
      <vt:lpstr>Safe sharing with semaphores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微软大 法好</cp:lastModifiedBy>
  <cp:revision>449</cp:revision>
  <dcterms:created xsi:type="dcterms:W3CDTF">2000-01-15T07:54:11Z</dcterms:created>
  <dcterms:modified xsi:type="dcterms:W3CDTF">2020-12-18T05:59:24Z</dcterms:modified>
</cp:coreProperties>
</file>