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sldIdLst>
    <p:sldId id="1024" r:id="rId2"/>
    <p:sldId id="1025" r:id="rId3"/>
    <p:sldId id="1292" r:id="rId4"/>
    <p:sldId id="1293" r:id="rId5"/>
    <p:sldId id="1294" r:id="rId6"/>
    <p:sldId id="1295" r:id="rId7"/>
    <p:sldId id="1296" r:id="rId8"/>
    <p:sldId id="1297" r:id="rId9"/>
    <p:sldId id="1299" r:id="rId10"/>
    <p:sldId id="1298" r:id="rId11"/>
    <p:sldId id="1074" r:id="rId12"/>
    <p:sldId id="1225" r:id="rId13"/>
    <p:sldId id="1226" r:id="rId14"/>
    <p:sldId id="1316" r:id="rId15"/>
    <p:sldId id="1227" r:id="rId16"/>
    <p:sldId id="1228" r:id="rId17"/>
    <p:sldId id="1230" r:id="rId18"/>
    <p:sldId id="1229" r:id="rId19"/>
    <p:sldId id="1136" r:id="rId20"/>
    <p:sldId id="1300" r:id="rId21"/>
    <p:sldId id="1301" r:id="rId22"/>
    <p:sldId id="1317" r:id="rId23"/>
    <p:sldId id="1302" r:id="rId24"/>
    <p:sldId id="1304" r:id="rId25"/>
    <p:sldId id="1303" r:id="rId26"/>
    <p:sldId id="1273" r:id="rId27"/>
    <p:sldId id="1305" r:id="rId28"/>
    <p:sldId id="1306" r:id="rId29"/>
    <p:sldId id="1307" r:id="rId30"/>
    <p:sldId id="1308" r:id="rId31"/>
    <p:sldId id="1309" r:id="rId32"/>
    <p:sldId id="1310" r:id="rId33"/>
    <p:sldId id="1311" r:id="rId34"/>
    <p:sldId id="1312" r:id="rId35"/>
    <p:sldId id="1313" r:id="rId36"/>
    <p:sldId id="1282" r:id="rId37"/>
    <p:sldId id="1283" r:id="rId38"/>
    <p:sldId id="1284" r:id="rId39"/>
    <p:sldId id="1285" r:id="rId40"/>
    <p:sldId id="1286" r:id="rId41"/>
    <p:sldId id="1287" r:id="rId42"/>
    <p:sldId id="1288" r:id="rId43"/>
    <p:sldId id="1289" r:id="rId44"/>
    <p:sldId id="1290" r:id="rId45"/>
    <p:sldId id="1315" r:id="rId46"/>
  </p:sldIdLst>
  <p:sldSz cx="12192000" cy="6858000"/>
  <p:notesSz cx="6858000" cy="9144000"/>
  <p:defaultTextStyle>
    <a:defPPr>
      <a:defRPr lang="en-US"/>
    </a:defPPr>
    <a:lvl1pPr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5pPr>
    <a:lvl6pPr marL="2286000" algn="l" defTabSz="914400" rtl="0" eaLnBrk="1" latinLnBrk="0" hangingPunct="1">
      <a:defRPr sz="1600" b="1" kern="1200">
        <a:solidFill>
          <a:schemeClr val="tx1"/>
        </a:solidFill>
        <a:latin typeface="Comic Sans MS" panose="030F0902030302020204" pitchFamily="66" charset="0"/>
        <a:ea typeface="+mn-ea"/>
        <a:cs typeface="+mn-cs"/>
      </a:defRPr>
    </a:lvl6pPr>
    <a:lvl7pPr marL="2743200" algn="l" defTabSz="914400" rtl="0" eaLnBrk="1" latinLnBrk="0" hangingPunct="1">
      <a:defRPr sz="1600" b="1" kern="1200">
        <a:solidFill>
          <a:schemeClr val="tx1"/>
        </a:solidFill>
        <a:latin typeface="Comic Sans MS" panose="030F0902030302020204" pitchFamily="66" charset="0"/>
        <a:ea typeface="+mn-ea"/>
        <a:cs typeface="+mn-cs"/>
      </a:defRPr>
    </a:lvl7pPr>
    <a:lvl8pPr marL="3200400" algn="l" defTabSz="914400" rtl="0" eaLnBrk="1" latinLnBrk="0" hangingPunct="1">
      <a:defRPr sz="1600" b="1" kern="1200">
        <a:solidFill>
          <a:schemeClr val="tx1"/>
        </a:solidFill>
        <a:latin typeface="Comic Sans MS" panose="030F0902030302020204" pitchFamily="66" charset="0"/>
        <a:ea typeface="+mn-ea"/>
        <a:cs typeface="+mn-cs"/>
      </a:defRPr>
    </a:lvl8pPr>
    <a:lvl9pPr marL="3657600" algn="l" defTabSz="914400" rtl="0" eaLnBrk="1" latinLnBrk="0" hangingPunct="1">
      <a:defRPr sz="1600" b="1"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7" autoAdjust="0"/>
    <p:restoredTop sz="95908" autoAdjust="0"/>
  </p:normalViewPr>
  <p:slideViewPr>
    <p:cSldViewPr>
      <p:cViewPr>
        <p:scale>
          <a:sx n="49" d="100"/>
          <a:sy n="49" d="100"/>
        </p:scale>
        <p:origin x="80" y="17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F7E49BB-E0BD-4840-BCF3-CEF0FE1962A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0" i="0">
                <a:latin typeface="Nanum Myeongjo" panose="02020603020101020101" pitchFamily="18" charset="-127"/>
              </a:defRPr>
            </a:lvl1pPr>
          </a:lstStyle>
          <a:p>
            <a:pPr>
              <a:defRPr/>
            </a:pPr>
            <a:endParaRPr lang="zh-CN" altLang="en-US" dirty="0"/>
          </a:p>
        </p:txBody>
      </p:sp>
      <p:sp>
        <p:nvSpPr>
          <p:cNvPr id="6147" name="Rectangle 3">
            <a:extLst>
              <a:ext uri="{FF2B5EF4-FFF2-40B4-BE49-F238E27FC236}">
                <a16:creationId xmlns:a16="http://schemas.microsoft.com/office/drawing/2014/main" id="{C3B7CEA6-C70A-8A48-95D9-68B9BB36EFA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i="0">
                <a:latin typeface="Nanum Myeongjo" panose="02020603020101020101" pitchFamily="18" charset="-127"/>
              </a:defRPr>
            </a:lvl1pPr>
          </a:lstStyle>
          <a:p>
            <a:pPr>
              <a:defRPr/>
            </a:pPr>
            <a:endParaRPr lang="en-US" altLang="zh-CN" dirty="0"/>
          </a:p>
        </p:txBody>
      </p:sp>
      <p:sp>
        <p:nvSpPr>
          <p:cNvPr id="3076" name="Rectangle 4">
            <a:extLst>
              <a:ext uri="{FF2B5EF4-FFF2-40B4-BE49-F238E27FC236}">
                <a16:creationId xmlns:a16="http://schemas.microsoft.com/office/drawing/2014/main" id="{B7B0230F-049F-584F-9794-53097E42E0CB}"/>
              </a:ext>
            </a:extLst>
          </p:cNvPr>
          <p:cNvSpPr>
            <a:spLocks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FE05CB9-3919-B245-8027-13891AC4C23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6150" name="Rectangle 6">
            <a:extLst>
              <a:ext uri="{FF2B5EF4-FFF2-40B4-BE49-F238E27FC236}">
                <a16:creationId xmlns:a16="http://schemas.microsoft.com/office/drawing/2014/main" id="{D4389A51-DD4F-1744-8854-37F22DFFBB8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0" i="0">
                <a:latin typeface="Nanum Myeongjo" panose="02020603020101020101" pitchFamily="18" charset="-127"/>
              </a:defRPr>
            </a:lvl1pPr>
          </a:lstStyle>
          <a:p>
            <a:pPr>
              <a:defRPr/>
            </a:pPr>
            <a:endParaRPr lang="en-US" altLang="zh-CN" dirty="0"/>
          </a:p>
        </p:txBody>
      </p:sp>
      <p:sp>
        <p:nvSpPr>
          <p:cNvPr id="6151" name="Rectangle 7">
            <a:extLst>
              <a:ext uri="{FF2B5EF4-FFF2-40B4-BE49-F238E27FC236}">
                <a16:creationId xmlns:a16="http://schemas.microsoft.com/office/drawing/2014/main" id="{B16B7459-A3FB-2648-BA09-FEBFB6E7087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Nanum Myeongjo" panose="02020603020101020101" pitchFamily="18" charset="-127"/>
              </a:defRPr>
            </a:lvl1pPr>
          </a:lstStyle>
          <a:p>
            <a:fld id="{4EF38E95-2AC5-4344-B77B-D2999FCB9B7D}"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Nanum Myeongjo" panose="02020603020101020101" pitchFamily="18" charset="-127"/>
        <a:ea typeface="宋体" pitchFamily="2" charset="-122"/>
        <a:cs typeface="+mn-cs"/>
      </a:defRPr>
    </a:lvl1pPr>
    <a:lvl2pPr marL="457200" algn="l" rtl="0" eaLnBrk="0" fontAlgn="base" hangingPunct="0">
      <a:spcBef>
        <a:spcPct val="30000"/>
      </a:spcBef>
      <a:spcAft>
        <a:spcPct val="0"/>
      </a:spcAft>
      <a:defRPr sz="1200" b="0" i="0" kern="1200">
        <a:solidFill>
          <a:schemeClr val="tx1"/>
        </a:solidFill>
        <a:latin typeface="Nanum Myeongjo" panose="02020603020101020101" pitchFamily="18" charset="-127"/>
        <a:ea typeface="宋体" pitchFamily="2" charset="-122"/>
        <a:cs typeface="+mn-cs"/>
      </a:defRPr>
    </a:lvl2pPr>
    <a:lvl3pPr marL="914400" algn="l" rtl="0" eaLnBrk="0" fontAlgn="base" hangingPunct="0">
      <a:spcBef>
        <a:spcPct val="30000"/>
      </a:spcBef>
      <a:spcAft>
        <a:spcPct val="0"/>
      </a:spcAft>
      <a:defRPr sz="1200" b="0" i="0" kern="1200">
        <a:solidFill>
          <a:schemeClr val="tx1"/>
        </a:solidFill>
        <a:latin typeface="Nanum Myeongjo" panose="02020603020101020101" pitchFamily="18" charset="-127"/>
        <a:ea typeface="宋体" pitchFamily="2" charset="-122"/>
        <a:cs typeface="+mn-cs"/>
      </a:defRPr>
    </a:lvl3pPr>
    <a:lvl4pPr marL="1371600" algn="l" rtl="0" eaLnBrk="0" fontAlgn="base" hangingPunct="0">
      <a:spcBef>
        <a:spcPct val="30000"/>
      </a:spcBef>
      <a:spcAft>
        <a:spcPct val="0"/>
      </a:spcAft>
      <a:defRPr sz="1200" b="0" i="0" kern="1200">
        <a:solidFill>
          <a:schemeClr val="tx1"/>
        </a:solidFill>
        <a:latin typeface="Nanum Myeongjo" panose="02020603020101020101" pitchFamily="18" charset="-127"/>
        <a:ea typeface="宋体" pitchFamily="2" charset="-122"/>
        <a:cs typeface="+mn-cs"/>
      </a:defRPr>
    </a:lvl4pPr>
    <a:lvl5pPr marL="1828800" algn="l" rtl="0" eaLnBrk="0" fontAlgn="base" hangingPunct="0">
      <a:spcBef>
        <a:spcPct val="30000"/>
      </a:spcBef>
      <a:spcAft>
        <a:spcPct val="0"/>
      </a:spcAft>
      <a:defRPr sz="1200" b="0" i="0" kern="1200">
        <a:solidFill>
          <a:schemeClr val="tx1"/>
        </a:solidFill>
        <a:latin typeface="Nanum Myeongjo" panose="02020603020101020101" pitchFamily="18"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8A2EBF3-C890-2E4E-8F9F-E1D755FD6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50D70C0-B48A-8D42-8CD9-7386C1CCBE80}" type="slidenum">
              <a:rPr lang="zh-CN" altLang="en-US" sz="1200" b="0">
                <a:latin typeface="Nanum Myeongjo" panose="02020603020101020101" pitchFamily="18" charset="-127"/>
              </a:rPr>
              <a:pPr/>
              <a:t>1</a:t>
            </a:fld>
            <a:endParaRPr lang="en-US" altLang="zh-CN" sz="1200" b="0" dirty="0">
              <a:latin typeface="Nanum Myeongjo" panose="02020603020101020101" pitchFamily="18" charset="-127"/>
            </a:endParaRPr>
          </a:p>
        </p:txBody>
      </p:sp>
      <p:sp>
        <p:nvSpPr>
          <p:cNvPr id="5123" name="Rectangle 2">
            <a:extLst>
              <a:ext uri="{FF2B5EF4-FFF2-40B4-BE49-F238E27FC236}">
                <a16:creationId xmlns:a16="http://schemas.microsoft.com/office/drawing/2014/main" id="{D3F59820-1634-594E-BC2F-EECA2820D98D}"/>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FF039CFF-AD31-6E4A-9EE9-1984E2E2F7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6C81319-CCA9-5344-BB74-D678DE670A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176EAAD-85AC-A541-BAEB-2F733D93EA2C}" type="slidenum">
              <a:rPr lang="zh-CN" altLang="en-US" sz="1200" b="0">
                <a:latin typeface="Nanum Myeongjo" panose="02020603020101020101" pitchFamily="18" charset="-127"/>
              </a:rPr>
              <a:pPr/>
              <a:t>10</a:t>
            </a:fld>
            <a:endParaRPr lang="en-US" altLang="zh-CN" sz="1200" b="0" dirty="0">
              <a:latin typeface="Nanum Myeongjo" panose="02020603020101020101" pitchFamily="18" charset="-127"/>
            </a:endParaRPr>
          </a:p>
        </p:txBody>
      </p:sp>
      <p:sp>
        <p:nvSpPr>
          <p:cNvPr id="23555" name="Rectangle 2">
            <a:extLst>
              <a:ext uri="{FF2B5EF4-FFF2-40B4-BE49-F238E27FC236}">
                <a16:creationId xmlns:a16="http://schemas.microsoft.com/office/drawing/2014/main" id="{67EC9CAE-A9A3-DD48-B522-232E9353EDFB}"/>
              </a:ext>
            </a:extLst>
          </p:cNvPr>
          <p:cNvSpPr>
            <a:spLocks noChangeArrowheads="1" noTextEdit="1"/>
          </p:cNvSpPr>
          <p:nvPr>
            <p:ph type="sldImg"/>
          </p:nvPr>
        </p:nvSpPr>
        <p:spPr>
          <a:xfrm>
            <a:off x="417513" y="688975"/>
            <a:ext cx="6037262" cy="3397250"/>
          </a:xfrm>
          <a:ln/>
        </p:spPr>
      </p:sp>
      <p:sp>
        <p:nvSpPr>
          <p:cNvPr id="23556" name="Rectangle 3">
            <a:extLst>
              <a:ext uri="{FF2B5EF4-FFF2-40B4-BE49-F238E27FC236}">
                <a16:creationId xmlns:a16="http://schemas.microsoft.com/office/drawing/2014/main" id="{F566386F-76E5-0B40-A95F-4D77F51EB0E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1818102-342C-174F-BA42-CCD68F9949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2D034361-D136-D549-8B7C-14B23EAEFCEE}" type="slidenum">
              <a:rPr lang="zh-CN" altLang="en-US" sz="1200" b="0">
                <a:latin typeface="Nanum Myeongjo" panose="02020603020101020101" pitchFamily="18" charset="-127"/>
              </a:rPr>
              <a:pPr/>
              <a:t>11</a:t>
            </a:fld>
            <a:endParaRPr lang="en-US" altLang="zh-CN" sz="1200" b="0" dirty="0">
              <a:latin typeface="Nanum Myeongjo" panose="02020603020101020101" pitchFamily="18" charset="-127"/>
            </a:endParaRPr>
          </a:p>
        </p:txBody>
      </p:sp>
      <p:sp>
        <p:nvSpPr>
          <p:cNvPr id="25603" name="Rectangle 2">
            <a:extLst>
              <a:ext uri="{FF2B5EF4-FFF2-40B4-BE49-F238E27FC236}">
                <a16:creationId xmlns:a16="http://schemas.microsoft.com/office/drawing/2014/main" id="{BE5C20A5-DA13-BF41-8653-9CEEA8E74249}"/>
              </a:ext>
            </a:extLst>
          </p:cNvPr>
          <p:cNvSpPr>
            <a:spLocks noChangeArrowheads="1" noTextEdit="1"/>
          </p:cNvSpPr>
          <p:nvPr>
            <p:ph type="sldImg"/>
          </p:nvPr>
        </p:nvSpPr>
        <p:spPr>
          <a:xfrm>
            <a:off x="417513" y="688975"/>
            <a:ext cx="6037262" cy="3397250"/>
          </a:xfrm>
          <a:ln/>
        </p:spPr>
      </p:sp>
      <p:sp>
        <p:nvSpPr>
          <p:cNvPr id="25604" name="Rectangle 3">
            <a:extLst>
              <a:ext uri="{FF2B5EF4-FFF2-40B4-BE49-F238E27FC236}">
                <a16:creationId xmlns:a16="http://schemas.microsoft.com/office/drawing/2014/main" id="{4374A762-293B-6946-B7B3-2C3F2D9F9E1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081BF97-EF1B-944F-8F55-D542F6AC2B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4DB8035E-D2CB-0D45-AFBC-2C949A90A4B5}" type="slidenum">
              <a:rPr lang="zh-CN" altLang="en-US" sz="1200" b="0">
                <a:latin typeface="Nanum Myeongjo" panose="02020603020101020101" pitchFamily="18" charset="-127"/>
              </a:rPr>
              <a:pPr/>
              <a:t>12</a:t>
            </a:fld>
            <a:endParaRPr lang="en-US" altLang="zh-CN" sz="1200" b="0" dirty="0">
              <a:latin typeface="Nanum Myeongjo" panose="02020603020101020101" pitchFamily="18" charset="-127"/>
            </a:endParaRPr>
          </a:p>
        </p:txBody>
      </p:sp>
      <p:sp>
        <p:nvSpPr>
          <p:cNvPr id="27651" name="Rectangle 2">
            <a:extLst>
              <a:ext uri="{FF2B5EF4-FFF2-40B4-BE49-F238E27FC236}">
                <a16:creationId xmlns:a16="http://schemas.microsoft.com/office/drawing/2014/main" id="{654CFD87-2EDB-BF44-BB3C-F4FDBC7041F6}"/>
              </a:ext>
            </a:extLst>
          </p:cNvPr>
          <p:cNvSpPr>
            <a:spLocks noChangeArrowheads="1" noTextEdit="1"/>
          </p:cNvSpPr>
          <p:nvPr>
            <p:ph type="sldImg"/>
          </p:nvPr>
        </p:nvSpPr>
        <p:spPr>
          <a:xfrm>
            <a:off x="417513" y="688975"/>
            <a:ext cx="6037262" cy="3397250"/>
          </a:xfrm>
          <a:ln/>
        </p:spPr>
      </p:sp>
      <p:sp>
        <p:nvSpPr>
          <p:cNvPr id="27652" name="Rectangle 3">
            <a:extLst>
              <a:ext uri="{FF2B5EF4-FFF2-40B4-BE49-F238E27FC236}">
                <a16:creationId xmlns:a16="http://schemas.microsoft.com/office/drawing/2014/main" id="{E6438D65-C7E9-BF41-BA70-01B0F22D372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69E5490-F212-A34A-903A-045BAD87A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8087EB0-A6EB-614D-B9C3-CF22399E410C}" type="slidenum">
              <a:rPr lang="zh-CN" altLang="en-US" sz="1200" b="0">
                <a:latin typeface="Nanum Myeongjo" panose="02020603020101020101" pitchFamily="18" charset="-127"/>
              </a:rPr>
              <a:pPr/>
              <a:t>13</a:t>
            </a:fld>
            <a:endParaRPr lang="en-US" altLang="zh-CN" sz="1200" b="0" dirty="0">
              <a:latin typeface="Nanum Myeongjo" panose="02020603020101020101" pitchFamily="18" charset="-127"/>
            </a:endParaRPr>
          </a:p>
        </p:txBody>
      </p:sp>
      <p:sp>
        <p:nvSpPr>
          <p:cNvPr id="29699" name="Rectangle 2">
            <a:extLst>
              <a:ext uri="{FF2B5EF4-FFF2-40B4-BE49-F238E27FC236}">
                <a16:creationId xmlns:a16="http://schemas.microsoft.com/office/drawing/2014/main" id="{28F02269-3174-8C4C-BADA-0E2F51291F17}"/>
              </a:ext>
            </a:extLst>
          </p:cNvPr>
          <p:cNvSpPr>
            <a:spLocks noChangeArrowheads="1" noTextEdit="1"/>
          </p:cNvSpPr>
          <p:nvPr>
            <p:ph type="sldImg"/>
          </p:nvPr>
        </p:nvSpPr>
        <p:spPr>
          <a:xfrm>
            <a:off x="417513" y="688975"/>
            <a:ext cx="6037262" cy="3397250"/>
          </a:xfrm>
          <a:ln/>
        </p:spPr>
      </p:sp>
      <p:sp>
        <p:nvSpPr>
          <p:cNvPr id="29700" name="Rectangle 3">
            <a:extLst>
              <a:ext uri="{FF2B5EF4-FFF2-40B4-BE49-F238E27FC236}">
                <a16:creationId xmlns:a16="http://schemas.microsoft.com/office/drawing/2014/main" id="{07B1DCE9-FC27-464F-BC79-3BC37296A6A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8C5B142-F48A-4E4C-90EB-88CB74476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5F09B490-7105-8F47-9968-A411E575763A}" type="slidenum">
              <a:rPr lang="zh-CN" altLang="en-US" sz="1200" b="0">
                <a:latin typeface="Nanum Myeongjo" panose="02020603020101020101" pitchFamily="18" charset="-127"/>
              </a:rPr>
              <a:pPr/>
              <a:t>14</a:t>
            </a:fld>
            <a:endParaRPr lang="en-US" altLang="zh-CN" sz="1200" b="0" dirty="0">
              <a:latin typeface="Nanum Myeongjo" panose="02020603020101020101" pitchFamily="18" charset="-127"/>
            </a:endParaRPr>
          </a:p>
        </p:txBody>
      </p:sp>
      <p:sp>
        <p:nvSpPr>
          <p:cNvPr id="31747" name="Rectangle 2">
            <a:extLst>
              <a:ext uri="{FF2B5EF4-FFF2-40B4-BE49-F238E27FC236}">
                <a16:creationId xmlns:a16="http://schemas.microsoft.com/office/drawing/2014/main" id="{E951A65D-7259-5940-B526-C4CF2E7F19B3}"/>
              </a:ext>
            </a:extLst>
          </p:cNvPr>
          <p:cNvSpPr>
            <a:spLocks noChangeArrowheads="1" noTextEdit="1"/>
          </p:cNvSpPr>
          <p:nvPr>
            <p:ph type="sldImg"/>
          </p:nvPr>
        </p:nvSpPr>
        <p:spPr>
          <a:xfrm>
            <a:off x="417513" y="688975"/>
            <a:ext cx="6037262" cy="3397250"/>
          </a:xfrm>
          <a:ln/>
        </p:spPr>
      </p:sp>
      <p:sp>
        <p:nvSpPr>
          <p:cNvPr id="31748" name="Rectangle 3">
            <a:extLst>
              <a:ext uri="{FF2B5EF4-FFF2-40B4-BE49-F238E27FC236}">
                <a16:creationId xmlns:a16="http://schemas.microsoft.com/office/drawing/2014/main" id="{17D9AF6F-72AF-2D4E-B93B-CBB49CED731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FE81DDD-6B9A-C54F-9959-DDE82357AB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FB0959BB-3303-B545-AF4F-4BB519CD9850}" type="slidenum">
              <a:rPr lang="zh-CN" altLang="en-US" sz="1200" b="0">
                <a:latin typeface="Nanum Myeongjo" panose="02020603020101020101" pitchFamily="18" charset="-127"/>
              </a:rPr>
              <a:pPr/>
              <a:t>15</a:t>
            </a:fld>
            <a:endParaRPr lang="en-US" altLang="zh-CN" sz="1200" b="0" dirty="0">
              <a:latin typeface="Nanum Myeongjo" panose="02020603020101020101" pitchFamily="18" charset="-127"/>
            </a:endParaRPr>
          </a:p>
        </p:txBody>
      </p:sp>
      <p:sp>
        <p:nvSpPr>
          <p:cNvPr id="33795" name="Rectangle 2">
            <a:extLst>
              <a:ext uri="{FF2B5EF4-FFF2-40B4-BE49-F238E27FC236}">
                <a16:creationId xmlns:a16="http://schemas.microsoft.com/office/drawing/2014/main" id="{A7D22CC9-A83D-3441-BEC5-E9D204429C31}"/>
              </a:ext>
            </a:extLst>
          </p:cNvPr>
          <p:cNvSpPr>
            <a:spLocks noChangeArrowheads="1" noTextEdit="1"/>
          </p:cNvSpPr>
          <p:nvPr>
            <p:ph type="sldImg"/>
          </p:nvPr>
        </p:nvSpPr>
        <p:spPr>
          <a:xfrm>
            <a:off x="417513" y="688975"/>
            <a:ext cx="6037262" cy="3397250"/>
          </a:xfrm>
          <a:ln/>
        </p:spPr>
      </p:sp>
      <p:sp>
        <p:nvSpPr>
          <p:cNvPr id="33796" name="Rectangle 3">
            <a:extLst>
              <a:ext uri="{FF2B5EF4-FFF2-40B4-BE49-F238E27FC236}">
                <a16:creationId xmlns:a16="http://schemas.microsoft.com/office/drawing/2014/main" id="{B36DD0FB-1FC9-E145-BB0C-CA991E31F71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D144656-7D27-7F47-BB14-D663A7DDF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9BBE4875-B45C-F94B-AEAA-E11122D989D0}" type="slidenum">
              <a:rPr lang="zh-CN" altLang="en-US" sz="1200" b="0">
                <a:latin typeface="Nanum Myeongjo" panose="02020603020101020101" pitchFamily="18" charset="-127"/>
              </a:rPr>
              <a:pPr/>
              <a:t>16</a:t>
            </a:fld>
            <a:endParaRPr lang="en-US" altLang="zh-CN" sz="1200" b="0" dirty="0">
              <a:latin typeface="Nanum Myeongjo" panose="02020603020101020101" pitchFamily="18" charset="-127"/>
            </a:endParaRPr>
          </a:p>
        </p:txBody>
      </p:sp>
      <p:sp>
        <p:nvSpPr>
          <p:cNvPr id="35843" name="Rectangle 2">
            <a:extLst>
              <a:ext uri="{FF2B5EF4-FFF2-40B4-BE49-F238E27FC236}">
                <a16:creationId xmlns:a16="http://schemas.microsoft.com/office/drawing/2014/main" id="{38683456-C991-D84D-BF4E-9AEB4A1C43CA}"/>
              </a:ext>
            </a:extLst>
          </p:cNvPr>
          <p:cNvSpPr>
            <a:spLocks noChangeArrowheads="1" noTextEdit="1"/>
          </p:cNvSpPr>
          <p:nvPr>
            <p:ph type="sldImg"/>
          </p:nvPr>
        </p:nvSpPr>
        <p:spPr>
          <a:xfrm>
            <a:off x="417513" y="688975"/>
            <a:ext cx="6037262" cy="3397250"/>
          </a:xfrm>
          <a:ln/>
        </p:spPr>
      </p:sp>
      <p:sp>
        <p:nvSpPr>
          <p:cNvPr id="35844" name="Rectangle 3">
            <a:extLst>
              <a:ext uri="{FF2B5EF4-FFF2-40B4-BE49-F238E27FC236}">
                <a16:creationId xmlns:a16="http://schemas.microsoft.com/office/drawing/2014/main" id="{0220679D-F1D8-9946-9233-380631275D7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D2C4FBA-F101-6745-A4CE-E322016800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CE9D9887-29D7-EE4F-A18C-7F4D92F7FA4C}" type="slidenum">
              <a:rPr lang="zh-CN" altLang="en-US" sz="1200" b="0">
                <a:latin typeface="Nanum Myeongjo" panose="02020603020101020101" pitchFamily="18" charset="-127"/>
              </a:rPr>
              <a:pPr/>
              <a:t>17</a:t>
            </a:fld>
            <a:endParaRPr lang="en-US" altLang="zh-CN" sz="1200" b="0" dirty="0">
              <a:latin typeface="Nanum Myeongjo" panose="02020603020101020101" pitchFamily="18" charset="-127"/>
            </a:endParaRPr>
          </a:p>
        </p:txBody>
      </p:sp>
      <p:sp>
        <p:nvSpPr>
          <p:cNvPr id="37891" name="Rectangle 2">
            <a:extLst>
              <a:ext uri="{FF2B5EF4-FFF2-40B4-BE49-F238E27FC236}">
                <a16:creationId xmlns:a16="http://schemas.microsoft.com/office/drawing/2014/main" id="{76A6AB06-9668-4D4E-8EA3-0F5ECA0C0393}"/>
              </a:ext>
            </a:extLst>
          </p:cNvPr>
          <p:cNvSpPr>
            <a:spLocks noChangeArrowheads="1" noTextEdit="1"/>
          </p:cNvSpPr>
          <p:nvPr>
            <p:ph type="sldImg"/>
          </p:nvPr>
        </p:nvSpPr>
        <p:spPr>
          <a:xfrm>
            <a:off x="417513" y="688975"/>
            <a:ext cx="6037262" cy="3397250"/>
          </a:xfrm>
          <a:ln/>
        </p:spPr>
      </p:sp>
      <p:sp>
        <p:nvSpPr>
          <p:cNvPr id="37892" name="Rectangle 3">
            <a:extLst>
              <a:ext uri="{FF2B5EF4-FFF2-40B4-BE49-F238E27FC236}">
                <a16:creationId xmlns:a16="http://schemas.microsoft.com/office/drawing/2014/main" id="{D42F379D-76EE-1947-AEA9-E509C2D76B7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7F86691-CB5F-7F4B-86A0-553611536F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D7A6107-953D-DE44-A34C-07B40188F442}" type="slidenum">
              <a:rPr lang="zh-CN" altLang="en-US" sz="1200" b="0">
                <a:latin typeface="Nanum Myeongjo" panose="02020603020101020101" pitchFamily="18" charset="-127"/>
              </a:rPr>
              <a:pPr/>
              <a:t>18</a:t>
            </a:fld>
            <a:endParaRPr lang="en-US" altLang="zh-CN" sz="1200" b="0" dirty="0">
              <a:latin typeface="Nanum Myeongjo" panose="02020603020101020101" pitchFamily="18" charset="-127"/>
            </a:endParaRPr>
          </a:p>
        </p:txBody>
      </p:sp>
      <p:sp>
        <p:nvSpPr>
          <p:cNvPr id="39939" name="Rectangle 2">
            <a:extLst>
              <a:ext uri="{FF2B5EF4-FFF2-40B4-BE49-F238E27FC236}">
                <a16:creationId xmlns:a16="http://schemas.microsoft.com/office/drawing/2014/main" id="{16CC7763-3CD6-A144-A442-CF0F49CB20E3}"/>
              </a:ext>
            </a:extLst>
          </p:cNvPr>
          <p:cNvSpPr>
            <a:spLocks noChangeArrowheads="1" noTextEdit="1"/>
          </p:cNvSpPr>
          <p:nvPr>
            <p:ph type="sldImg"/>
          </p:nvPr>
        </p:nvSpPr>
        <p:spPr>
          <a:xfrm>
            <a:off x="417513" y="688975"/>
            <a:ext cx="6037262" cy="3397250"/>
          </a:xfrm>
          <a:ln/>
        </p:spPr>
      </p:sp>
      <p:sp>
        <p:nvSpPr>
          <p:cNvPr id="39940" name="Rectangle 3">
            <a:extLst>
              <a:ext uri="{FF2B5EF4-FFF2-40B4-BE49-F238E27FC236}">
                <a16:creationId xmlns:a16="http://schemas.microsoft.com/office/drawing/2014/main" id="{FD48BDE8-E774-5245-A1EF-E87607E9267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F1207D4-8514-424E-A561-0414034CB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781B8687-AAFE-1D42-A34E-089D1CE2D6BF}" type="slidenum">
              <a:rPr lang="zh-CN" altLang="en-US" sz="1200" b="0">
                <a:latin typeface="Nanum Myeongjo" panose="02020603020101020101" pitchFamily="18" charset="-127"/>
              </a:rPr>
              <a:pPr/>
              <a:t>19</a:t>
            </a:fld>
            <a:endParaRPr lang="en-US" altLang="zh-CN" sz="1200" b="0" dirty="0">
              <a:latin typeface="Nanum Myeongjo" panose="02020603020101020101" pitchFamily="18" charset="-127"/>
            </a:endParaRPr>
          </a:p>
        </p:txBody>
      </p:sp>
      <p:sp>
        <p:nvSpPr>
          <p:cNvPr id="41987" name="Rectangle 2">
            <a:extLst>
              <a:ext uri="{FF2B5EF4-FFF2-40B4-BE49-F238E27FC236}">
                <a16:creationId xmlns:a16="http://schemas.microsoft.com/office/drawing/2014/main" id="{659396CA-BA79-4544-A183-74A061657EE3}"/>
              </a:ext>
            </a:extLst>
          </p:cNvPr>
          <p:cNvSpPr>
            <a:spLocks noChangeArrowheads="1" noTextEdit="1"/>
          </p:cNvSpPr>
          <p:nvPr>
            <p:ph type="sldImg"/>
          </p:nvPr>
        </p:nvSpPr>
        <p:spPr>
          <a:xfrm>
            <a:off x="417513" y="688975"/>
            <a:ext cx="6037262" cy="3397250"/>
          </a:xfrm>
          <a:ln/>
        </p:spPr>
      </p:sp>
      <p:sp>
        <p:nvSpPr>
          <p:cNvPr id="41988" name="Rectangle 3">
            <a:extLst>
              <a:ext uri="{FF2B5EF4-FFF2-40B4-BE49-F238E27FC236}">
                <a16:creationId xmlns:a16="http://schemas.microsoft.com/office/drawing/2014/main" id="{5EAA41F8-F014-724A-8B04-E9901B58BB0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之所以</a:t>
            </a:r>
            <a:r>
              <a:rPr lang="en-US" altLang="zh-CN"/>
              <a:t>Write back</a:t>
            </a:r>
            <a:r>
              <a:rPr lang="zh-CN" altLang="en-US"/>
              <a:t>阶段和</a:t>
            </a:r>
            <a:r>
              <a:rPr lang="en-US" altLang="zh-CN"/>
              <a:t>PC Update</a:t>
            </a:r>
            <a:r>
              <a:rPr lang="zh-CN" altLang="en-US"/>
              <a:t>阶段要回下来，是因为他们要访问</a:t>
            </a:r>
            <a:r>
              <a:rPr lang="en-US" altLang="zh-CN"/>
              <a:t>Register file</a:t>
            </a:r>
            <a:r>
              <a:rPr lang="zh-CN" altLang="en-US"/>
              <a:t>和</a:t>
            </a:r>
            <a:r>
              <a:rPr lang="en-US" altLang="zh-CN"/>
              <a:t>PC</a:t>
            </a:r>
            <a:r>
              <a:rPr lang="zh-CN" altLang="en-US"/>
              <a:t>这两个前面阶段用过的部件。</a:t>
            </a:r>
          </a:p>
          <a:p>
            <a:pPr eaLnBrk="1" hangingPunct="1"/>
            <a:r>
              <a:rPr lang="zh-CN" altLang="en-US"/>
              <a:t>要注意的是虽然在语义动作中说各个可能写状态的阶段写状态的动作是顺序发生的。但实际上对于硬件来说，它们是同时在</a:t>
            </a:r>
            <a:r>
              <a:rPr lang="en-US" altLang="zh-CN"/>
              <a:t>clock rising</a:t>
            </a:r>
            <a:r>
              <a:rPr lang="zh-CN" altLang="en-US"/>
              <a:t>的时候发生的。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275279E-4424-D84D-8E22-A0082C6112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99F368B0-F39F-CD4C-B480-D97634FCF39F}" type="slidenum">
              <a:rPr lang="zh-CN" altLang="en-US" sz="1200" b="0">
                <a:latin typeface="Nanum Myeongjo" panose="02020603020101020101" pitchFamily="18" charset="-127"/>
              </a:rPr>
              <a:pPr/>
              <a:t>2</a:t>
            </a:fld>
            <a:endParaRPr lang="en-US" altLang="zh-CN" sz="1200" b="0" dirty="0">
              <a:latin typeface="Nanum Myeongjo" panose="02020603020101020101" pitchFamily="18" charset="-127"/>
            </a:endParaRPr>
          </a:p>
        </p:txBody>
      </p:sp>
      <p:sp>
        <p:nvSpPr>
          <p:cNvPr id="7171" name="Rectangle 2">
            <a:extLst>
              <a:ext uri="{FF2B5EF4-FFF2-40B4-BE49-F238E27FC236}">
                <a16:creationId xmlns:a16="http://schemas.microsoft.com/office/drawing/2014/main" id="{D9143727-93D7-E04C-9E0C-A81103EE9416}"/>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470734E6-F4DC-E444-A72D-DBF296DCC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5776533-70A9-E74B-93DF-5CD0A81E4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7E619EFA-6F18-4C4B-B165-60237A41B309}" type="slidenum">
              <a:rPr lang="zh-CN" altLang="en-US" sz="1200" b="0">
                <a:latin typeface="Nanum Myeongjo" panose="02020603020101020101" pitchFamily="18" charset="-127"/>
              </a:rPr>
              <a:pPr/>
              <a:t>20</a:t>
            </a:fld>
            <a:endParaRPr lang="en-US" altLang="zh-CN" sz="1200" b="0" dirty="0">
              <a:latin typeface="Nanum Myeongjo" panose="02020603020101020101" pitchFamily="18" charset="-127"/>
            </a:endParaRPr>
          </a:p>
        </p:txBody>
      </p:sp>
      <p:sp>
        <p:nvSpPr>
          <p:cNvPr id="44035" name="Rectangle 2">
            <a:extLst>
              <a:ext uri="{FF2B5EF4-FFF2-40B4-BE49-F238E27FC236}">
                <a16:creationId xmlns:a16="http://schemas.microsoft.com/office/drawing/2014/main" id="{5297D243-33FD-C440-BCFA-DEAE73F6A650}"/>
              </a:ext>
            </a:extLst>
          </p:cNvPr>
          <p:cNvSpPr>
            <a:spLocks noChangeArrowheads="1" noTextEdit="1"/>
          </p:cNvSpPr>
          <p:nvPr>
            <p:ph type="sldImg"/>
          </p:nvPr>
        </p:nvSpPr>
        <p:spPr>
          <a:xfrm>
            <a:off x="417513" y="688975"/>
            <a:ext cx="6037262" cy="3397250"/>
          </a:xfrm>
          <a:ln/>
        </p:spPr>
      </p:sp>
      <p:sp>
        <p:nvSpPr>
          <p:cNvPr id="44036" name="Rectangle 3">
            <a:extLst>
              <a:ext uri="{FF2B5EF4-FFF2-40B4-BE49-F238E27FC236}">
                <a16:creationId xmlns:a16="http://schemas.microsoft.com/office/drawing/2014/main" id="{34425C0E-0D0C-2F42-8408-3F771BFC2B0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A440F2E-DA9D-B349-8922-17A976D83D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C65E5E4E-E688-304A-AF66-61FB74C33A52}" type="slidenum">
              <a:rPr lang="zh-CN" altLang="en-US" sz="1200" b="0">
                <a:latin typeface="Nanum Myeongjo" panose="02020603020101020101" pitchFamily="18" charset="-127"/>
              </a:rPr>
              <a:pPr/>
              <a:t>21</a:t>
            </a:fld>
            <a:endParaRPr lang="en-US" altLang="zh-CN" sz="1200" b="0" dirty="0">
              <a:latin typeface="Nanum Myeongjo" panose="02020603020101020101" pitchFamily="18" charset="-127"/>
            </a:endParaRPr>
          </a:p>
        </p:txBody>
      </p:sp>
      <p:sp>
        <p:nvSpPr>
          <p:cNvPr id="46083" name="Rectangle 2">
            <a:extLst>
              <a:ext uri="{FF2B5EF4-FFF2-40B4-BE49-F238E27FC236}">
                <a16:creationId xmlns:a16="http://schemas.microsoft.com/office/drawing/2014/main" id="{B1E9A930-1CF8-1E46-BE7F-981EEE9CB5D8}"/>
              </a:ext>
            </a:extLst>
          </p:cNvPr>
          <p:cNvSpPr>
            <a:spLocks noChangeArrowheads="1" noTextEdit="1"/>
          </p:cNvSpPr>
          <p:nvPr>
            <p:ph type="sldImg"/>
          </p:nvPr>
        </p:nvSpPr>
        <p:spPr>
          <a:xfrm>
            <a:off x="417513" y="688975"/>
            <a:ext cx="6037262" cy="3397250"/>
          </a:xfrm>
          <a:ln/>
        </p:spPr>
      </p:sp>
      <p:sp>
        <p:nvSpPr>
          <p:cNvPr id="46084" name="Rectangle 3">
            <a:extLst>
              <a:ext uri="{FF2B5EF4-FFF2-40B4-BE49-F238E27FC236}">
                <a16:creationId xmlns:a16="http://schemas.microsoft.com/office/drawing/2014/main" id="{23C181B3-94FA-BE45-93DE-7F4D637E132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注意：</a:t>
            </a:r>
            <a:r>
              <a:rPr lang="en-US" altLang="zh-CN"/>
              <a:t>execute</a:t>
            </a:r>
            <a:r>
              <a:rPr lang="zh-CN" altLang="en-US"/>
              <a:t>中的运算是</a:t>
            </a:r>
            <a:r>
              <a:rPr lang="en-US" altLang="zh-CN"/>
              <a:t>valB OP valA</a:t>
            </a:r>
            <a:r>
              <a:rPr lang="zh-CN" altLang="en-US"/>
              <a:t>，而不是</a:t>
            </a:r>
            <a:r>
              <a:rPr lang="en-US" altLang="zh-CN"/>
              <a:t>valA OP valB</a:t>
            </a:r>
          </a:p>
          <a:p>
            <a:pPr eaLnBrk="1" hangingPunct="1"/>
            <a:r>
              <a:rPr lang="en-US" altLang="zh-CN"/>
              <a:t>M1[PC] </a:t>
            </a:r>
            <a:r>
              <a:rPr lang="zh-CN" altLang="en-US"/>
              <a:t>表示从</a:t>
            </a:r>
            <a:r>
              <a:rPr lang="en-US" altLang="zh-CN"/>
              <a:t>PC</a:t>
            </a:r>
            <a:r>
              <a:rPr lang="zh-CN" altLang="en-US"/>
              <a:t>开始的内存中读取一个字节的数据。</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F2E370C-3807-124F-A1D8-FFB7A8A75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391BA6B0-3CE3-1E41-92F7-3066682AE75B}" type="slidenum">
              <a:rPr lang="zh-CN" altLang="en-US" sz="1200" b="0">
                <a:latin typeface="Nanum Myeongjo" panose="02020603020101020101" pitchFamily="18" charset="-127"/>
              </a:rPr>
              <a:pPr/>
              <a:t>22</a:t>
            </a:fld>
            <a:endParaRPr lang="en-US" altLang="zh-CN" sz="1200" b="0" dirty="0">
              <a:latin typeface="Nanum Myeongjo" panose="02020603020101020101" pitchFamily="18" charset="-127"/>
            </a:endParaRPr>
          </a:p>
        </p:txBody>
      </p:sp>
      <p:sp>
        <p:nvSpPr>
          <p:cNvPr id="48131" name="Rectangle 2">
            <a:extLst>
              <a:ext uri="{FF2B5EF4-FFF2-40B4-BE49-F238E27FC236}">
                <a16:creationId xmlns:a16="http://schemas.microsoft.com/office/drawing/2014/main" id="{33F09EAF-81C1-4C48-AEBF-A5BFD7509356}"/>
              </a:ext>
            </a:extLst>
          </p:cNvPr>
          <p:cNvSpPr>
            <a:spLocks noChangeArrowheads="1" noTextEdit="1"/>
          </p:cNvSpPr>
          <p:nvPr>
            <p:ph type="sldImg"/>
          </p:nvPr>
        </p:nvSpPr>
        <p:spPr>
          <a:xfrm>
            <a:off x="417513" y="688975"/>
            <a:ext cx="6037262" cy="3397250"/>
          </a:xfrm>
          <a:ln/>
        </p:spPr>
      </p:sp>
      <p:sp>
        <p:nvSpPr>
          <p:cNvPr id="48132" name="Rectangle 3">
            <a:extLst>
              <a:ext uri="{FF2B5EF4-FFF2-40B4-BE49-F238E27FC236}">
                <a16:creationId xmlns:a16="http://schemas.microsoft.com/office/drawing/2014/main" id="{8314490F-A9CD-DC4A-8D48-B9EA0DD540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A2B2C53-AFB2-7F49-B15F-89E90C3BBD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1682E664-8292-9C44-BFEA-C836771D8E73}" type="slidenum">
              <a:rPr lang="zh-CN" altLang="en-US" sz="1200" b="0">
                <a:latin typeface="Nanum Myeongjo" panose="02020603020101020101" pitchFamily="18" charset="-127"/>
              </a:rPr>
              <a:pPr/>
              <a:t>23</a:t>
            </a:fld>
            <a:endParaRPr lang="en-US" altLang="zh-CN" sz="1200" b="0" dirty="0">
              <a:latin typeface="Nanum Myeongjo" panose="02020603020101020101" pitchFamily="18" charset="-127"/>
            </a:endParaRPr>
          </a:p>
        </p:txBody>
      </p:sp>
      <p:sp>
        <p:nvSpPr>
          <p:cNvPr id="50179" name="Rectangle 2">
            <a:extLst>
              <a:ext uri="{FF2B5EF4-FFF2-40B4-BE49-F238E27FC236}">
                <a16:creationId xmlns:a16="http://schemas.microsoft.com/office/drawing/2014/main" id="{2AE06E43-0E08-064A-A300-F86D4EB0B8F0}"/>
              </a:ext>
            </a:extLst>
          </p:cNvPr>
          <p:cNvSpPr>
            <a:spLocks noChangeArrowheads="1" noTextEdit="1"/>
          </p:cNvSpPr>
          <p:nvPr>
            <p:ph type="sldImg"/>
          </p:nvPr>
        </p:nvSpPr>
        <p:spPr>
          <a:xfrm>
            <a:off x="417513" y="688975"/>
            <a:ext cx="6037262" cy="3397250"/>
          </a:xfrm>
          <a:ln/>
        </p:spPr>
      </p:sp>
      <p:sp>
        <p:nvSpPr>
          <p:cNvPr id="50180" name="Rectangle 3">
            <a:extLst>
              <a:ext uri="{FF2B5EF4-FFF2-40B4-BE49-F238E27FC236}">
                <a16:creationId xmlns:a16="http://schemas.microsoft.com/office/drawing/2014/main" id="{24AB3FF4-5844-804F-BE72-192E8B1B69F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注意：</a:t>
            </a:r>
            <a:r>
              <a:rPr lang="en-US" altLang="zh-CN"/>
              <a:t>execute</a:t>
            </a:r>
            <a:r>
              <a:rPr lang="zh-CN" altLang="en-US"/>
              <a:t>中的运算是</a:t>
            </a:r>
            <a:r>
              <a:rPr lang="en-US" altLang="zh-CN"/>
              <a:t>valB OP valA</a:t>
            </a:r>
            <a:r>
              <a:rPr lang="zh-CN" altLang="en-US"/>
              <a:t>，而不是</a:t>
            </a:r>
            <a:r>
              <a:rPr lang="en-US" altLang="zh-CN"/>
              <a:t>valA OP valB</a:t>
            </a:r>
          </a:p>
          <a:p>
            <a:pPr eaLnBrk="1" hangingPunct="1"/>
            <a:r>
              <a:rPr lang="en-US" altLang="zh-CN"/>
              <a:t>M1[PC] </a:t>
            </a:r>
            <a:r>
              <a:rPr lang="zh-CN" altLang="en-US"/>
              <a:t>表示从</a:t>
            </a:r>
            <a:r>
              <a:rPr lang="en-US" altLang="zh-CN"/>
              <a:t>PC</a:t>
            </a:r>
            <a:r>
              <a:rPr lang="zh-CN" altLang="en-US"/>
              <a:t>开始的内存中读取一个字节的数据。</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CE4F4AE-4233-E64B-A3C7-420E958D08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C2E3685E-4761-914B-9B3D-4C671F81B15C}" type="slidenum">
              <a:rPr lang="zh-CN" altLang="en-US" sz="1200" b="0">
                <a:latin typeface="Nanum Myeongjo" panose="02020603020101020101" pitchFamily="18" charset="-127"/>
              </a:rPr>
              <a:pPr/>
              <a:t>24</a:t>
            </a:fld>
            <a:endParaRPr lang="en-US" altLang="zh-CN" sz="1200" b="0" dirty="0">
              <a:latin typeface="Nanum Myeongjo" panose="02020603020101020101" pitchFamily="18" charset="-127"/>
            </a:endParaRPr>
          </a:p>
        </p:txBody>
      </p:sp>
      <p:sp>
        <p:nvSpPr>
          <p:cNvPr id="52227" name="Rectangle 2">
            <a:extLst>
              <a:ext uri="{FF2B5EF4-FFF2-40B4-BE49-F238E27FC236}">
                <a16:creationId xmlns:a16="http://schemas.microsoft.com/office/drawing/2014/main" id="{D87B27D7-A2AD-B049-8618-FB7A2BFCC9F7}"/>
              </a:ext>
            </a:extLst>
          </p:cNvPr>
          <p:cNvSpPr>
            <a:spLocks noChangeArrowheads="1" noTextEdit="1"/>
          </p:cNvSpPr>
          <p:nvPr>
            <p:ph type="sldImg"/>
          </p:nvPr>
        </p:nvSpPr>
        <p:spPr>
          <a:xfrm>
            <a:off x="417513" y="688975"/>
            <a:ext cx="6037262" cy="3397250"/>
          </a:xfrm>
          <a:ln/>
        </p:spPr>
      </p:sp>
      <p:sp>
        <p:nvSpPr>
          <p:cNvPr id="52228" name="Rectangle 3">
            <a:extLst>
              <a:ext uri="{FF2B5EF4-FFF2-40B4-BE49-F238E27FC236}">
                <a16:creationId xmlns:a16="http://schemas.microsoft.com/office/drawing/2014/main" id="{DACD9CED-DE13-7647-A270-D8A0A105F35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之所以</a:t>
            </a:r>
            <a:r>
              <a:rPr lang="en-US" altLang="zh-CN"/>
              <a:t>Write back</a:t>
            </a:r>
            <a:r>
              <a:rPr lang="zh-CN" altLang="en-US"/>
              <a:t>阶段和</a:t>
            </a:r>
            <a:r>
              <a:rPr lang="en-US" altLang="zh-CN"/>
              <a:t>PC Update</a:t>
            </a:r>
            <a:r>
              <a:rPr lang="zh-CN" altLang="en-US"/>
              <a:t>阶段要回下来，是因为他们要访问</a:t>
            </a:r>
            <a:r>
              <a:rPr lang="en-US" altLang="zh-CN"/>
              <a:t>Register file</a:t>
            </a:r>
            <a:r>
              <a:rPr lang="zh-CN" altLang="en-US"/>
              <a:t>和</a:t>
            </a:r>
            <a:r>
              <a:rPr lang="en-US" altLang="zh-CN"/>
              <a:t>PC</a:t>
            </a:r>
            <a:r>
              <a:rPr lang="zh-CN" altLang="en-US"/>
              <a:t>这两个前面阶段用过的部件。</a:t>
            </a:r>
          </a:p>
          <a:p>
            <a:pPr eaLnBrk="1" hangingPunct="1"/>
            <a:r>
              <a:rPr lang="zh-CN" altLang="en-US"/>
              <a:t>要注意的是虽然在语义动作中说各个可能写状态的阶段写状态的动作是顺序发生的。但实际上对于硬件来说，它们是同时在</a:t>
            </a:r>
            <a:r>
              <a:rPr lang="en-US" altLang="zh-CN"/>
              <a:t>clock rising</a:t>
            </a:r>
            <a:r>
              <a:rPr lang="zh-CN" altLang="en-US"/>
              <a:t>的时候发生的。</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E5F130B-DAFA-0148-9DA4-454F01088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9A4B0FC1-3FD8-7446-A1F1-18C250896875}" type="slidenum">
              <a:rPr lang="zh-CN" altLang="en-US" sz="1200" b="0">
                <a:latin typeface="Nanum Myeongjo" panose="02020603020101020101" pitchFamily="18" charset="-127"/>
              </a:rPr>
              <a:pPr/>
              <a:t>25</a:t>
            </a:fld>
            <a:endParaRPr lang="en-US" altLang="zh-CN" sz="1200" b="0" dirty="0">
              <a:latin typeface="Nanum Myeongjo" panose="02020603020101020101" pitchFamily="18" charset="-127"/>
            </a:endParaRPr>
          </a:p>
        </p:txBody>
      </p:sp>
      <p:sp>
        <p:nvSpPr>
          <p:cNvPr id="54275" name="Rectangle 2">
            <a:extLst>
              <a:ext uri="{FF2B5EF4-FFF2-40B4-BE49-F238E27FC236}">
                <a16:creationId xmlns:a16="http://schemas.microsoft.com/office/drawing/2014/main" id="{A21EC138-F96D-E240-A65A-FD4F460C9FD2}"/>
              </a:ext>
            </a:extLst>
          </p:cNvPr>
          <p:cNvSpPr>
            <a:spLocks noChangeArrowheads="1" noTextEdit="1"/>
          </p:cNvSpPr>
          <p:nvPr>
            <p:ph type="sldImg"/>
          </p:nvPr>
        </p:nvSpPr>
        <p:spPr>
          <a:xfrm>
            <a:off x="417513" y="688975"/>
            <a:ext cx="6037262" cy="3397250"/>
          </a:xfrm>
          <a:ln/>
        </p:spPr>
      </p:sp>
      <p:sp>
        <p:nvSpPr>
          <p:cNvPr id="54276" name="Rectangle 3">
            <a:extLst>
              <a:ext uri="{FF2B5EF4-FFF2-40B4-BE49-F238E27FC236}">
                <a16:creationId xmlns:a16="http://schemas.microsoft.com/office/drawing/2014/main" id="{CB13E721-401E-924E-8B76-2E29C911B00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6D32A06-2A89-084B-ACF0-3DC280F9B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B6130700-D447-814C-A360-A9E6FC3167F0}" type="slidenum">
              <a:rPr lang="zh-CN" altLang="en-US" sz="1200" b="0">
                <a:latin typeface="Nanum Myeongjo" panose="02020603020101020101" pitchFamily="18" charset="-127"/>
              </a:rPr>
              <a:pPr/>
              <a:t>26</a:t>
            </a:fld>
            <a:endParaRPr lang="en-US" altLang="zh-CN" sz="1200" b="0" dirty="0">
              <a:latin typeface="Nanum Myeongjo" panose="02020603020101020101" pitchFamily="18" charset="-127"/>
            </a:endParaRPr>
          </a:p>
        </p:txBody>
      </p:sp>
      <p:sp>
        <p:nvSpPr>
          <p:cNvPr id="56323" name="Rectangle 2">
            <a:extLst>
              <a:ext uri="{FF2B5EF4-FFF2-40B4-BE49-F238E27FC236}">
                <a16:creationId xmlns:a16="http://schemas.microsoft.com/office/drawing/2014/main" id="{2E1B21BE-09DE-DA4B-B5C7-D990A598B665}"/>
              </a:ext>
            </a:extLst>
          </p:cNvPr>
          <p:cNvSpPr>
            <a:spLocks noChangeArrowheads="1" noTextEdit="1"/>
          </p:cNvSpPr>
          <p:nvPr>
            <p:ph type="sldImg"/>
          </p:nvPr>
        </p:nvSpPr>
        <p:spPr>
          <a:xfrm>
            <a:off x="417513" y="688975"/>
            <a:ext cx="6037262" cy="3397250"/>
          </a:xfrm>
          <a:ln/>
        </p:spPr>
      </p:sp>
      <p:sp>
        <p:nvSpPr>
          <p:cNvPr id="56324" name="Rectangle 3">
            <a:extLst>
              <a:ext uri="{FF2B5EF4-FFF2-40B4-BE49-F238E27FC236}">
                <a16:creationId xmlns:a16="http://schemas.microsoft.com/office/drawing/2014/main" id="{369A9789-873A-1444-B85B-C9B4EA9C393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FF58815-7D10-4D44-9632-1F11B1CAA3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323845B9-A214-3B41-8FBB-B84B23346EF9}" type="slidenum">
              <a:rPr lang="zh-CN" altLang="en-US" sz="1200" b="0">
                <a:latin typeface="Nanum Myeongjo" panose="02020603020101020101" pitchFamily="18" charset="-127"/>
              </a:rPr>
              <a:pPr/>
              <a:t>27</a:t>
            </a:fld>
            <a:endParaRPr lang="en-US" altLang="zh-CN" sz="1200" b="0" dirty="0">
              <a:latin typeface="Nanum Myeongjo" panose="02020603020101020101" pitchFamily="18" charset="-127"/>
            </a:endParaRPr>
          </a:p>
        </p:txBody>
      </p:sp>
      <p:sp>
        <p:nvSpPr>
          <p:cNvPr id="58371" name="Rectangle 2">
            <a:extLst>
              <a:ext uri="{FF2B5EF4-FFF2-40B4-BE49-F238E27FC236}">
                <a16:creationId xmlns:a16="http://schemas.microsoft.com/office/drawing/2014/main" id="{53B3599E-6177-024D-918B-3196232346E3}"/>
              </a:ext>
            </a:extLst>
          </p:cNvPr>
          <p:cNvSpPr>
            <a:spLocks noChangeArrowheads="1" noTextEdit="1"/>
          </p:cNvSpPr>
          <p:nvPr>
            <p:ph type="sldImg"/>
          </p:nvPr>
        </p:nvSpPr>
        <p:spPr>
          <a:xfrm>
            <a:off x="417513" y="688975"/>
            <a:ext cx="6037262" cy="3397250"/>
          </a:xfrm>
          <a:ln/>
        </p:spPr>
      </p:sp>
      <p:sp>
        <p:nvSpPr>
          <p:cNvPr id="58372" name="Rectangle 3">
            <a:extLst>
              <a:ext uri="{FF2B5EF4-FFF2-40B4-BE49-F238E27FC236}">
                <a16:creationId xmlns:a16="http://schemas.microsoft.com/office/drawing/2014/main" id="{AC137BE1-0DCC-D14E-8A23-AA52BF0EE55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E4DE22E-3922-D74D-898F-4F84800E0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F72612A-DECA-1249-AEFB-E09E821A9081}" type="slidenum">
              <a:rPr lang="zh-CN" altLang="en-US" sz="1200" b="0">
                <a:latin typeface="Nanum Myeongjo" panose="02020603020101020101" pitchFamily="18" charset="-127"/>
              </a:rPr>
              <a:pPr/>
              <a:t>28</a:t>
            </a:fld>
            <a:endParaRPr lang="en-US" altLang="zh-CN" sz="1200" b="0" dirty="0">
              <a:latin typeface="Nanum Myeongjo" panose="02020603020101020101" pitchFamily="18" charset="-127"/>
            </a:endParaRPr>
          </a:p>
        </p:txBody>
      </p:sp>
      <p:sp>
        <p:nvSpPr>
          <p:cNvPr id="60419" name="Rectangle 2">
            <a:extLst>
              <a:ext uri="{FF2B5EF4-FFF2-40B4-BE49-F238E27FC236}">
                <a16:creationId xmlns:a16="http://schemas.microsoft.com/office/drawing/2014/main" id="{1128D9A4-F58B-3D45-81DB-7C385D83B6E8}"/>
              </a:ext>
            </a:extLst>
          </p:cNvPr>
          <p:cNvSpPr>
            <a:spLocks noChangeArrowheads="1" noTextEdit="1"/>
          </p:cNvSpPr>
          <p:nvPr>
            <p:ph type="sldImg"/>
          </p:nvPr>
        </p:nvSpPr>
        <p:spPr>
          <a:xfrm>
            <a:off x="417513" y="688975"/>
            <a:ext cx="6037262" cy="3397250"/>
          </a:xfrm>
          <a:ln/>
        </p:spPr>
      </p:sp>
      <p:sp>
        <p:nvSpPr>
          <p:cNvPr id="60420" name="Rectangle 3">
            <a:extLst>
              <a:ext uri="{FF2B5EF4-FFF2-40B4-BE49-F238E27FC236}">
                <a16:creationId xmlns:a16="http://schemas.microsoft.com/office/drawing/2014/main" id="{9F246ECF-8C23-7E48-BD89-DB22433EBEB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239CCDA-7973-CB45-9000-30B077E2A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A5D04B3-C761-784C-ACB9-6B33E66BFF9F}" type="slidenum">
              <a:rPr lang="zh-CN" altLang="en-US" sz="1200" b="0">
                <a:latin typeface="Nanum Myeongjo" panose="02020603020101020101" pitchFamily="18" charset="-127"/>
              </a:rPr>
              <a:pPr/>
              <a:t>29</a:t>
            </a:fld>
            <a:endParaRPr lang="en-US" altLang="zh-CN" sz="1200" b="0" dirty="0">
              <a:latin typeface="Nanum Myeongjo" panose="02020603020101020101" pitchFamily="18" charset="-127"/>
            </a:endParaRPr>
          </a:p>
        </p:txBody>
      </p:sp>
      <p:sp>
        <p:nvSpPr>
          <p:cNvPr id="62467" name="Rectangle 2">
            <a:extLst>
              <a:ext uri="{FF2B5EF4-FFF2-40B4-BE49-F238E27FC236}">
                <a16:creationId xmlns:a16="http://schemas.microsoft.com/office/drawing/2014/main" id="{C431737B-E3D5-624A-B4D0-E862265CD9CF}"/>
              </a:ext>
            </a:extLst>
          </p:cNvPr>
          <p:cNvSpPr>
            <a:spLocks noChangeArrowheads="1" noTextEdit="1"/>
          </p:cNvSpPr>
          <p:nvPr>
            <p:ph type="sldImg"/>
          </p:nvPr>
        </p:nvSpPr>
        <p:spPr>
          <a:xfrm>
            <a:off x="417513" y="688975"/>
            <a:ext cx="6037262" cy="3397250"/>
          </a:xfrm>
          <a:ln/>
        </p:spPr>
      </p:sp>
      <p:sp>
        <p:nvSpPr>
          <p:cNvPr id="62468" name="Rectangle 3">
            <a:extLst>
              <a:ext uri="{FF2B5EF4-FFF2-40B4-BE49-F238E27FC236}">
                <a16:creationId xmlns:a16="http://schemas.microsoft.com/office/drawing/2014/main" id="{BB531E34-D1FB-B641-BA43-EFB260AB958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FDE4E6A-27F8-424B-B952-9ED8E9EE4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3E059D8-4266-0344-B948-8D35A8372433}" type="slidenum">
              <a:rPr lang="zh-CN" altLang="en-US" sz="1200" b="0">
                <a:latin typeface="Nanum Myeongjo" panose="02020603020101020101" pitchFamily="18" charset="-127"/>
              </a:rPr>
              <a:pPr/>
              <a:t>3</a:t>
            </a:fld>
            <a:endParaRPr lang="en-US" altLang="zh-CN" sz="1200" b="0" dirty="0">
              <a:latin typeface="Nanum Myeongjo" panose="02020603020101020101" pitchFamily="18" charset="-127"/>
            </a:endParaRPr>
          </a:p>
        </p:txBody>
      </p:sp>
      <p:sp>
        <p:nvSpPr>
          <p:cNvPr id="9219" name="Rectangle 2">
            <a:extLst>
              <a:ext uri="{FF2B5EF4-FFF2-40B4-BE49-F238E27FC236}">
                <a16:creationId xmlns:a16="http://schemas.microsoft.com/office/drawing/2014/main" id="{DC8CA64B-33CE-D448-8421-EEA639B19D30}"/>
              </a:ext>
            </a:extLst>
          </p:cNvPr>
          <p:cNvSpPr>
            <a:spLocks noChangeArrowheads="1" noTextEdit="1"/>
          </p:cNvSpPr>
          <p:nvPr>
            <p:ph type="sldImg"/>
          </p:nvPr>
        </p:nvSpPr>
        <p:spPr>
          <a:xfrm>
            <a:off x="417513" y="688975"/>
            <a:ext cx="6037262" cy="3397250"/>
          </a:xfrm>
          <a:ln/>
        </p:spPr>
      </p:sp>
      <p:sp>
        <p:nvSpPr>
          <p:cNvPr id="9220" name="Rectangle 3">
            <a:extLst>
              <a:ext uri="{FF2B5EF4-FFF2-40B4-BE49-F238E27FC236}">
                <a16:creationId xmlns:a16="http://schemas.microsoft.com/office/drawing/2014/main" id="{24C4FE45-2A21-E54A-8E41-9A9EDEECB47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复习第一节课的内容。</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867CCBE-FD8A-0848-8063-0A135AD2E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32987931-9AD5-1847-923A-1B4BEB9B5AEB}" type="slidenum">
              <a:rPr lang="zh-CN" altLang="en-US" sz="1200" b="0">
                <a:latin typeface="Nanum Myeongjo" panose="02020603020101020101" pitchFamily="18" charset="-127"/>
              </a:rPr>
              <a:pPr/>
              <a:t>30</a:t>
            </a:fld>
            <a:endParaRPr lang="en-US" altLang="zh-CN" sz="1200" b="0" dirty="0">
              <a:latin typeface="Nanum Myeongjo" panose="02020603020101020101" pitchFamily="18" charset="-127"/>
            </a:endParaRPr>
          </a:p>
        </p:txBody>
      </p:sp>
      <p:sp>
        <p:nvSpPr>
          <p:cNvPr id="64515" name="Rectangle 2">
            <a:extLst>
              <a:ext uri="{FF2B5EF4-FFF2-40B4-BE49-F238E27FC236}">
                <a16:creationId xmlns:a16="http://schemas.microsoft.com/office/drawing/2014/main" id="{10A6D895-9FE3-3844-8A5B-3520F5FB60F8}"/>
              </a:ext>
            </a:extLst>
          </p:cNvPr>
          <p:cNvSpPr>
            <a:spLocks noChangeArrowheads="1" noTextEdit="1"/>
          </p:cNvSpPr>
          <p:nvPr>
            <p:ph type="sldImg"/>
          </p:nvPr>
        </p:nvSpPr>
        <p:spPr>
          <a:xfrm>
            <a:off x="417513" y="688975"/>
            <a:ext cx="6037262" cy="3397250"/>
          </a:xfrm>
          <a:ln/>
        </p:spPr>
      </p:sp>
      <p:sp>
        <p:nvSpPr>
          <p:cNvPr id="64516" name="Rectangle 3">
            <a:extLst>
              <a:ext uri="{FF2B5EF4-FFF2-40B4-BE49-F238E27FC236}">
                <a16:creationId xmlns:a16="http://schemas.microsoft.com/office/drawing/2014/main" id="{87038492-44E4-CD4B-A8C7-48A58561C80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F251559-95F4-B04F-88EF-DFFB131FBC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E7A618F7-B4D7-EE4D-83C8-BEC59080F0D4}" type="slidenum">
              <a:rPr lang="zh-CN" altLang="en-US" sz="1200" b="0">
                <a:latin typeface="Nanum Myeongjo" panose="02020603020101020101" pitchFamily="18" charset="-127"/>
              </a:rPr>
              <a:pPr/>
              <a:t>31</a:t>
            </a:fld>
            <a:endParaRPr lang="en-US" altLang="zh-CN" sz="1200" b="0" dirty="0">
              <a:latin typeface="Nanum Myeongjo" panose="02020603020101020101" pitchFamily="18" charset="-127"/>
            </a:endParaRPr>
          </a:p>
        </p:txBody>
      </p:sp>
      <p:sp>
        <p:nvSpPr>
          <p:cNvPr id="66563" name="Rectangle 2">
            <a:extLst>
              <a:ext uri="{FF2B5EF4-FFF2-40B4-BE49-F238E27FC236}">
                <a16:creationId xmlns:a16="http://schemas.microsoft.com/office/drawing/2014/main" id="{A85C9CDF-1225-8F45-A84A-E8BD56A25578}"/>
              </a:ext>
            </a:extLst>
          </p:cNvPr>
          <p:cNvSpPr>
            <a:spLocks noChangeArrowheads="1" noTextEdit="1"/>
          </p:cNvSpPr>
          <p:nvPr>
            <p:ph type="sldImg"/>
          </p:nvPr>
        </p:nvSpPr>
        <p:spPr>
          <a:xfrm>
            <a:off x="417513" y="688975"/>
            <a:ext cx="6037262" cy="3397250"/>
          </a:xfrm>
          <a:ln/>
        </p:spPr>
      </p:sp>
      <p:sp>
        <p:nvSpPr>
          <p:cNvPr id="66564" name="Rectangle 3">
            <a:extLst>
              <a:ext uri="{FF2B5EF4-FFF2-40B4-BE49-F238E27FC236}">
                <a16:creationId xmlns:a16="http://schemas.microsoft.com/office/drawing/2014/main" id="{C22E3CFA-B68B-1746-9938-8853A756834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EA7F0A0-9061-534F-A567-F3DA8E29E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B3C23A05-0BC5-4542-807F-B0FC1A07E0F2}" type="slidenum">
              <a:rPr lang="zh-CN" altLang="en-US" sz="1200" b="0">
                <a:latin typeface="Nanum Myeongjo" panose="02020603020101020101" pitchFamily="18" charset="-127"/>
              </a:rPr>
              <a:pPr/>
              <a:t>32</a:t>
            </a:fld>
            <a:endParaRPr lang="en-US" altLang="zh-CN" sz="1200" b="0" dirty="0">
              <a:latin typeface="Nanum Myeongjo" panose="02020603020101020101" pitchFamily="18" charset="-127"/>
            </a:endParaRPr>
          </a:p>
        </p:txBody>
      </p:sp>
      <p:sp>
        <p:nvSpPr>
          <p:cNvPr id="68611" name="Rectangle 2">
            <a:extLst>
              <a:ext uri="{FF2B5EF4-FFF2-40B4-BE49-F238E27FC236}">
                <a16:creationId xmlns:a16="http://schemas.microsoft.com/office/drawing/2014/main" id="{539976B8-030B-A74F-A3C0-C960591DA276}"/>
              </a:ext>
            </a:extLst>
          </p:cNvPr>
          <p:cNvSpPr>
            <a:spLocks noChangeArrowheads="1" noTextEdit="1"/>
          </p:cNvSpPr>
          <p:nvPr>
            <p:ph type="sldImg"/>
          </p:nvPr>
        </p:nvSpPr>
        <p:spPr>
          <a:xfrm>
            <a:off x="417513" y="688975"/>
            <a:ext cx="6037262" cy="3397250"/>
          </a:xfrm>
          <a:ln/>
        </p:spPr>
      </p:sp>
      <p:sp>
        <p:nvSpPr>
          <p:cNvPr id="68612" name="Rectangle 3">
            <a:extLst>
              <a:ext uri="{FF2B5EF4-FFF2-40B4-BE49-F238E27FC236}">
                <a16:creationId xmlns:a16="http://schemas.microsoft.com/office/drawing/2014/main" id="{A3954067-C9C5-1D4D-BDC1-0D716D379A5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1F3002A-7177-604A-892E-E3364EBCB0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AFB6E84-8E23-904A-8222-E2804B7C8ACB}" type="slidenum">
              <a:rPr lang="zh-CN" altLang="en-US" sz="1200" b="0">
                <a:latin typeface="Nanum Myeongjo" panose="02020603020101020101" pitchFamily="18" charset="-127"/>
              </a:rPr>
              <a:pPr/>
              <a:t>33</a:t>
            </a:fld>
            <a:endParaRPr lang="en-US" altLang="zh-CN" sz="1200" b="0" dirty="0">
              <a:latin typeface="Nanum Myeongjo" panose="02020603020101020101" pitchFamily="18" charset="-127"/>
            </a:endParaRPr>
          </a:p>
        </p:txBody>
      </p:sp>
      <p:sp>
        <p:nvSpPr>
          <p:cNvPr id="70659" name="Rectangle 2">
            <a:extLst>
              <a:ext uri="{FF2B5EF4-FFF2-40B4-BE49-F238E27FC236}">
                <a16:creationId xmlns:a16="http://schemas.microsoft.com/office/drawing/2014/main" id="{F7B9D0DC-1E6C-4745-A056-7F6E56B8DF2C}"/>
              </a:ext>
            </a:extLst>
          </p:cNvPr>
          <p:cNvSpPr>
            <a:spLocks noChangeArrowheads="1" noTextEdit="1"/>
          </p:cNvSpPr>
          <p:nvPr>
            <p:ph type="sldImg"/>
          </p:nvPr>
        </p:nvSpPr>
        <p:spPr>
          <a:xfrm>
            <a:off x="417513" y="688975"/>
            <a:ext cx="6037262" cy="3397250"/>
          </a:xfrm>
          <a:ln/>
        </p:spPr>
      </p:sp>
      <p:sp>
        <p:nvSpPr>
          <p:cNvPr id="70660" name="Rectangle 3">
            <a:extLst>
              <a:ext uri="{FF2B5EF4-FFF2-40B4-BE49-F238E27FC236}">
                <a16:creationId xmlns:a16="http://schemas.microsoft.com/office/drawing/2014/main" id="{2BF3B586-8C82-524F-947C-F1BF4DD9206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FBB1E5E-378E-F248-97AE-377B3849C3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2EAB330-23B1-C648-A2E0-2AF8CBE092ED}" type="slidenum">
              <a:rPr lang="zh-CN" altLang="en-US" sz="1200" b="0">
                <a:latin typeface="Nanum Myeongjo" panose="02020603020101020101" pitchFamily="18" charset="-127"/>
              </a:rPr>
              <a:pPr/>
              <a:t>34</a:t>
            </a:fld>
            <a:endParaRPr lang="en-US" altLang="zh-CN" sz="1200" b="0" dirty="0">
              <a:latin typeface="Nanum Myeongjo" panose="02020603020101020101" pitchFamily="18" charset="-127"/>
            </a:endParaRPr>
          </a:p>
        </p:txBody>
      </p:sp>
      <p:sp>
        <p:nvSpPr>
          <p:cNvPr id="72707" name="Rectangle 2">
            <a:extLst>
              <a:ext uri="{FF2B5EF4-FFF2-40B4-BE49-F238E27FC236}">
                <a16:creationId xmlns:a16="http://schemas.microsoft.com/office/drawing/2014/main" id="{BE44018E-F1A6-3149-8E8E-B7622AB1BB5A}"/>
              </a:ext>
            </a:extLst>
          </p:cNvPr>
          <p:cNvSpPr>
            <a:spLocks noChangeArrowheads="1" noTextEdit="1"/>
          </p:cNvSpPr>
          <p:nvPr>
            <p:ph type="sldImg"/>
          </p:nvPr>
        </p:nvSpPr>
        <p:spPr>
          <a:xfrm>
            <a:off x="417513" y="688975"/>
            <a:ext cx="6037262" cy="3397250"/>
          </a:xfrm>
          <a:ln/>
        </p:spPr>
      </p:sp>
      <p:sp>
        <p:nvSpPr>
          <p:cNvPr id="72708" name="Rectangle 3">
            <a:extLst>
              <a:ext uri="{FF2B5EF4-FFF2-40B4-BE49-F238E27FC236}">
                <a16:creationId xmlns:a16="http://schemas.microsoft.com/office/drawing/2014/main" id="{F17B64F3-9FB9-9348-931A-AD21046683C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1B225BB-B5CB-594F-A9AB-F04B18E1DF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FDDF77C-E02A-D646-AABF-415F271DB718}" type="slidenum">
              <a:rPr lang="zh-CN" altLang="en-US" sz="1200" b="0">
                <a:latin typeface="Nanum Myeongjo" panose="02020603020101020101" pitchFamily="18" charset="-127"/>
              </a:rPr>
              <a:pPr/>
              <a:t>35</a:t>
            </a:fld>
            <a:endParaRPr lang="en-US" altLang="zh-CN" sz="1200" b="0" dirty="0">
              <a:latin typeface="Nanum Myeongjo" panose="02020603020101020101" pitchFamily="18" charset="-127"/>
            </a:endParaRPr>
          </a:p>
        </p:txBody>
      </p:sp>
      <p:sp>
        <p:nvSpPr>
          <p:cNvPr id="74755" name="Rectangle 2">
            <a:extLst>
              <a:ext uri="{FF2B5EF4-FFF2-40B4-BE49-F238E27FC236}">
                <a16:creationId xmlns:a16="http://schemas.microsoft.com/office/drawing/2014/main" id="{008DADB1-3FB4-FE4E-A2E6-8B0267E004D4}"/>
              </a:ext>
            </a:extLst>
          </p:cNvPr>
          <p:cNvSpPr>
            <a:spLocks noChangeArrowheads="1" noTextEdit="1"/>
          </p:cNvSpPr>
          <p:nvPr>
            <p:ph type="sldImg"/>
          </p:nvPr>
        </p:nvSpPr>
        <p:spPr>
          <a:xfrm>
            <a:off x="417513" y="688975"/>
            <a:ext cx="6037262" cy="3397250"/>
          </a:xfrm>
          <a:ln/>
        </p:spPr>
      </p:sp>
      <p:sp>
        <p:nvSpPr>
          <p:cNvPr id="74756" name="Rectangle 3">
            <a:extLst>
              <a:ext uri="{FF2B5EF4-FFF2-40B4-BE49-F238E27FC236}">
                <a16:creationId xmlns:a16="http://schemas.microsoft.com/office/drawing/2014/main" id="{DE8F095E-17A6-7344-B322-3D80ED776D1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0E6D052-6D9A-374F-9B1E-99BB3437BE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EB39EE80-85CA-B648-A6B3-AD68323AB11F}" type="slidenum">
              <a:rPr lang="zh-CN" altLang="en-US" sz="1200" b="0">
                <a:latin typeface="Nanum Myeongjo" panose="02020603020101020101" pitchFamily="18" charset="-127"/>
              </a:rPr>
              <a:pPr/>
              <a:t>36</a:t>
            </a:fld>
            <a:endParaRPr lang="en-US" altLang="zh-CN" sz="1200" b="0" dirty="0">
              <a:latin typeface="Nanum Myeongjo" panose="02020603020101020101" pitchFamily="18" charset="-127"/>
            </a:endParaRPr>
          </a:p>
        </p:txBody>
      </p:sp>
      <p:sp>
        <p:nvSpPr>
          <p:cNvPr id="76803" name="Rectangle 2">
            <a:extLst>
              <a:ext uri="{FF2B5EF4-FFF2-40B4-BE49-F238E27FC236}">
                <a16:creationId xmlns:a16="http://schemas.microsoft.com/office/drawing/2014/main" id="{8BA7B08F-ADEE-0545-9467-8B5CDDB33D4A}"/>
              </a:ext>
            </a:extLst>
          </p:cNvPr>
          <p:cNvSpPr>
            <a:spLocks noChangeArrowheads="1" noTextEdit="1"/>
          </p:cNvSpPr>
          <p:nvPr>
            <p:ph type="sldImg"/>
          </p:nvPr>
        </p:nvSpPr>
        <p:spPr>
          <a:xfrm>
            <a:off x="417513" y="688975"/>
            <a:ext cx="6037262" cy="3397250"/>
          </a:xfrm>
          <a:ln/>
        </p:spPr>
      </p:sp>
      <p:sp>
        <p:nvSpPr>
          <p:cNvPr id="76804" name="Rectangle 3">
            <a:extLst>
              <a:ext uri="{FF2B5EF4-FFF2-40B4-BE49-F238E27FC236}">
                <a16:creationId xmlns:a16="http://schemas.microsoft.com/office/drawing/2014/main" id="{F1E2BB71-EC44-0A4D-A0AA-818E5C69550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Principle</a:t>
            </a:r>
            <a:r>
              <a:rPr lang="zh-CN" altLang="en-US"/>
              <a:t>只是对</a:t>
            </a:r>
            <a:r>
              <a:rPr lang="en-US" altLang="zh-CN"/>
              <a:t>ISA</a:t>
            </a:r>
            <a:r>
              <a:rPr lang="zh-CN" altLang="en-US"/>
              <a:t>设计的指导，不是严格的</a:t>
            </a:r>
            <a:r>
              <a:rPr lang="en-US" altLang="zh-CN"/>
              <a:t>rule</a:t>
            </a:r>
          </a:p>
          <a:p>
            <a:pPr eaLnBrk="1" hangingPunct="1"/>
            <a:r>
              <a:rPr lang="zh-CN" altLang="en-US"/>
              <a:t>因为即使是</a:t>
            </a:r>
            <a:r>
              <a:rPr lang="en-US" altLang="zh-CN"/>
              <a:t>updated state</a:t>
            </a:r>
            <a:r>
              <a:rPr lang="zh-CN" altLang="en-US"/>
              <a:t>总是存在于某电路上，仍然可以通过合适的设计获得的</a:t>
            </a:r>
            <a:endParaRPr lang="en-US" altLang="zh-CN"/>
          </a:p>
          <a:p>
            <a:pPr eaLnBrk="1" hangingPunct="1"/>
            <a:r>
              <a:rPr lang="zh-CN" altLang="en-US"/>
              <a:t>（但是有额外的硬件开销且造成设计复杂度的提高）</a:t>
            </a:r>
            <a:endParaRPr lang="en-US" altLang="zh-CN"/>
          </a:p>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7A801FA-C5EE-7E47-BD0B-56A80ADF53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02026B59-CA8F-4043-9C6D-4B9BA5B6E455}" type="slidenum">
              <a:rPr lang="zh-CN" altLang="en-US" sz="1200" b="0">
                <a:latin typeface="Nanum Myeongjo" panose="02020603020101020101" pitchFamily="18" charset="-127"/>
              </a:rPr>
              <a:pPr/>
              <a:t>37</a:t>
            </a:fld>
            <a:endParaRPr lang="en-US" altLang="zh-CN" sz="1200" b="0" dirty="0">
              <a:latin typeface="Nanum Myeongjo" panose="02020603020101020101" pitchFamily="18" charset="-127"/>
            </a:endParaRPr>
          </a:p>
        </p:txBody>
      </p:sp>
      <p:sp>
        <p:nvSpPr>
          <p:cNvPr id="78851" name="Rectangle 2">
            <a:extLst>
              <a:ext uri="{FF2B5EF4-FFF2-40B4-BE49-F238E27FC236}">
                <a16:creationId xmlns:a16="http://schemas.microsoft.com/office/drawing/2014/main" id="{9DD3ED23-6EFC-D246-AF09-74DE8732CE4C}"/>
              </a:ext>
            </a:extLst>
          </p:cNvPr>
          <p:cNvSpPr>
            <a:spLocks noChangeArrowheads="1" noTextEdit="1"/>
          </p:cNvSpPr>
          <p:nvPr>
            <p:ph type="sldImg"/>
          </p:nvPr>
        </p:nvSpPr>
        <p:spPr>
          <a:xfrm>
            <a:off x="417513" y="688975"/>
            <a:ext cx="6037262" cy="3397250"/>
          </a:xfrm>
          <a:ln/>
        </p:spPr>
      </p:sp>
      <p:sp>
        <p:nvSpPr>
          <p:cNvPr id="78852" name="Rectangle 3">
            <a:extLst>
              <a:ext uri="{FF2B5EF4-FFF2-40B4-BE49-F238E27FC236}">
                <a16:creationId xmlns:a16="http://schemas.microsoft.com/office/drawing/2014/main" id="{9E2F7280-301A-214E-A0DF-2F0037CC79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D27432C-6F80-0F40-8B19-E111B9F4E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B3A85EEB-7661-FF4E-ACD0-93792794A10B}" type="slidenum">
              <a:rPr lang="zh-CN" altLang="en-US" sz="1200" b="0">
                <a:latin typeface="Nanum Myeongjo" panose="02020603020101020101" pitchFamily="18" charset="-127"/>
              </a:rPr>
              <a:pPr/>
              <a:t>38</a:t>
            </a:fld>
            <a:endParaRPr lang="en-US" altLang="zh-CN" sz="1200" b="0" dirty="0">
              <a:latin typeface="Nanum Myeongjo" panose="02020603020101020101" pitchFamily="18" charset="-127"/>
            </a:endParaRPr>
          </a:p>
        </p:txBody>
      </p:sp>
      <p:sp>
        <p:nvSpPr>
          <p:cNvPr id="80899" name="Rectangle 2">
            <a:extLst>
              <a:ext uri="{FF2B5EF4-FFF2-40B4-BE49-F238E27FC236}">
                <a16:creationId xmlns:a16="http://schemas.microsoft.com/office/drawing/2014/main" id="{29246A8B-7128-0E4F-BD4B-E73C0BE8DB79}"/>
              </a:ext>
            </a:extLst>
          </p:cNvPr>
          <p:cNvSpPr>
            <a:spLocks noChangeArrowheads="1" noTextEdit="1"/>
          </p:cNvSpPr>
          <p:nvPr>
            <p:ph type="sldImg"/>
          </p:nvPr>
        </p:nvSpPr>
        <p:spPr>
          <a:xfrm>
            <a:off x="417513" y="688975"/>
            <a:ext cx="6037262" cy="3397250"/>
          </a:xfrm>
          <a:ln/>
        </p:spPr>
      </p:sp>
      <p:sp>
        <p:nvSpPr>
          <p:cNvPr id="80900" name="Rectangle 3">
            <a:extLst>
              <a:ext uri="{FF2B5EF4-FFF2-40B4-BE49-F238E27FC236}">
                <a16:creationId xmlns:a16="http://schemas.microsoft.com/office/drawing/2014/main" id="{97EC0F0A-A28B-6C43-B2E7-A3C9823C283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77685AD0-352B-5E40-935D-918063FD5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2D1761A6-0E06-3947-A04F-1FB461B23D08}" type="slidenum">
              <a:rPr lang="zh-CN" altLang="en-US" sz="1200" b="0">
                <a:latin typeface="Nanum Myeongjo" panose="02020603020101020101" pitchFamily="18" charset="-127"/>
              </a:rPr>
              <a:pPr/>
              <a:t>39</a:t>
            </a:fld>
            <a:endParaRPr lang="en-US" altLang="zh-CN" sz="1200" b="0" dirty="0">
              <a:latin typeface="Nanum Myeongjo" panose="02020603020101020101" pitchFamily="18" charset="-127"/>
            </a:endParaRPr>
          </a:p>
        </p:txBody>
      </p:sp>
      <p:sp>
        <p:nvSpPr>
          <p:cNvPr id="82947" name="Rectangle 2">
            <a:extLst>
              <a:ext uri="{FF2B5EF4-FFF2-40B4-BE49-F238E27FC236}">
                <a16:creationId xmlns:a16="http://schemas.microsoft.com/office/drawing/2014/main" id="{8530CC61-1511-3548-BDC7-12726C93B26B}"/>
              </a:ext>
            </a:extLst>
          </p:cNvPr>
          <p:cNvSpPr>
            <a:spLocks noChangeArrowheads="1" noTextEdit="1"/>
          </p:cNvSpPr>
          <p:nvPr>
            <p:ph type="sldImg"/>
          </p:nvPr>
        </p:nvSpPr>
        <p:spPr>
          <a:xfrm>
            <a:off x="417513" y="688975"/>
            <a:ext cx="6037262" cy="3397250"/>
          </a:xfrm>
          <a:ln/>
        </p:spPr>
      </p:sp>
      <p:sp>
        <p:nvSpPr>
          <p:cNvPr id="82948" name="Rectangle 3">
            <a:extLst>
              <a:ext uri="{FF2B5EF4-FFF2-40B4-BE49-F238E27FC236}">
                <a16:creationId xmlns:a16="http://schemas.microsoft.com/office/drawing/2014/main" id="{459629DB-2DE5-C34A-8806-2995359531D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9212EC8-A67B-424A-848F-2A6B23668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69A7C81-F949-214B-81CE-665E74793F0B}" type="slidenum">
              <a:rPr lang="zh-CN" altLang="en-US" sz="1200" b="0">
                <a:latin typeface="Nanum Myeongjo" panose="02020603020101020101" pitchFamily="18" charset="-127"/>
              </a:rPr>
              <a:pPr/>
              <a:t>4</a:t>
            </a:fld>
            <a:endParaRPr lang="en-US" altLang="zh-CN" sz="1200" b="0" dirty="0">
              <a:latin typeface="Nanum Myeongjo" panose="02020603020101020101" pitchFamily="18" charset="-127"/>
            </a:endParaRPr>
          </a:p>
        </p:txBody>
      </p:sp>
      <p:sp>
        <p:nvSpPr>
          <p:cNvPr id="11267" name="Rectangle 2">
            <a:extLst>
              <a:ext uri="{FF2B5EF4-FFF2-40B4-BE49-F238E27FC236}">
                <a16:creationId xmlns:a16="http://schemas.microsoft.com/office/drawing/2014/main" id="{FF9E25DB-CF43-A64B-A99F-D6A6DB35E7C7}"/>
              </a:ext>
            </a:extLst>
          </p:cNvPr>
          <p:cNvSpPr>
            <a:spLocks noChangeArrowheads="1" noTextEdit="1"/>
          </p:cNvSpPr>
          <p:nvPr>
            <p:ph type="sldImg"/>
          </p:nvPr>
        </p:nvSpPr>
        <p:spPr>
          <a:xfrm>
            <a:off x="417513" y="688975"/>
            <a:ext cx="6037262" cy="3397250"/>
          </a:xfrm>
          <a:ln/>
        </p:spPr>
      </p:sp>
      <p:sp>
        <p:nvSpPr>
          <p:cNvPr id="11268" name="Rectangle 3">
            <a:extLst>
              <a:ext uri="{FF2B5EF4-FFF2-40B4-BE49-F238E27FC236}">
                <a16:creationId xmlns:a16="http://schemas.microsoft.com/office/drawing/2014/main" id="{84068445-995A-284D-BE10-966B4F5BA98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35FBE7F-6F2E-7A4B-B8DE-EAE0C8C1CE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BB591C44-8788-7541-A213-C6CCFDA226BC}" type="slidenum">
              <a:rPr lang="zh-CN" altLang="en-US" sz="1200" b="0">
                <a:latin typeface="Nanum Myeongjo" panose="02020603020101020101" pitchFamily="18" charset="-127"/>
              </a:rPr>
              <a:pPr/>
              <a:t>40</a:t>
            </a:fld>
            <a:endParaRPr lang="en-US" altLang="zh-CN" sz="1200" b="0" dirty="0">
              <a:latin typeface="Nanum Myeongjo" panose="02020603020101020101" pitchFamily="18" charset="-127"/>
            </a:endParaRPr>
          </a:p>
        </p:txBody>
      </p:sp>
      <p:sp>
        <p:nvSpPr>
          <p:cNvPr id="84995" name="Rectangle 2">
            <a:extLst>
              <a:ext uri="{FF2B5EF4-FFF2-40B4-BE49-F238E27FC236}">
                <a16:creationId xmlns:a16="http://schemas.microsoft.com/office/drawing/2014/main" id="{6260D4CA-21DC-DB4E-BF01-BA51EFE4A018}"/>
              </a:ext>
            </a:extLst>
          </p:cNvPr>
          <p:cNvSpPr>
            <a:spLocks noChangeArrowheads="1" noTextEdit="1"/>
          </p:cNvSpPr>
          <p:nvPr>
            <p:ph type="sldImg"/>
          </p:nvPr>
        </p:nvSpPr>
        <p:spPr>
          <a:xfrm>
            <a:off x="417513" y="688975"/>
            <a:ext cx="6037262" cy="3397250"/>
          </a:xfrm>
          <a:ln/>
        </p:spPr>
      </p:sp>
      <p:sp>
        <p:nvSpPr>
          <p:cNvPr id="84996" name="Rectangle 3">
            <a:extLst>
              <a:ext uri="{FF2B5EF4-FFF2-40B4-BE49-F238E27FC236}">
                <a16:creationId xmlns:a16="http://schemas.microsoft.com/office/drawing/2014/main" id="{03675742-66B9-FE43-8CC8-F364E4350FB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976BA3EB-622F-8544-8B9E-29ACFDBCE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43526E0B-6A00-8846-97A5-83E5F6696DD5}" type="slidenum">
              <a:rPr lang="zh-CN" altLang="en-US" sz="1200" b="0">
                <a:latin typeface="Nanum Myeongjo" panose="02020603020101020101" pitchFamily="18" charset="-127"/>
              </a:rPr>
              <a:pPr/>
              <a:t>41</a:t>
            </a:fld>
            <a:endParaRPr lang="en-US" altLang="zh-CN" sz="1200" b="0" dirty="0">
              <a:latin typeface="Nanum Myeongjo" panose="02020603020101020101" pitchFamily="18" charset="-127"/>
            </a:endParaRPr>
          </a:p>
        </p:txBody>
      </p:sp>
      <p:sp>
        <p:nvSpPr>
          <p:cNvPr id="87043" name="Rectangle 2">
            <a:extLst>
              <a:ext uri="{FF2B5EF4-FFF2-40B4-BE49-F238E27FC236}">
                <a16:creationId xmlns:a16="http://schemas.microsoft.com/office/drawing/2014/main" id="{E38E3C58-FF03-0943-A535-AF20296AEFC8}"/>
              </a:ext>
            </a:extLst>
          </p:cNvPr>
          <p:cNvSpPr>
            <a:spLocks noChangeArrowheads="1" noTextEdit="1"/>
          </p:cNvSpPr>
          <p:nvPr>
            <p:ph type="sldImg"/>
          </p:nvPr>
        </p:nvSpPr>
        <p:spPr>
          <a:xfrm>
            <a:off x="417513" y="688975"/>
            <a:ext cx="6037262" cy="3397250"/>
          </a:xfrm>
          <a:ln/>
        </p:spPr>
      </p:sp>
      <p:sp>
        <p:nvSpPr>
          <p:cNvPr id="87044" name="Rectangle 3">
            <a:extLst>
              <a:ext uri="{FF2B5EF4-FFF2-40B4-BE49-F238E27FC236}">
                <a16:creationId xmlns:a16="http://schemas.microsoft.com/office/drawing/2014/main" id="{13713B76-A13D-CD4D-8237-01B3F1961DD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4112A6E-0784-4A49-BFB6-51A7DA0603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4BF2C7A5-FE78-8C4D-B985-4AD971A0FBFD}" type="slidenum">
              <a:rPr lang="zh-CN" altLang="en-US" sz="1200" b="0">
                <a:latin typeface="Nanum Myeongjo" panose="02020603020101020101" pitchFamily="18" charset="-127"/>
              </a:rPr>
              <a:pPr/>
              <a:t>42</a:t>
            </a:fld>
            <a:endParaRPr lang="en-US" altLang="zh-CN" sz="1200" b="0" dirty="0">
              <a:latin typeface="Nanum Myeongjo" panose="02020603020101020101" pitchFamily="18" charset="-127"/>
            </a:endParaRPr>
          </a:p>
        </p:txBody>
      </p:sp>
      <p:sp>
        <p:nvSpPr>
          <p:cNvPr id="89091" name="Rectangle 2">
            <a:extLst>
              <a:ext uri="{FF2B5EF4-FFF2-40B4-BE49-F238E27FC236}">
                <a16:creationId xmlns:a16="http://schemas.microsoft.com/office/drawing/2014/main" id="{B0040157-888E-E345-8EE2-BFCDC7E9FA91}"/>
              </a:ext>
            </a:extLst>
          </p:cNvPr>
          <p:cNvSpPr>
            <a:spLocks noChangeArrowheads="1" noTextEdit="1"/>
          </p:cNvSpPr>
          <p:nvPr>
            <p:ph type="sldImg"/>
          </p:nvPr>
        </p:nvSpPr>
        <p:spPr>
          <a:xfrm>
            <a:off x="417513" y="688975"/>
            <a:ext cx="6037262" cy="3397250"/>
          </a:xfrm>
          <a:ln/>
        </p:spPr>
      </p:sp>
      <p:sp>
        <p:nvSpPr>
          <p:cNvPr id="89092" name="Rectangle 3">
            <a:extLst>
              <a:ext uri="{FF2B5EF4-FFF2-40B4-BE49-F238E27FC236}">
                <a16:creationId xmlns:a16="http://schemas.microsoft.com/office/drawing/2014/main" id="{A4C9CE57-3D36-0847-BF93-29CA48A55D0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9D37568-C893-3C49-BE9F-222D88DD4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6F842072-C666-8940-9F5B-81D123445707}" type="slidenum">
              <a:rPr lang="zh-CN" altLang="en-US" sz="1200" b="0">
                <a:latin typeface="Nanum Myeongjo" panose="02020603020101020101" pitchFamily="18" charset="-127"/>
              </a:rPr>
              <a:pPr/>
              <a:t>43</a:t>
            </a:fld>
            <a:endParaRPr lang="en-US" altLang="zh-CN" sz="1200" b="0" dirty="0">
              <a:latin typeface="Nanum Myeongjo" panose="02020603020101020101" pitchFamily="18" charset="-127"/>
            </a:endParaRPr>
          </a:p>
        </p:txBody>
      </p:sp>
      <p:sp>
        <p:nvSpPr>
          <p:cNvPr id="91139" name="Rectangle 2">
            <a:extLst>
              <a:ext uri="{FF2B5EF4-FFF2-40B4-BE49-F238E27FC236}">
                <a16:creationId xmlns:a16="http://schemas.microsoft.com/office/drawing/2014/main" id="{6ECCB859-3DE5-E248-9DCD-65A65AA16D0B}"/>
              </a:ext>
            </a:extLst>
          </p:cNvPr>
          <p:cNvSpPr>
            <a:spLocks noChangeArrowheads="1" noTextEdit="1"/>
          </p:cNvSpPr>
          <p:nvPr>
            <p:ph type="sldImg"/>
          </p:nvPr>
        </p:nvSpPr>
        <p:spPr>
          <a:xfrm>
            <a:off x="417513" y="688975"/>
            <a:ext cx="6037262" cy="3397250"/>
          </a:xfrm>
          <a:ln/>
        </p:spPr>
      </p:sp>
      <p:sp>
        <p:nvSpPr>
          <p:cNvPr id="91140" name="Rectangle 3">
            <a:extLst>
              <a:ext uri="{FF2B5EF4-FFF2-40B4-BE49-F238E27FC236}">
                <a16:creationId xmlns:a16="http://schemas.microsoft.com/office/drawing/2014/main" id="{675C9C64-4FC4-5247-9577-292FBC84CC7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558C884-CA15-B04F-838E-CD3153B43B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4DBB3FE6-7B9E-8548-AF66-4826EBEA2BF8}" type="slidenum">
              <a:rPr lang="zh-CN" altLang="en-US" sz="1200" b="0">
                <a:latin typeface="Nanum Myeongjo" panose="02020603020101020101" pitchFamily="18" charset="-127"/>
              </a:rPr>
              <a:pPr/>
              <a:t>44</a:t>
            </a:fld>
            <a:endParaRPr lang="en-US" altLang="zh-CN" sz="1200" b="0" dirty="0">
              <a:latin typeface="Nanum Myeongjo" panose="02020603020101020101" pitchFamily="18" charset="-127"/>
            </a:endParaRPr>
          </a:p>
        </p:txBody>
      </p:sp>
      <p:sp>
        <p:nvSpPr>
          <p:cNvPr id="93187" name="Rectangle 2">
            <a:extLst>
              <a:ext uri="{FF2B5EF4-FFF2-40B4-BE49-F238E27FC236}">
                <a16:creationId xmlns:a16="http://schemas.microsoft.com/office/drawing/2014/main" id="{BB312E5B-22EE-F64A-8C25-235A281040DB}"/>
              </a:ext>
            </a:extLst>
          </p:cNvPr>
          <p:cNvSpPr>
            <a:spLocks noChangeArrowheads="1" noTextEdit="1"/>
          </p:cNvSpPr>
          <p:nvPr>
            <p:ph type="sldImg"/>
          </p:nvPr>
        </p:nvSpPr>
        <p:spPr>
          <a:xfrm>
            <a:off x="417513" y="688975"/>
            <a:ext cx="6037262" cy="3397250"/>
          </a:xfrm>
          <a:ln/>
        </p:spPr>
      </p:sp>
      <p:sp>
        <p:nvSpPr>
          <p:cNvPr id="93188" name="Rectangle 3">
            <a:extLst>
              <a:ext uri="{FF2B5EF4-FFF2-40B4-BE49-F238E27FC236}">
                <a16:creationId xmlns:a16="http://schemas.microsoft.com/office/drawing/2014/main" id="{5F0FB4FE-74E0-9945-80B8-6DC7A17B4D5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2D3518E-487E-8B44-97D6-07203E1C7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50BAF1C5-3261-AE47-907C-D120B5841F4D}" type="slidenum">
              <a:rPr lang="zh-CN" altLang="en-US" sz="1200" b="0">
                <a:latin typeface="Nanum Myeongjo" panose="02020603020101020101" pitchFamily="18" charset="-127"/>
              </a:rPr>
              <a:pPr/>
              <a:t>45</a:t>
            </a:fld>
            <a:endParaRPr lang="en-US" altLang="zh-CN" sz="1200" b="0" dirty="0">
              <a:latin typeface="Nanum Myeongjo" panose="02020603020101020101" pitchFamily="18" charset="-127"/>
            </a:endParaRPr>
          </a:p>
        </p:txBody>
      </p:sp>
      <p:sp>
        <p:nvSpPr>
          <p:cNvPr id="95235" name="Rectangle 2">
            <a:extLst>
              <a:ext uri="{FF2B5EF4-FFF2-40B4-BE49-F238E27FC236}">
                <a16:creationId xmlns:a16="http://schemas.microsoft.com/office/drawing/2014/main" id="{CD8922B2-927B-2C4F-8C00-0EBAC9BDEE3F}"/>
              </a:ext>
            </a:extLst>
          </p:cNvPr>
          <p:cNvSpPr>
            <a:spLocks noChangeArrowheads="1" noTextEdit="1"/>
          </p:cNvSpPr>
          <p:nvPr>
            <p:ph type="sldImg"/>
          </p:nvPr>
        </p:nvSpPr>
        <p:spPr>
          <a:xfrm>
            <a:off x="417513" y="688975"/>
            <a:ext cx="6037262" cy="3397250"/>
          </a:xfrm>
          <a:ln/>
        </p:spPr>
      </p:sp>
      <p:sp>
        <p:nvSpPr>
          <p:cNvPr id="95236" name="Rectangle 3">
            <a:extLst>
              <a:ext uri="{FF2B5EF4-FFF2-40B4-BE49-F238E27FC236}">
                <a16:creationId xmlns:a16="http://schemas.microsoft.com/office/drawing/2014/main" id="{AC101A38-F5F1-5B44-AAB6-90FFD44ED95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AC56E84-3006-BA4C-A95B-4D1A0F005A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C0B8E4E-E2A7-D74A-8817-DC98018938E4}" type="slidenum">
              <a:rPr lang="zh-CN" altLang="en-US" sz="1200" b="0">
                <a:latin typeface="Nanum Myeongjo" panose="02020603020101020101" pitchFamily="18" charset="-127"/>
              </a:rPr>
              <a:pPr/>
              <a:t>5</a:t>
            </a:fld>
            <a:endParaRPr lang="en-US" altLang="zh-CN" sz="1200" b="0" dirty="0">
              <a:latin typeface="Nanum Myeongjo" panose="02020603020101020101" pitchFamily="18" charset="-127"/>
            </a:endParaRPr>
          </a:p>
        </p:txBody>
      </p:sp>
      <p:sp>
        <p:nvSpPr>
          <p:cNvPr id="13315" name="Rectangle 2">
            <a:extLst>
              <a:ext uri="{FF2B5EF4-FFF2-40B4-BE49-F238E27FC236}">
                <a16:creationId xmlns:a16="http://schemas.microsoft.com/office/drawing/2014/main" id="{F21EA01D-3C1C-3C42-8242-6406928711E7}"/>
              </a:ext>
            </a:extLst>
          </p:cNvPr>
          <p:cNvSpPr>
            <a:spLocks noChangeArrowheads="1" noTextEdit="1"/>
          </p:cNvSpPr>
          <p:nvPr>
            <p:ph type="sldImg"/>
          </p:nvPr>
        </p:nvSpPr>
        <p:spPr>
          <a:xfrm>
            <a:off x="417513" y="688975"/>
            <a:ext cx="6037262" cy="3397250"/>
          </a:xfrm>
          <a:ln/>
        </p:spPr>
      </p:sp>
      <p:sp>
        <p:nvSpPr>
          <p:cNvPr id="13316" name="Rectangle 3">
            <a:extLst>
              <a:ext uri="{FF2B5EF4-FFF2-40B4-BE49-F238E27FC236}">
                <a16:creationId xmlns:a16="http://schemas.microsoft.com/office/drawing/2014/main" id="{6E88D4AC-1B0C-EE44-AA5C-8EFCFCCB7DF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5382369-5E3C-1448-9D56-FC5FCEE403F8}"/>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F8D3F061-2879-2C4B-AF45-95838AC0CC5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FE40CBB-A372-F94C-ADF7-C28300A30D58}"/>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BD7DF02F-5AC2-5844-B6B6-6D3EDB50DF8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E55C271-F91C-8E42-96B4-78A6FC9614BE}"/>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5A589C7B-F3D9-5144-941D-686E2B9D0E8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C966CC7-D9F4-2A46-A763-A138400198D1}"/>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C3B511A5-47B7-7D4A-B16B-CFEC9E44B9A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914400" y="2286000"/>
            <a:ext cx="103632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8590D8E6-F4C0-0243-9D1D-7E6F1B9EF5D5}"/>
              </a:ext>
            </a:extLst>
          </p:cNvPr>
          <p:cNvSpPr>
            <a:spLocks noGrp="1" noChangeArrowheads="1"/>
          </p:cNvSpPr>
          <p:nvPr>
            <p:ph type="dt" sz="half" idx="10"/>
          </p:nvPr>
        </p:nvSpPr>
        <p:spPr>
          <a:xfrm>
            <a:off x="711200" y="6248400"/>
            <a:ext cx="2540000" cy="457200"/>
          </a:xfrm>
        </p:spPr>
        <p:txBody>
          <a:bodyPr/>
          <a:lstStyle>
            <a:lvl1pPr>
              <a:defRPr/>
            </a:lvl1pPr>
          </a:lstStyle>
          <a:p>
            <a:pPr>
              <a:defRPr/>
            </a:pPr>
            <a:fld id="{D6316355-3097-EF43-A49F-1212E7C6E824}" type="datetime1">
              <a:rPr lang="zh-CN" altLang="en-US"/>
              <a:pPr>
                <a:defRPr/>
              </a:pPr>
              <a:t>2020/7/15</a:t>
            </a:fld>
            <a:endParaRPr lang="en-US" altLang="zh-CN"/>
          </a:p>
        </p:txBody>
      </p:sp>
      <p:sp>
        <p:nvSpPr>
          <p:cNvPr id="5" name="Rectangle 1029">
            <a:extLst>
              <a:ext uri="{FF2B5EF4-FFF2-40B4-BE49-F238E27FC236}">
                <a16:creationId xmlns:a16="http://schemas.microsoft.com/office/drawing/2014/main" id="{F0C90A38-CD0A-8F43-BB06-C0850CC52382}"/>
              </a:ext>
            </a:extLst>
          </p:cNvPr>
          <p:cNvSpPr>
            <a:spLocks noGrp="1" noChangeArrowheads="1"/>
          </p:cNvSpPr>
          <p:nvPr>
            <p:ph type="ftr" sz="quarter" idx="11"/>
          </p:nvPr>
        </p:nvSpPr>
        <p:spPr>
          <a:xfrm>
            <a:off x="3352800" y="6248400"/>
            <a:ext cx="5486400" cy="457200"/>
          </a:xfrm>
        </p:spPr>
        <p:txBody>
          <a:bodyPr/>
          <a:lstStyle>
            <a:lvl1pPr>
              <a:defRPr/>
            </a:lvl1pPr>
          </a:lstStyle>
          <a:p>
            <a:pPr>
              <a:defRPr/>
            </a:pPr>
            <a:r>
              <a:rPr lang="zh-CN" altLang="en-US"/>
              <a:t>Compilers Autumn 2002</a:t>
            </a:r>
            <a:endParaRPr lang="en-US" altLang="zh-CN"/>
          </a:p>
        </p:txBody>
      </p:sp>
      <p:sp>
        <p:nvSpPr>
          <p:cNvPr id="6" name="Rectangle 1030">
            <a:extLst>
              <a:ext uri="{FF2B5EF4-FFF2-40B4-BE49-F238E27FC236}">
                <a16:creationId xmlns:a16="http://schemas.microsoft.com/office/drawing/2014/main" id="{615333E7-4B1D-F64C-934C-DAF5048A34E4}"/>
              </a:ext>
            </a:extLst>
          </p:cNvPr>
          <p:cNvSpPr>
            <a:spLocks noGrp="1" noChangeArrowheads="1"/>
          </p:cNvSpPr>
          <p:nvPr>
            <p:ph type="sldNum" sz="quarter" idx="12"/>
          </p:nvPr>
        </p:nvSpPr>
        <p:spPr>
          <a:xfrm>
            <a:off x="8940800" y="6248400"/>
            <a:ext cx="2540000" cy="457200"/>
          </a:xfrm>
        </p:spPr>
        <p:txBody>
          <a:bodyPr/>
          <a:lstStyle>
            <a:lvl1pPr>
              <a:defRPr/>
            </a:lvl1pPr>
          </a:lstStyle>
          <a:p>
            <a:fld id="{A29913D3-9A29-FC48-B313-86867188CEB0}" type="slidenum">
              <a:rPr lang="zh-CN" altLang="en-US"/>
              <a:pPr/>
              <a:t>‹#›</a:t>
            </a:fld>
            <a:endParaRPr lang="en-US" altLang="zh-CN"/>
          </a:p>
        </p:txBody>
      </p:sp>
    </p:spTree>
    <p:extLst>
      <p:ext uri="{BB962C8B-B14F-4D97-AF65-F5344CB8AC3E}">
        <p14:creationId xmlns:p14="http://schemas.microsoft.com/office/powerpoint/2010/main" val="92375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6D9C0A1-4DA8-E048-A8CC-8506DD3FC5F7}"/>
              </a:ext>
            </a:extLst>
          </p:cNvPr>
          <p:cNvSpPr>
            <a:spLocks noGrp="1" noChangeArrowheads="1"/>
          </p:cNvSpPr>
          <p:nvPr>
            <p:ph type="dt" sz="half" idx="10"/>
          </p:nvPr>
        </p:nvSpPr>
        <p:spPr>
          <a:ln/>
        </p:spPr>
        <p:txBody>
          <a:bodyPr/>
          <a:lstStyle>
            <a:lvl1pPr>
              <a:defRPr/>
            </a:lvl1pPr>
          </a:lstStyle>
          <a:p>
            <a:pPr>
              <a:defRPr/>
            </a:pPr>
            <a:fld id="{519702B0-8ED6-254E-9F21-F91F13B00C1E}" type="datetime1">
              <a:rPr lang="zh-CN" altLang="en-US"/>
              <a:pPr>
                <a:defRPr/>
              </a:pPr>
              <a:t>2020/7/15</a:t>
            </a:fld>
            <a:endParaRPr lang="en-US" altLang="zh-CN"/>
          </a:p>
        </p:txBody>
      </p:sp>
      <p:sp>
        <p:nvSpPr>
          <p:cNvPr id="5" name="Rectangle 5">
            <a:extLst>
              <a:ext uri="{FF2B5EF4-FFF2-40B4-BE49-F238E27FC236}">
                <a16:creationId xmlns:a16="http://schemas.microsoft.com/office/drawing/2014/main" id="{C0D9B369-1CE9-3743-8120-4CF82BD9B6F6}"/>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016C6AD2-CD1C-6944-95A0-38637A26DB6B}"/>
              </a:ext>
            </a:extLst>
          </p:cNvPr>
          <p:cNvSpPr>
            <a:spLocks noGrp="1" noChangeArrowheads="1"/>
          </p:cNvSpPr>
          <p:nvPr>
            <p:ph type="sldNum" sz="quarter" idx="12"/>
          </p:nvPr>
        </p:nvSpPr>
        <p:spPr>
          <a:ln/>
        </p:spPr>
        <p:txBody>
          <a:bodyPr/>
          <a:lstStyle>
            <a:lvl1pPr>
              <a:defRPr/>
            </a:lvl1pPr>
          </a:lstStyle>
          <a:p>
            <a:fld id="{0EBF1FCC-FD1B-284E-A044-C5B2A55F911E}" type="slidenum">
              <a:rPr lang="zh-CN" altLang="en-US"/>
              <a:pPr/>
              <a:t>‹#›</a:t>
            </a:fld>
            <a:endParaRPr lang="en-US" altLang="zh-CN"/>
          </a:p>
        </p:txBody>
      </p:sp>
    </p:spTree>
    <p:extLst>
      <p:ext uri="{BB962C8B-B14F-4D97-AF65-F5344CB8AC3E}">
        <p14:creationId xmlns:p14="http://schemas.microsoft.com/office/powerpoint/2010/main" val="260576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457200"/>
            <a:ext cx="27686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0260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DD5A598-5148-5249-BA0B-20F91CE9D911}"/>
              </a:ext>
            </a:extLst>
          </p:cNvPr>
          <p:cNvSpPr>
            <a:spLocks noGrp="1" noChangeArrowheads="1"/>
          </p:cNvSpPr>
          <p:nvPr>
            <p:ph type="dt" sz="half" idx="10"/>
          </p:nvPr>
        </p:nvSpPr>
        <p:spPr>
          <a:ln/>
        </p:spPr>
        <p:txBody>
          <a:bodyPr/>
          <a:lstStyle>
            <a:lvl1pPr>
              <a:defRPr/>
            </a:lvl1pPr>
          </a:lstStyle>
          <a:p>
            <a:pPr>
              <a:defRPr/>
            </a:pPr>
            <a:fld id="{D7CF64B9-83AD-7345-9747-471EC6BE1B41}" type="datetime1">
              <a:rPr lang="zh-CN" altLang="en-US"/>
              <a:pPr>
                <a:defRPr/>
              </a:pPr>
              <a:t>2020/7/15</a:t>
            </a:fld>
            <a:endParaRPr lang="en-US" altLang="zh-CN"/>
          </a:p>
        </p:txBody>
      </p:sp>
      <p:sp>
        <p:nvSpPr>
          <p:cNvPr id="5" name="Rectangle 5">
            <a:extLst>
              <a:ext uri="{FF2B5EF4-FFF2-40B4-BE49-F238E27FC236}">
                <a16:creationId xmlns:a16="http://schemas.microsoft.com/office/drawing/2014/main" id="{C860F479-068A-334D-ABB3-A0B9A02F8B56}"/>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0F04F7A9-DD57-8949-9CB0-79AA2490554A}"/>
              </a:ext>
            </a:extLst>
          </p:cNvPr>
          <p:cNvSpPr>
            <a:spLocks noGrp="1" noChangeArrowheads="1"/>
          </p:cNvSpPr>
          <p:nvPr>
            <p:ph type="sldNum" sz="quarter" idx="12"/>
          </p:nvPr>
        </p:nvSpPr>
        <p:spPr>
          <a:ln/>
        </p:spPr>
        <p:txBody>
          <a:bodyPr/>
          <a:lstStyle>
            <a:lvl1pPr>
              <a:defRPr/>
            </a:lvl1pPr>
          </a:lstStyle>
          <a:p>
            <a:fld id="{C682BFD4-0C27-4E4B-96D1-12068C30DF48}" type="slidenum">
              <a:rPr lang="zh-CN" altLang="en-US"/>
              <a:pPr/>
              <a:t>‹#›</a:t>
            </a:fld>
            <a:endParaRPr lang="en-US" altLang="zh-CN"/>
          </a:p>
        </p:txBody>
      </p:sp>
    </p:spTree>
    <p:extLst>
      <p:ext uri="{BB962C8B-B14F-4D97-AF65-F5344CB8AC3E}">
        <p14:creationId xmlns:p14="http://schemas.microsoft.com/office/powerpoint/2010/main" val="289202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B86CFFB-B6C0-7C4F-BA0C-960A6B296E60}"/>
              </a:ext>
            </a:extLst>
          </p:cNvPr>
          <p:cNvSpPr>
            <a:spLocks noGrp="1" noChangeArrowheads="1"/>
          </p:cNvSpPr>
          <p:nvPr>
            <p:ph type="dt" sz="half" idx="10"/>
          </p:nvPr>
        </p:nvSpPr>
        <p:spPr>
          <a:ln/>
        </p:spPr>
        <p:txBody>
          <a:bodyPr/>
          <a:lstStyle>
            <a:lvl1pPr>
              <a:defRPr/>
            </a:lvl1pPr>
          </a:lstStyle>
          <a:p>
            <a:pPr>
              <a:defRPr/>
            </a:pPr>
            <a:fld id="{EF2F4143-9945-8E41-9682-B36F3173CA75}" type="datetime1">
              <a:rPr lang="zh-CN" altLang="en-US"/>
              <a:pPr>
                <a:defRPr/>
              </a:pPr>
              <a:t>2020/7/15</a:t>
            </a:fld>
            <a:endParaRPr lang="en-US" altLang="zh-CN"/>
          </a:p>
        </p:txBody>
      </p:sp>
      <p:sp>
        <p:nvSpPr>
          <p:cNvPr id="5" name="Rectangle 5">
            <a:extLst>
              <a:ext uri="{FF2B5EF4-FFF2-40B4-BE49-F238E27FC236}">
                <a16:creationId xmlns:a16="http://schemas.microsoft.com/office/drawing/2014/main" id="{0C588BCA-9E9B-CB43-8DE6-18561FE4A64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90A92470-D112-DB4B-B130-0B24FBDCFEFB}"/>
              </a:ext>
            </a:extLst>
          </p:cNvPr>
          <p:cNvSpPr>
            <a:spLocks noGrp="1" noChangeArrowheads="1"/>
          </p:cNvSpPr>
          <p:nvPr>
            <p:ph type="sldNum" sz="quarter" idx="12"/>
          </p:nvPr>
        </p:nvSpPr>
        <p:spPr>
          <a:ln/>
        </p:spPr>
        <p:txBody>
          <a:bodyPr/>
          <a:lstStyle>
            <a:lvl1pPr>
              <a:defRPr/>
            </a:lvl1pPr>
          </a:lstStyle>
          <a:p>
            <a:fld id="{7777C5C2-1FBA-BB42-9DA3-20F737A15B2E}" type="slidenum">
              <a:rPr lang="zh-CN" altLang="en-US"/>
              <a:pPr/>
              <a:t>‹#›</a:t>
            </a:fld>
            <a:endParaRPr lang="en-US" altLang="zh-CN"/>
          </a:p>
        </p:txBody>
      </p:sp>
    </p:spTree>
    <p:extLst>
      <p:ext uri="{BB962C8B-B14F-4D97-AF65-F5344CB8AC3E}">
        <p14:creationId xmlns:p14="http://schemas.microsoft.com/office/powerpoint/2010/main" val="12614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76AED81-70C9-834A-B0B3-6E8866EC2550}"/>
              </a:ext>
            </a:extLst>
          </p:cNvPr>
          <p:cNvSpPr>
            <a:spLocks noGrp="1" noChangeArrowheads="1"/>
          </p:cNvSpPr>
          <p:nvPr>
            <p:ph type="dt" sz="half" idx="10"/>
          </p:nvPr>
        </p:nvSpPr>
        <p:spPr>
          <a:ln/>
        </p:spPr>
        <p:txBody>
          <a:bodyPr/>
          <a:lstStyle>
            <a:lvl1pPr>
              <a:defRPr/>
            </a:lvl1pPr>
          </a:lstStyle>
          <a:p>
            <a:pPr>
              <a:defRPr/>
            </a:pPr>
            <a:fld id="{80B49474-A27A-0844-8A1F-7312F242EB1C}" type="datetime1">
              <a:rPr lang="zh-CN" altLang="en-US"/>
              <a:pPr>
                <a:defRPr/>
              </a:pPr>
              <a:t>2020/7/15</a:t>
            </a:fld>
            <a:endParaRPr lang="en-US" altLang="zh-CN"/>
          </a:p>
        </p:txBody>
      </p:sp>
      <p:sp>
        <p:nvSpPr>
          <p:cNvPr id="5" name="Rectangle 5">
            <a:extLst>
              <a:ext uri="{FF2B5EF4-FFF2-40B4-BE49-F238E27FC236}">
                <a16:creationId xmlns:a16="http://schemas.microsoft.com/office/drawing/2014/main" id="{DDC2A999-F520-5A4B-957C-E6924D3CD8D3}"/>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67A616E4-22ED-2E4B-85E1-0C8EE33DFFE6}"/>
              </a:ext>
            </a:extLst>
          </p:cNvPr>
          <p:cNvSpPr>
            <a:spLocks noGrp="1" noChangeArrowheads="1"/>
          </p:cNvSpPr>
          <p:nvPr>
            <p:ph type="sldNum" sz="quarter" idx="12"/>
          </p:nvPr>
        </p:nvSpPr>
        <p:spPr>
          <a:ln/>
        </p:spPr>
        <p:txBody>
          <a:bodyPr/>
          <a:lstStyle>
            <a:lvl1pPr>
              <a:defRPr/>
            </a:lvl1pPr>
          </a:lstStyle>
          <a:p>
            <a:fld id="{8D808413-3EFB-4746-8756-4C3355B00966}" type="slidenum">
              <a:rPr lang="zh-CN" altLang="en-US"/>
              <a:pPr/>
              <a:t>‹#›</a:t>
            </a:fld>
            <a:endParaRPr lang="en-US" altLang="zh-CN"/>
          </a:p>
        </p:txBody>
      </p:sp>
    </p:spTree>
    <p:extLst>
      <p:ext uri="{BB962C8B-B14F-4D97-AF65-F5344CB8AC3E}">
        <p14:creationId xmlns:p14="http://schemas.microsoft.com/office/powerpoint/2010/main" val="287625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35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600200"/>
            <a:ext cx="5435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18BB7D7-0C83-5844-9B03-D23ABEB963CB}"/>
              </a:ext>
            </a:extLst>
          </p:cNvPr>
          <p:cNvSpPr>
            <a:spLocks noGrp="1" noChangeArrowheads="1"/>
          </p:cNvSpPr>
          <p:nvPr>
            <p:ph type="dt" sz="half" idx="10"/>
          </p:nvPr>
        </p:nvSpPr>
        <p:spPr>
          <a:ln/>
        </p:spPr>
        <p:txBody>
          <a:bodyPr/>
          <a:lstStyle>
            <a:lvl1pPr>
              <a:defRPr/>
            </a:lvl1pPr>
          </a:lstStyle>
          <a:p>
            <a:pPr>
              <a:defRPr/>
            </a:pPr>
            <a:fld id="{96750F4E-DEC6-F348-BE96-5B5CB9C46119}" type="datetime1">
              <a:rPr lang="zh-CN" altLang="en-US"/>
              <a:pPr>
                <a:defRPr/>
              </a:pPr>
              <a:t>2020/7/15</a:t>
            </a:fld>
            <a:endParaRPr lang="en-US" altLang="zh-CN"/>
          </a:p>
        </p:txBody>
      </p:sp>
      <p:sp>
        <p:nvSpPr>
          <p:cNvPr id="6" name="Rectangle 5">
            <a:extLst>
              <a:ext uri="{FF2B5EF4-FFF2-40B4-BE49-F238E27FC236}">
                <a16:creationId xmlns:a16="http://schemas.microsoft.com/office/drawing/2014/main" id="{3B167FAA-4033-2945-9A56-5B8BA1FB108D}"/>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A3DEB254-DAF7-8A41-A39A-06BF2180EED8}"/>
              </a:ext>
            </a:extLst>
          </p:cNvPr>
          <p:cNvSpPr>
            <a:spLocks noGrp="1" noChangeArrowheads="1"/>
          </p:cNvSpPr>
          <p:nvPr>
            <p:ph type="sldNum" sz="quarter" idx="12"/>
          </p:nvPr>
        </p:nvSpPr>
        <p:spPr>
          <a:ln/>
        </p:spPr>
        <p:txBody>
          <a:bodyPr/>
          <a:lstStyle>
            <a:lvl1pPr>
              <a:defRPr/>
            </a:lvl1pPr>
          </a:lstStyle>
          <a:p>
            <a:fld id="{EF5C4424-DC0B-6940-AE99-EACF442DD33B}" type="slidenum">
              <a:rPr lang="zh-CN" altLang="en-US"/>
              <a:pPr/>
              <a:t>‹#›</a:t>
            </a:fld>
            <a:endParaRPr lang="en-US" altLang="zh-CN"/>
          </a:p>
        </p:txBody>
      </p:sp>
    </p:spTree>
    <p:extLst>
      <p:ext uri="{BB962C8B-B14F-4D97-AF65-F5344CB8AC3E}">
        <p14:creationId xmlns:p14="http://schemas.microsoft.com/office/powerpoint/2010/main" val="278844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663508A-52C5-E345-BAE5-1545015A7F68}"/>
              </a:ext>
            </a:extLst>
          </p:cNvPr>
          <p:cNvSpPr>
            <a:spLocks noGrp="1" noChangeArrowheads="1"/>
          </p:cNvSpPr>
          <p:nvPr>
            <p:ph type="dt" sz="half" idx="10"/>
          </p:nvPr>
        </p:nvSpPr>
        <p:spPr>
          <a:ln/>
        </p:spPr>
        <p:txBody>
          <a:bodyPr/>
          <a:lstStyle>
            <a:lvl1pPr>
              <a:defRPr/>
            </a:lvl1pPr>
          </a:lstStyle>
          <a:p>
            <a:pPr>
              <a:defRPr/>
            </a:pPr>
            <a:fld id="{C193DFC2-23ED-2E4F-B852-E7B7DBE5A69C}" type="datetime1">
              <a:rPr lang="zh-CN" altLang="en-US"/>
              <a:pPr>
                <a:defRPr/>
              </a:pPr>
              <a:t>2020/7/15</a:t>
            </a:fld>
            <a:endParaRPr lang="en-US" altLang="zh-CN"/>
          </a:p>
        </p:txBody>
      </p:sp>
      <p:sp>
        <p:nvSpPr>
          <p:cNvPr id="8" name="Rectangle 5">
            <a:extLst>
              <a:ext uri="{FF2B5EF4-FFF2-40B4-BE49-F238E27FC236}">
                <a16:creationId xmlns:a16="http://schemas.microsoft.com/office/drawing/2014/main" id="{D20B2B9B-2F76-3E4E-951F-71AE966CB57F}"/>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9" name="Rectangle 6">
            <a:extLst>
              <a:ext uri="{FF2B5EF4-FFF2-40B4-BE49-F238E27FC236}">
                <a16:creationId xmlns:a16="http://schemas.microsoft.com/office/drawing/2014/main" id="{9C11DF63-A9B0-C14A-AAB9-4F35E2E7412B}"/>
              </a:ext>
            </a:extLst>
          </p:cNvPr>
          <p:cNvSpPr>
            <a:spLocks noGrp="1" noChangeArrowheads="1"/>
          </p:cNvSpPr>
          <p:nvPr>
            <p:ph type="sldNum" sz="quarter" idx="12"/>
          </p:nvPr>
        </p:nvSpPr>
        <p:spPr>
          <a:ln/>
        </p:spPr>
        <p:txBody>
          <a:bodyPr/>
          <a:lstStyle>
            <a:lvl1pPr>
              <a:defRPr/>
            </a:lvl1pPr>
          </a:lstStyle>
          <a:p>
            <a:fld id="{D36839AB-47A7-0C43-8E22-BF31F3EDECDD}" type="slidenum">
              <a:rPr lang="zh-CN" altLang="en-US"/>
              <a:pPr/>
              <a:t>‹#›</a:t>
            </a:fld>
            <a:endParaRPr lang="en-US" altLang="zh-CN"/>
          </a:p>
        </p:txBody>
      </p:sp>
    </p:spTree>
    <p:extLst>
      <p:ext uri="{BB962C8B-B14F-4D97-AF65-F5344CB8AC3E}">
        <p14:creationId xmlns:p14="http://schemas.microsoft.com/office/powerpoint/2010/main" val="10516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C2AC4C7-8327-7440-8D4A-D50067AACFDB}"/>
              </a:ext>
            </a:extLst>
          </p:cNvPr>
          <p:cNvSpPr>
            <a:spLocks noGrp="1" noChangeArrowheads="1"/>
          </p:cNvSpPr>
          <p:nvPr>
            <p:ph type="dt" sz="half" idx="10"/>
          </p:nvPr>
        </p:nvSpPr>
        <p:spPr>
          <a:ln/>
        </p:spPr>
        <p:txBody>
          <a:bodyPr/>
          <a:lstStyle>
            <a:lvl1pPr>
              <a:defRPr/>
            </a:lvl1pPr>
          </a:lstStyle>
          <a:p>
            <a:pPr>
              <a:defRPr/>
            </a:pPr>
            <a:fld id="{AF169F3F-F5A7-3143-88D8-D1914B6F0472}" type="datetime1">
              <a:rPr lang="zh-CN" altLang="en-US"/>
              <a:pPr>
                <a:defRPr/>
              </a:pPr>
              <a:t>2020/7/15</a:t>
            </a:fld>
            <a:endParaRPr lang="en-US" altLang="zh-CN"/>
          </a:p>
        </p:txBody>
      </p:sp>
      <p:sp>
        <p:nvSpPr>
          <p:cNvPr id="4" name="Rectangle 5">
            <a:extLst>
              <a:ext uri="{FF2B5EF4-FFF2-40B4-BE49-F238E27FC236}">
                <a16:creationId xmlns:a16="http://schemas.microsoft.com/office/drawing/2014/main" id="{B1E1E90B-897C-4945-B2CA-2D3A4E9E91A4}"/>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5" name="Rectangle 6">
            <a:extLst>
              <a:ext uri="{FF2B5EF4-FFF2-40B4-BE49-F238E27FC236}">
                <a16:creationId xmlns:a16="http://schemas.microsoft.com/office/drawing/2014/main" id="{B566202D-198D-3946-9E0B-96EBBA464063}"/>
              </a:ext>
            </a:extLst>
          </p:cNvPr>
          <p:cNvSpPr>
            <a:spLocks noGrp="1" noChangeArrowheads="1"/>
          </p:cNvSpPr>
          <p:nvPr>
            <p:ph type="sldNum" sz="quarter" idx="12"/>
          </p:nvPr>
        </p:nvSpPr>
        <p:spPr>
          <a:ln/>
        </p:spPr>
        <p:txBody>
          <a:bodyPr/>
          <a:lstStyle>
            <a:lvl1pPr>
              <a:defRPr/>
            </a:lvl1pPr>
          </a:lstStyle>
          <a:p>
            <a:fld id="{255FAD65-FE21-E247-9EE6-4674937CC1D3}" type="slidenum">
              <a:rPr lang="zh-CN" altLang="en-US"/>
              <a:pPr/>
              <a:t>‹#›</a:t>
            </a:fld>
            <a:endParaRPr lang="en-US" altLang="zh-CN"/>
          </a:p>
        </p:txBody>
      </p:sp>
    </p:spTree>
    <p:extLst>
      <p:ext uri="{BB962C8B-B14F-4D97-AF65-F5344CB8AC3E}">
        <p14:creationId xmlns:p14="http://schemas.microsoft.com/office/powerpoint/2010/main" val="24925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FC7844-4550-CF4B-9249-889904E39A56}"/>
              </a:ext>
            </a:extLst>
          </p:cNvPr>
          <p:cNvSpPr>
            <a:spLocks noGrp="1" noChangeArrowheads="1"/>
          </p:cNvSpPr>
          <p:nvPr>
            <p:ph type="dt" sz="half" idx="10"/>
          </p:nvPr>
        </p:nvSpPr>
        <p:spPr>
          <a:ln/>
        </p:spPr>
        <p:txBody>
          <a:bodyPr/>
          <a:lstStyle>
            <a:lvl1pPr>
              <a:defRPr/>
            </a:lvl1pPr>
          </a:lstStyle>
          <a:p>
            <a:pPr>
              <a:defRPr/>
            </a:pPr>
            <a:fld id="{33B85975-5511-7141-B240-BFCFD8C033D9}" type="datetime1">
              <a:rPr lang="zh-CN" altLang="en-US"/>
              <a:pPr>
                <a:defRPr/>
              </a:pPr>
              <a:t>2020/7/15</a:t>
            </a:fld>
            <a:endParaRPr lang="en-US" altLang="zh-CN"/>
          </a:p>
        </p:txBody>
      </p:sp>
      <p:sp>
        <p:nvSpPr>
          <p:cNvPr id="3" name="Rectangle 5">
            <a:extLst>
              <a:ext uri="{FF2B5EF4-FFF2-40B4-BE49-F238E27FC236}">
                <a16:creationId xmlns:a16="http://schemas.microsoft.com/office/drawing/2014/main" id="{B9EE23C9-7AA3-7D4B-8D19-B198A9B7B6FD}"/>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4" name="Rectangle 6">
            <a:extLst>
              <a:ext uri="{FF2B5EF4-FFF2-40B4-BE49-F238E27FC236}">
                <a16:creationId xmlns:a16="http://schemas.microsoft.com/office/drawing/2014/main" id="{3F58DFA1-7603-7D48-BB67-1DA66F862291}"/>
              </a:ext>
            </a:extLst>
          </p:cNvPr>
          <p:cNvSpPr>
            <a:spLocks noGrp="1" noChangeArrowheads="1"/>
          </p:cNvSpPr>
          <p:nvPr>
            <p:ph type="sldNum" sz="quarter" idx="12"/>
          </p:nvPr>
        </p:nvSpPr>
        <p:spPr>
          <a:ln/>
        </p:spPr>
        <p:txBody>
          <a:bodyPr/>
          <a:lstStyle>
            <a:lvl1pPr>
              <a:defRPr/>
            </a:lvl1pPr>
          </a:lstStyle>
          <a:p>
            <a:fld id="{B11E3E6E-225D-3945-B7E3-D58910C1EE2B}" type="slidenum">
              <a:rPr lang="zh-CN" altLang="en-US"/>
              <a:pPr/>
              <a:t>‹#›</a:t>
            </a:fld>
            <a:endParaRPr lang="en-US" altLang="zh-CN"/>
          </a:p>
        </p:txBody>
      </p:sp>
    </p:spTree>
    <p:extLst>
      <p:ext uri="{BB962C8B-B14F-4D97-AF65-F5344CB8AC3E}">
        <p14:creationId xmlns:p14="http://schemas.microsoft.com/office/powerpoint/2010/main" val="264146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E614CE7-1C71-1048-989A-AA5B80133B56}"/>
              </a:ext>
            </a:extLst>
          </p:cNvPr>
          <p:cNvSpPr>
            <a:spLocks noGrp="1" noChangeArrowheads="1"/>
          </p:cNvSpPr>
          <p:nvPr>
            <p:ph type="dt" sz="half" idx="10"/>
          </p:nvPr>
        </p:nvSpPr>
        <p:spPr>
          <a:ln/>
        </p:spPr>
        <p:txBody>
          <a:bodyPr/>
          <a:lstStyle>
            <a:lvl1pPr>
              <a:defRPr/>
            </a:lvl1pPr>
          </a:lstStyle>
          <a:p>
            <a:pPr>
              <a:defRPr/>
            </a:pPr>
            <a:fld id="{905CD2B5-303B-B742-A58D-F86BD7750201}" type="datetime1">
              <a:rPr lang="zh-CN" altLang="en-US"/>
              <a:pPr>
                <a:defRPr/>
              </a:pPr>
              <a:t>2020/7/15</a:t>
            </a:fld>
            <a:endParaRPr lang="en-US" altLang="zh-CN"/>
          </a:p>
        </p:txBody>
      </p:sp>
      <p:sp>
        <p:nvSpPr>
          <p:cNvPr id="6" name="Rectangle 5">
            <a:extLst>
              <a:ext uri="{FF2B5EF4-FFF2-40B4-BE49-F238E27FC236}">
                <a16:creationId xmlns:a16="http://schemas.microsoft.com/office/drawing/2014/main" id="{FF94ED19-5939-4F42-9345-F995075327B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DDBEDA2B-4810-8942-811E-CBECE2F5F3C4}"/>
              </a:ext>
            </a:extLst>
          </p:cNvPr>
          <p:cNvSpPr>
            <a:spLocks noGrp="1" noChangeArrowheads="1"/>
          </p:cNvSpPr>
          <p:nvPr>
            <p:ph type="sldNum" sz="quarter" idx="12"/>
          </p:nvPr>
        </p:nvSpPr>
        <p:spPr>
          <a:ln/>
        </p:spPr>
        <p:txBody>
          <a:bodyPr/>
          <a:lstStyle>
            <a:lvl1pPr>
              <a:defRPr/>
            </a:lvl1pPr>
          </a:lstStyle>
          <a:p>
            <a:fld id="{701854ED-B87E-CA46-91B6-BD2B36B7D824}" type="slidenum">
              <a:rPr lang="zh-CN" altLang="en-US"/>
              <a:pPr/>
              <a:t>‹#›</a:t>
            </a:fld>
            <a:endParaRPr lang="en-US" altLang="zh-CN"/>
          </a:p>
        </p:txBody>
      </p:sp>
    </p:spTree>
    <p:extLst>
      <p:ext uri="{BB962C8B-B14F-4D97-AF65-F5344CB8AC3E}">
        <p14:creationId xmlns:p14="http://schemas.microsoft.com/office/powerpoint/2010/main" val="167290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0E1DC8C-CBDC-D146-8ECD-02213DCECB0A}"/>
              </a:ext>
            </a:extLst>
          </p:cNvPr>
          <p:cNvSpPr>
            <a:spLocks noGrp="1" noChangeArrowheads="1"/>
          </p:cNvSpPr>
          <p:nvPr>
            <p:ph type="dt" sz="half" idx="10"/>
          </p:nvPr>
        </p:nvSpPr>
        <p:spPr>
          <a:ln/>
        </p:spPr>
        <p:txBody>
          <a:bodyPr/>
          <a:lstStyle>
            <a:lvl1pPr>
              <a:defRPr/>
            </a:lvl1pPr>
          </a:lstStyle>
          <a:p>
            <a:pPr>
              <a:defRPr/>
            </a:pPr>
            <a:fld id="{66A7E78F-5A13-C545-BBD3-B4836B2B7284}" type="datetime1">
              <a:rPr lang="zh-CN" altLang="en-US"/>
              <a:pPr>
                <a:defRPr/>
              </a:pPr>
              <a:t>2020/7/15</a:t>
            </a:fld>
            <a:endParaRPr lang="en-US" altLang="zh-CN"/>
          </a:p>
        </p:txBody>
      </p:sp>
      <p:sp>
        <p:nvSpPr>
          <p:cNvPr id="6" name="Rectangle 5">
            <a:extLst>
              <a:ext uri="{FF2B5EF4-FFF2-40B4-BE49-F238E27FC236}">
                <a16:creationId xmlns:a16="http://schemas.microsoft.com/office/drawing/2014/main" id="{95FACC84-CC98-204B-906C-2BFB0BB39BD4}"/>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B98365AD-5C7F-2B41-8393-FA0EA3434AAB}"/>
              </a:ext>
            </a:extLst>
          </p:cNvPr>
          <p:cNvSpPr>
            <a:spLocks noGrp="1" noChangeArrowheads="1"/>
          </p:cNvSpPr>
          <p:nvPr>
            <p:ph type="sldNum" sz="quarter" idx="12"/>
          </p:nvPr>
        </p:nvSpPr>
        <p:spPr>
          <a:ln/>
        </p:spPr>
        <p:txBody>
          <a:bodyPr/>
          <a:lstStyle>
            <a:lvl1pPr>
              <a:defRPr/>
            </a:lvl1pPr>
          </a:lstStyle>
          <a:p>
            <a:fld id="{C998305D-2D83-8F41-BFC7-BD7D71ACCFC5}" type="slidenum">
              <a:rPr lang="zh-CN" altLang="en-US"/>
              <a:pPr/>
              <a:t>‹#›</a:t>
            </a:fld>
            <a:endParaRPr lang="en-US" altLang="zh-CN"/>
          </a:p>
        </p:txBody>
      </p:sp>
    </p:spTree>
    <p:extLst>
      <p:ext uri="{BB962C8B-B14F-4D97-AF65-F5344CB8AC3E}">
        <p14:creationId xmlns:p14="http://schemas.microsoft.com/office/powerpoint/2010/main" val="170948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63D08B2-6DDE-4241-8D7C-3DC07ECBDE80}"/>
              </a:ext>
            </a:extLst>
          </p:cNvPr>
          <p:cNvSpPr>
            <a:spLocks noGrp="1" noChangeArrowheads="1"/>
          </p:cNvSpPr>
          <p:nvPr>
            <p:ph type="title"/>
          </p:nvPr>
        </p:nvSpPr>
        <p:spPr bwMode="auto">
          <a:xfrm>
            <a:off x="609600" y="457200"/>
            <a:ext cx="1076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AD632943-398B-3D4F-9140-E852730248F4}"/>
              </a:ext>
            </a:extLst>
          </p:cNvPr>
          <p:cNvSpPr>
            <a:spLocks noGrp="1" noChangeArrowheads="1"/>
          </p:cNvSpPr>
          <p:nvPr>
            <p:ph type="body" idx="1"/>
          </p:nvPr>
        </p:nvSpPr>
        <p:spPr bwMode="auto">
          <a:xfrm>
            <a:off x="609600" y="1600200"/>
            <a:ext cx="1107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3632D1D1-74F1-C542-A174-94CD557CD1AB}"/>
              </a:ext>
            </a:extLst>
          </p:cNvPr>
          <p:cNvSpPr>
            <a:spLocks noGrp="1" noChangeArrowheads="1"/>
          </p:cNvSpPr>
          <p:nvPr>
            <p:ph type="dt" sz="half" idx="2"/>
          </p:nvPr>
        </p:nvSpPr>
        <p:spPr bwMode="auto">
          <a:xfrm>
            <a:off x="1117600" y="6172200"/>
            <a:ext cx="203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b="0" i="0">
                <a:latin typeface="Nanum Myeongjo" panose="02020603020101020101" pitchFamily="18" charset="-127"/>
                <a:ea typeface="宋体" pitchFamily="2" charset="-122"/>
              </a:defRPr>
            </a:lvl1pPr>
          </a:lstStyle>
          <a:p>
            <a:pPr>
              <a:defRPr/>
            </a:pPr>
            <a:fld id="{45B70B80-074D-B94D-B9DF-1BAEA2754714}" type="datetime1">
              <a:rPr lang="zh-CN" altLang="en-US" smtClean="0"/>
              <a:pPr>
                <a:defRPr/>
              </a:pPr>
              <a:t>2020/7/15</a:t>
            </a:fld>
            <a:endParaRPr lang="en-US" altLang="zh-CN" dirty="0"/>
          </a:p>
        </p:txBody>
      </p:sp>
      <p:sp>
        <p:nvSpPr>
          <p:cNvPr id="3077" name="Rectangle 5">
            <a:extLst>
              <a:ext uri="{FF2B5EF4-FFF2-40B4-BE49-F238E27FC236}">
                <a16:creationId xmlns:a16="http://schemas.microsoft.com/office/drawing/2014/main" id="{499DB650-E011-4E4B-8069-C492527CB9A3}"/>
              </a:ext>
            </a:extLst>
          </p:cNvPr>
          <p:cNvSpPr>
            <a:spLocks noGrp="1" noChangeArrowheads="1"/>
          </p:cNvSpPr>
          <p:nvPr>
            <p:ph type="ftr" sz="quarter" idx="3"/>
          </p:nvPr>
        </p:nvSpPr>
        <p:spPr bwMode="auto">
          <a:xfrm>
            <a:off x="3454400" y="6172200"/>
            <a:ext cx="548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b="0" i="0">
                <a:latin typeface="Nanum Myeongjo" panose="02020603020101020101" pitchFamily="18" charset="-127"/>
                <a:ea typeface="宋体" pitchFamily="2" charset="-122"/>
              </a:defRPr>
            </a:lvl1pPr>
          </a:lstStyle>
          <a:p>
            <a:pPr>
              <a:defRPr/>
            </a:pPr>
            <a:r>
              <a:rPr lang="zh-CN" altLang="en-US" dirty="0"/>
              <a:t>Compilers Autumn 2002</a:t>
            </a:r>
            <a:endParaRPr lang="en-US" altLang="zh-CN" dirty="0"/>
          </a:p>
        </p:txBody>
      </p:sp>
      <p:sp>
        <p:nvSpPr>
          <p:cNvPr id="3078" name="Rectangle 6">
            <a:extLst>
              <a:ext uri="{FF2B5EF4-FFF2-40B4-BE49-F238E27FC236}">
                <a16:creationId xmlns:a16="http://schemas.microsoft.com/office/drawing/2014/main" id="{B15AED66-F424-024B-8ED1-27575965CBAF}"/>
              </a:ext>
            </a:extLst>
          </p:cNvPr>
          <p:cNvSpPr>
            <a:spLocks noGrp="1" noChangeArrowheads="1"/>
          </p:cNvSpPr>
          <p:nvPr>
            <p:ph type="sldNum" sz="quarter" idx="4"/>
          </p:nvPr>
        </p:nvSpPr>
        <p:spPr bwMode="auto">
          <a:xfrm>
            <a:off x="9245600" y="6172200"/>
            <a:ext cx="172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latin typeface="Nanum Myeongjo" panose="02020603020101020101" pitchFamily="18" charset="-127"/>
                <a:ea typeface="宋体" panose="02010600030101010101" pitchFamily="2" charset="-122"/>
              </a:defRPr>
            </a:lvl1pPr>
          </a:lstStyle>
          <a:p>
            <a:fld id="{6F9F1C04-F816-0D46-ADC4-88CE3B50B3EC}" type="slidenum">
              <a:rPr lang="zh-CN" altLang="en-US" smtClean="0"/>
              <a:pPr/>
              <a:t>‹#›</a:t>
            </a:fld>
            <a:endParaRPr lang="en-US" altLang="zh-CN" dirty="0"/>
          </a:p>
        </p:txBody>
      </p:sp>
      <p:sp>
        <p:nvSpPr>
          <p:cNvPr id="1031" name="Line 7">
            <a:extLst>
              <a:ext uri="{FF2B5EF4-FFF2-40B4-BE49-F238E27FC236}">
                <a16:creationId xmlns:a16="http://schemas.microsoft.com/office/drawing/2014/main" id="{7885B244-EBA5-A94E-92A1-B11035387549}"/>
              </a:ext>
            </a:extLst>
          </p:cNvPr>
          <p:cNvSpPr>
            <a:spLocks noChangeShapeType="1"/>
          </p:cNvSpPr>
          <p:nvPr/>
        </p:nvSpPr>
        <p:spPr bwMode="auto">
          <a:xfrm>
            <a:off x="609600" y="1371600"/>
            <a:ext cx="1076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i="0" dirty="0">
              <a:latin typeface="Nanum Myeongjo" panose="02020603020101020101" pitchFamily="18" charset="-127"/>
            </a:endParaRPr>
          </a:p>
        </p:txBody>
      </p:sp>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0" fontAlgn="base" hangingPunct="0">
        <a:spcBef>
          <a:spcPct val="0"/>
        </a:spcBef>
        <a:spcAft>
          <a:spcPct val="0"/>
        </a:spcAft>
        <a:defRPr sz="2800" b="0" i="0">
          <a:solidFill>
            <a:schemeClr val="tx2"/>
          </a:solidFill>
          <a:latin typeface="Nanum Myeongjo" panose="02020603020101020101" pitchFamily="18" charset="-127"/>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b="0" i="0">
          <a:solidFill>
            <a:schemeClr val="tx1"/>
          </a:solidFill>
          <a:latin typeface="Nanum Myeongjo" panose="02020603020101020101" pitchFamily="18" charset="-127"/>
          <a:ea typeface="+mn-ea"/>
          <a:cs typeface="+mn-cs"/>
        </a:defRPr>
      </a:lvl1pPr>
      <a:lvl2pPr marL="742950" indent="-285750" algn="l" rtl="0" eaLnBrk="0" fontAlgn="base" hangingPunct="0">
        <a:spcBef>
          <a:spcPct val="20000"/>
        </a:spcBef>
        <a:spcAft>
          <a:spcPct val="0"/>
        </a:spcAft>
        <a:buChar char="–"/>
        <a:defRPr sz="2400" b="0" i="0">
          <a:solidFill>
            <a:schemeClr val="tx1"/>
          </a:solidFill>
          <a:latin typeface="Nanum Myeongjo" panose="02020603020101020101" pitchFamily="18" charset="-127"/>
        </a:defRPr>
      </a:lvl2pPr>
      <a:lvl3pPr marL="11430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3pPr>
      <a:lvl4pPr marL="16002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4pPr>
      <a:lvl5pPr marL="20574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a:extLst>
              <a:ext uri="{FF2B5EF4-FFF2-40B4-BE49-F238E27FC236}">
                <a16:creationId xmlns:a16="http://schemas.microsoft.com/office/drawing/2014/main" id="{B877B5EC-EEC3-544C-B106-BFFDE19C52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6888D5E-7692-0B4F-A3F4-9D88B9A7342D}" type="slidenum">
              <a:rPr lang="zh-CN" altLang="en-US" sz="1400">
                <a:latin typeface="Nanum Myeongjo" panose="02020603020101020101" pitchFamily="18" charset="-127"/>
              </a:rPr>
              <a:pPr>
                <a:spcBef>
                  <a:spcPct val="0"/>
                </a:spcBef>
                <a:buFontTx/>
                <a:buNone/>
              </a:pPr>
              <a:t>1</a:t>
            </a:fld>
            <a:endParaRPr lang="en-US" altLang="zh-CN" sz="1400" dirty="0">
              <a:latin typeface="Nanum Myeongjo" panose="02020603020101020101" pitchFamily="18" charset="-127"/>
            </a:endParaRPr>
          </a:p>
        </p:txBody>
      </p:sp>
      <p:sp>
        <p:nvSpPr>
          <p:cNvPr id="4099" name="Rectangle 2">
            <a:extLst>
              <a:ext uri="{FF2B5EF4-FFF2-40B4-BE49-F238E27FC236}">
                <a16:creationId xmlns:a16="http://schemas.microsoft.com/office/drawing/2014/main" id="{A6C0147B-C9C0-744D-A0BE-EECF41A9BC3C}"/>
              </a:ext>
            </a:extLst>
          </p:cNvPr>
          <p:cNvSpPr>
            <a:spLocks noGrp="1" noChangeArrowheads="1"/>
          </p:cNvSpPr>
          <p:nvPr>
            <p:ph type="ctrTitle"/>
          </p:nvPr>
        </p:nvSpPr>
        <p:spPr>
          <a:xfrm>
            <a:off x="1600200" y="2133600"/>
            <a:ext cx="9220200" cy="1828800"/>
          </a:xfrm>
        </p:spPr>
        <p:txBody>
          <a:bodyPr/>
          <a:lstStyle/>
          <a:p>
            <a:r>
              <a:rPr lang="en-US" altLang="zh-CN" sz="4000">
                <a:ea typeface="宋体" panose="02010600030101010101" pitchFamily="2" charset="-122"/>
              </a:rPr>
              <a:t> Sequential CPU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5E23F9DD-53C4-E84C-A8E6-FC1E6B95E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6E52FAB-8174-E84A-80FB-1B3FB7DC3224}" type="slidenum">
              <a:rPr lang="zh-CN" altLang="en-US" sz="1400">
                <a:latin typeface="Nanum Myeongjo" panose="02020603020101020101" pitchFamily="18" charset="-127"/>
              </a:rPr>
              <a:pPr>
                <a:spcBef>
                  <a:spcPct val="0"/>
                </a:spcBef>
                <a:buFontTx/>
                <a:buNone/>
              </a:pPr>
              <a:t>10</a:t>
            </a:fld>
            <a:endParaRPr lang="en-US" altLang="zh-CN" sz="1400" dirty="0">
              <a:latin typeface="Nanum Myeongjo" panose="02020603020101020101" pitchFamily="18" charset="-127"/>
            </a:endParaRPr>
          </a:p>
        </p:txBody>
      </p:sp>
      <p:sp>
        <p:nvSpPr>
          <p:cNvPr id="22531" name="Rectangle 2">
            <a:extLst>
              <a:ext uri="{FF2B5EF4-FFF2-40B4-BE49-F238E27FC236}">
                <a16:creationId xmlns:a16="http://schemas.microsoft.com/office/drawing/2014/main" id="{D23221C9-D926-E348-9282-B9071F784145}"/>
              </a:ext>
            </a:extLst>
          </p:cNvPr>
          <p:cNvSpPr>
            <a:spLocks noGrp="1" noChangeArrowheads="1"/>
          </p:cNvSpPr>
          <p:nvPr>
            <p:ph type="title"/>
          </p:nvPr>
        </p:nvSpPr>
        <p:spPr/>
        <p:txBody>
          <a:bodyPr/>
          <a:lstStyle/>
          <a:p>
            <a:r>
              <a:rPr lang="en-US" altLang="zh-CN" sz="3600" dirty="0">
                <a:ea typeface="宋体" panose="02010600030101010101" pitchFamily="2" charset="-122"/>
              </a:rPr>
              <a:t>General Principle</a:t>
            </a:r>
          </a:p>
        </p:txBody>
      </p:sp>
      <p:sp>
        <p:nvSpPr>
          <p:cNvPr id="22532" name="Rectangle 3">
            <a:extLst>
              <a:ext uri="{FF2B5EF4-FFF2-40B4-BE49-F238E27FC236}">
                <a16:creationId xmlns:a16="http://schemas.microsoft.com/office/drawing/2014/main" id="{6C69F49F-43FA-A74A-8130-9F29AF23BE5B}"/>
              </a:ext>
            </a:extLst>
          </p:cNvPr>
          <p:cNvSpPr txBox="1">
            <a:spLocks noChangeArrowheads="1"/>
          </p:cNvSpPr>
          <p:nvPr/>
        </p:nvSpPr>
        <p:spPr bwMode="auto">
          <a:xfrm>
            <a:off x="381000" y="1600200"/>
            <a:ext cx="11353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r>
              <a:rPr lang="en-US" altLang="zh-CN" sz="3200" b="0" dirty="0">
                <a:latin typeface="Nanum Myeongjo" panose="02020603020101020101" pitchFamily="18" charset="-127"/>
                <a:ea typeface="宋体" panose="02010600030101010101" pitchFamily="2" charset="-122"/>
              </a:rPr>
              <a:t>Processing an instruction involves a number of operations </a:t>
            </a:r>
          </a:p>
          <a:p>
            <a:r>
              <a:rPr lang="en-US" altLang="zh-CN" sz="3200" b="0" dirty="0">
                <a:latin typeface="Nanum Myeongjo" panose="02020603020101020101" pitchFamily="18" charset="-127"/>
                <a:ea typeface="宋体" panose="02010600030101010101" pitchFamily="2" charset="-122"/>
              </a:rPr>
              <a:t>Multi-stages Design</a:t>
            </a:r>
          </a:p>
          <a:p>
            <a:pPr lvl="1"/>
            <a:r>
              <a:rPr lang="en-US" altLang="zh-CN" sz="2800" b="0" dirty="0">
                <a:latin typeface="Nanum Myeongjo" panose="02020603020101020101" pitchFamily="18" charset="-127"/>
                <a:ea typeface="宋体" panose="02010600030101010101" pitchFamily="2" charset="-122"/>
              </a:rPr>
              <a:t>Formulate instruction execution as sequence of simple steps (stages)</a:t>
            </a:r>
          </a:p>
          <a:p>
            <a:pPr lvl="2"/>
            <a:r>
              <a:rPr lang="en-US" altLang="zh-CN" sz="2400" b="0" dirty="0">
                <a:latin typeface="Nanum Myeongjo" panose="02020603020101020101" pitchFamily="18" charset="-127"/>
                <a:ea typeface="宋体" panose="02010600030101010101" pitchFamily="2" charset="-122"/>
              </a:rPr>
              <a:t>Like: function for programming</a:t>
            </a:r>
          </a:p>
          <a:p>
            <a:pPr lvl="1"/>
            <a:r>
              <a:rPr lang="en-US" altLang="zh-CN" sz="2800" b="0" dirty="0">
                <a:latin typeface="Nanum Myeongjo" panose="02020603020101020101" pitchFamily="18" charset="-127"/>
                <a:ea typeface="宋体" panose="02010600030101010101" pitchFamily="2" charset="-122"/>
              </a:rPr>
              <a:t>Best use of hardware</a:t>
            </a:r>
          </a:p>
          <a:p>
            <a:pPr lvl="1"/>
            <a:r>
              <a:rPr lang="en-US" altLang="zh-CN" sz="2800" b="0" dirty="0">
                <a:latin typeface="Nanum Myeongjo" panose="02020603020101020101" pitchFamily="18" charset="-127"/>
                <a:ea typeface="宋体" panose="02010600030101010101" pitchFamily="2" charset="-122"/>
              </a:rPr>
              <a:t>Challenge: use same general form for all instructions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69B73F89-B08A-9F49-BE86-FCD2068FE0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DD4D5B1-1656-C747-8B7C-403A7308930D}" type="slidenum">
              <a:rPr lang="zh-CN" altLang="en-US" sz="1400">
                <a:latin typeface="Nanum Myeongjo" panose="02020603020101020101" pitchFamily="18" charset="-127"/>
              </a:rPr>
              <a:pPr>
                <a:spcBef>
                  <a:spcPct val="0"/>
                </a:spcBef>
                <a:buFontTx/>
                <a:buNone/>
              </a:pPr>
              <a:t>11</a:t>
            </a:fld>
            <a:endParaRPr lang="en-US" altLang="zh-CN" sz="1400" dirty="0">
              <a:latin typeface="Nanum Myeongjo" panose="02020603020101020101" pitchFamily="18" charset="-127"/>
            </a:endParaRPr>
          </a:p>
        </p:txBody>
      </p:sp>
      <p:sp>
        <p:nvSpPr>
          <p:cNvPr id="24579" name="Rectangle 3">
            <a:extLst>
              <a:ext uri="{FF2B5EF4-FFF2-40B4-BE49-F238E27FC236}">
                <a16:creationId xmlns:a16="http://schemas.microsoft.com/office/drawing/2014/main" id="{CED174CB-468D-7846-95C5-D70F154702F9}"/>
              </a:ext>
            </a:extLst>
          </p:cNvPr>
          <p:cNvSpPr>
            <a:spLocks noGrp="1" noChangeArrowheads="1"/>
          </p:cNvSpPr>
          <p:nvPr>
            <p:ph type="body" idx="1"/>
          </p:nvPr>
        </p:nvSpPr>
        <p:spPr>
          <a:xfrm>
            <a:off x="609600" y="1524000"/>
            <a:ext cx="6003925" cy="4419600"/>
          </a:xfrm>
        </p:spPr>
        <p:txBody>
          <a:bodyPr/>
          <a:lstStyle/>
          <a:p>
            <a:pPr marL="0" indent="0">
              <a:lnSpc>
                <a:spcPct val="75000"/>
              </a:lnSpc>
              <a:buFontTx/>
              <a:buNone/>
            </a:pPr>
            <a:r>
              <a:rPr lang="en-US" altLang="zh-CN">
                <a:ea typeface="宋体" panose="02010600030101010101" pitchFamily="2" charset="-122"/>
              </a:rPr>
              <a:t>Fetch</a:t>
            </a:r>
          </a:p>
          <a:p>
            <a:pPr marL="457200" lvl="1" indent="0">
              <a:lnSpc>
                <a:spcPct val="75000"/>
              </a:lnSpc>
              <a:buFontTx/>
              <a:buNone/>
            </a:pPr>
            <a:r>
              <a:rPr lang="en-US" altLang="zh-CN">
                <a:ea typeface="宋体" panose="02010600030101010101" pitchFamily="2" charset="-122"/>
              </a:rPr>
              <a:t>Read instruction from instruction memory</a:t>
            </a:r>
          </a:p>
          <a:p>
            <a:pPr marL="0" indent="0">
              <a:lnSpc>
                <a:spcPct val="75000"/>
              </a:lnSpc>
              <a:buFontTx/>
              <a:buNone/>
            </a:pPr>
            <a:r>
              <a:rPr lang="en-US" altLang="zh-CN">
                <a:ea typeface="宋体" panose="02010600030101010101" pitchFamily="2" charset="-122"/>
              </a:rPr>
              <a:t>Decode</a:t>
            </a:r>
          </a:p>
          <a:p>
            <a:pPr marL="457200" lvl="1" indent="0">
              <a:lnSpc>
                <a:spcPct val="75000"/>
              </a:lnSpc>
              <a:buFontTx/>
              <a:buNone/>
            </a:pPr>
            <a:r>
              <a:rPr lang="en-US" altLang="zh-CN">
                <a:ea typeface="宋体" panose="02010600030101010101" pitchFamily="2" charset="-122"/>
              </a:rPr>
              <a:t>Read program registers</a:t>
            </a:r>
          </a:p>
          <a:p>
            <a:pPr marL="0" indent="0">
              <a:lnSpc>
                <a:spcPct val="75000"/>
              </a:lnSpc>
              <a:buFontTx/>
              <a:buNone/>
            </a:pPr>
            <a:r>
              <a:rPr lang="en-US" altLang="zh-CN">
                <a:ea typeface="宋体" panose="02010600030101010101" pitchFamily="2" charset="-122"/>
              </a:rPr>
              <a:t>Execute</a:t>
            </a:r>
          </a:p>
          <a:p>
            <a:pPr marL="457200" lvl="1" indent="0">
              <a:lnSpc>
                <a:spcPct val="75000"/>
              </a:lnSpc>
              <a:buFontTx/>
              <a:buNone/>
            </a:pPr>
            <a:r>
              <a:rPr lang="en-US" altLang="zh-CN">
                <a:ea typeface="宋体" panose="02010600030101010101" pitchFamily="2" charset="-122"/>
              </a:rPr>
              <a:t>Compute value or address</a:t>
            </a:r>
          </a:p>
          <a:p>
            <a:pPr marL="0" indent="0">
              <a:lnSpc>
                <a:spcPct val="75000"/>
              </a:lnSpc>
              <a:buFontTx/>
              <a:buNone/>
            </a:pPr>
            <a:r>
              <a:rPr lang="en-US" altLang="zh-CN">
                <a:ea typeface="宋体" panose="02010600030101010101" pitchFamily="2" charset="-122"/>
              </a:rPr>
              <a:t>Memory</a:t>
            </a:r>
          </a:p>
          <a:p>
            <a:pPr marL="457200" lvl="1" indent="0">
              <a:lnSpc>
                <a:spcPct val="75000"/>
              </a:lnSpc>
              <a:buFontTx/>
              <a:buNone/>
            </a:pPr>
            <a:r>
              <a:rPr lang="en-US" altLang="zh-CN">
                <a:ea typeface="宋体" panose="02010600030101010101" pitchFamily="2" charset="-122"/>
              </a:rPr>
              <a:t>Read or write data</a:t>
            </a:r>
          </a:p>
          <a:p>
            <a:pPr marL="0" indent="0">
              <a:lnSpc>
                <a:spcPct val="75000"/>
              </a:lnSpc>
              <a:buFontTx/>
              <a:buNone/>
            </a:pPr>
            <a:r>
              <a:rPr lang="en-US" altLang="zh-CN">
                <a:ea typeface="宋体" panose="02010600030101010101" pitchFamily="2" charset="-122"/>
              </a:rPr>
              <a:t>Write Back</a:t>
            </a:r>
          </a:p>
          <a:p>
            <a:pPr marL="457200" lvl="1" indent="0">
              <a:lnSpc>
                <a:spcPct val="75000"/>
              </a:lnSpc>
              <a:buFontTx/>
              <a:buNone/>
            </a:pPr>
            <a:r>
              <a:rPr lang="en-US" altLang="zh-CN">
                <a:ea typeface="宋体" panose="02010600030101010101" pitchFamily="2" charset="-122"/>
              </a:rPr>
              <a:t>Write program registers</a:t>
            </a:r>
          </a:p>
          <a:p>
            <a:pPr marL="0" indent="0">
              <a:lnSpc>
                <a:spcPct val="75000"/>
              </a:lnSpc>
              <a:buFontTx/>
              <a:buNone/>
            </a:pPr>
            <a:r>
              <a:rPr lang="en-US" altLang="zh-CN">
                <a:ea typeface="宋体" panose="02010600030101010101" pitchFamily="2" charset="-122"/>
              </a:rPr>
              <a:t>PC</a:t>
            </a:r>
          </a:p>
          <a:p>
            <a:pPr marL="457200" lvl="1" indent="0">
              <a:lnSpc>
                <a:spcPct val="75000"/>
              </a:lnSpc>
              <a:buFontTx/>
              <a:buNone/>
            </a:pPr>
            <a:r>
              <a:rPr lang="en-US" altLang="zh-CN">
                <a:ea typeface="宋体" panose="02010600030101010101" pitchFamily="2" charset="-122"/>
              </a:rPr>
              <a:t>Update program counter</a:t>
            </a:r>
            <a:endParaRPr lang="zh-CN" altLang="en-US">
              <a:ea typeface="宋体" panose="02010600030101010101" pitchFamily="2" charset="-122"/>
            </a:endParaRPr>
          </a:p>
        </p:txBody>
      </p:sp>
      <p:sp>
        <p:nvSpPr>
          <p:cNvPr id="24580" name="Rectangle 2">
            <a:extLst>
              <a:ext uri="{FF2B5EF4-FFF2-40B4-BE49-F238E27FC236}">
                <a16:creationId xmlns:a16="http://schemas.microsoft.com/office/drawing/2014/main" id="{CA1C02EC-FA5F-3342-A42F-99BDF968AA66}"/>
              </a:ext>
            </a:extLst>
          </p:cNvPr>
          <p:cNvSpPr>
            <a:spLocks noGrp="1" noChangeArrowheads="1"/>
          </p:cNvSpPr>
          <p:nvPr>
            <p:ph type="title"/>
          </p:nvPr>
        </p:nvSpPr>
        <p:spPr/>
        <p:txBody>
          <a:bodyPr/>
          <a:lstStyle/>
          <a:p>
            <a:r>
              <a:rPr lang="en-US" altLang="zh-CN" sz="3600">
                <a:ea typeface="宋体" panose="02010600030101010101" pitchFamily="2" charset="-122"/>
              </a:rPr>
              <a:t>Instruction Execution Stages</a:t>
            </a:r>
            <a:endParaRPr lang="zh-CN" altLang="en-US" sz="3600">
              <a:ea typeface="宋体" panose="02010600030101010101" pitchFamily="2" charset="-122"/>
            </a:endParaRPr>
          </a:p>
        </p:txBody>
      </p:sp>
      <p:sp>
        <p:nvSpPr>
          <p:cNvPr id="24581" name="AutoShape 4">
            <a:extLst>
              <a:ext uri="{FF2B5EF4-FFF2-40B4-BE49-F238E27FC236}">
                <a16:creationId xmlns:a16="http://schemas.microsoft.com/office/drawing/2014/main" id="{4247ECD8-7E1D-D840-AFD0-663E589B7B94}"/>
              </a:ext>
            </a:extLst>
          </p:cNvPr>
          <p:cNvSpPr>
            <a:spLocks noChangeArrowheads="1"/>
          </p:cNvSpPr>
          <p:nvPr/>
        </p:nvSpPr>
        <p:spPr bwMode="auto">
          <a:xfrm>
            <a:off x="5954713" y="3560185"/>
            <a:ext cx="282575" cy="453592"/>
          </a:xfrm>
          <a:prstGeom prst="downArrow">
            <a:avLst>
              <a:gd name="adj1" fmla="val 50000"/>
              <a:gd name="adj2" fmla="val 100992"/>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82" name="Rectangle 2">
            <a:extLst>
              <a:ext uri="{FF2B5EF4-FFF2-40B4-BE49-F238E27FC236}">
                <a16:creationId xmlns:a16="http://schemas.microsoft.com/office/drawing/2014/main" id="{F8C48828-7281-9E4F-9486-698EDE169FED}"/>
              </a:ext>
            </a:extLst>
          </p:cNvPr>
          <p:cNvSpPr>
            <a:spLocks noChangeArrowheads="1"/>
          </p:cNvSpPr>
          <p:nvPr/>
        </p:nvSpPr>
        <p:spPr bwMode="auto">
          <a:xfrm>
            <a:off x="9612313" y="5787428"/>
            <a:ext cx="92398" cy="31393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83" name="Freeform 3">
            <a:extLst>
              <a:ext uri="{FF2B5EF4-FFF2-40B4-BE49-F238E27FC236}">
                <a16:creationId xmlns:a16="http://schemas.microsoft.com/office/drawing/2014/main" id="{57B0693B-4639-7C42-8F2C-62427A6345B7}"/>
              </a:ext>
            </a:extLst>
          </p:cNvPr>
          <p:cNvSpPr>
            <a:spLocks/>
          </p:cNvSpPr>
          <p:nvPr/>
        </p:nvSpPr>
        <p:spPr bwMode="auto">
          <a:xfrm>
            <a:off x="7950200" y="5435600"/>
            <a:ext cx="366713" cy="115888"/>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584" name="Freeform 4">
            <a:extLst>
              <a:ext uri="{FF2B5EF4-FFF2-40B4-BE49-F238E27FC236}">
                <a16:creationId xmlns:a16="http://schemas.microsoft.com/office/drawing/2014/main" id="{4EC6462D-9AA1-464E-B380-58FEB5B0CB90}"/>
              </a:ext>
            </a:extLst>
          </p:cNvPr>
          <p:cNvSpPr>
            <a:spLocks/>
          </p:cNvSpPr>
          <p:nvPr/>
        </p:nvSpPr>
        <p:spPr bwMode="auto">
          <a:xfrm>
            <a:off x="9239250" y="5435600"/>
            <a:ext cx="371475" cy="115888"/>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585" name="Rectangle 5">
            <a:extLst>
              <a:ext uri="{FF2B5EF4-FFF2-40B4-BE49-F238E27FC236}">
                <a16:creationId xmlns:a16="http://schemas.microsoft.com/office/drawing/2014/main" id="{B318752F-EF4E-0842-8229-BF90B01B882B}"/>
              </a:ext>
            </a:extLst>
          </p:cNvPr>
          <p:cNvSpPr>
            <a:spLocks noChangeArrowheads="1"/>
          </p:cNvSpPr>
          <p:nvPr/>
        </p:nvSpPr>
        <p:spPr bwMode="auto">
          <a:xfrm>
            <a:off x="8010525" y="1716088"/>
            <a:ext cx="247650" cy="34528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86" name="Rectangle 6">
            <a:extLst>
              <a:ext uri="{FF2B5EF4-FFF2-40B4-BE49-F238E27FC236}">
                <a16:creationId xmlns:a16="http://schemas.microsoft.com/office/drawing/2014/main" id="{99AE470B-BD44-574F-8DD8-0655EBF52B56}"/>
              </a:ext>
            </a:extLst>
          </p:cNvPr>
          <p:cNvSpPr>
            <a:spLocks noChangeArrowheads="1"/>
          </p:cNvSpPr>
          <p:nvPr/>
        </p:nvSpPr>
        <p:spPr bwMode="auto">
          <a:xfrm>
            <a:off x="7558563" y="5216525"/>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24587" name="Rectangle 7">
            <a:extLst>
              <a:ext uri="{FF2B5EF4-FFF2-40B4-BE49-F238E27FC236}">
                <a16:creationId xmlns:a16="http://schemas.microsoft.com/office/drawing/2014/main" id="{5B565608-F42F-E649-AA25-0614FE82F4E5}"/>
              </a:ext>
            </a:extLst>
          </p:cNvPr>
          <p:cNvSpPr>
            <a:spLocks noChangeArrowheads="1"/>
          </p:cNvSpPr>
          <p:nvPr/>
        </p:nvSpPr>
        <p:spPr bwMode="auto">
          <a:xfrm>
            <a:off x="7289800" y="5176838"/>
            <a:ext cx="1666875" cy="269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88" name="Rectangle 8">
            <a:extLst>
              <a:ext uri="{FF2B5EF4-FFF2-40B4-BE49-F238E27FC236}">
                <a16:creationId xmlns:a16="http://schemas.microsoft.com/office/drawing/2014/main" id="{7A6CCACB-5BEC-F842-A40C-12EB5A284F09}"/>
              </a:ext>
            </a:extLst>
          </p:cNvPr>
          <p:cNvSpPr>
            <a:spLocks noChangeArrowheads="1"/>
          </p:cNvSpPr>
          <p:nvPr/>
        </p:nvSpPr>
        <p:spPr bwMode="auto">
          <a:xfrm>
            <a:off x="7272338" y="5083175"/>
            <a:ext cx="1711325" cy="363538"/>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89" name="Rectangle 9">
            <a:extLst>
              <a:ext uri="{FF2B5EF4-FFF2-40B4-BE49-F238E27FC236}">
                <a16:creationId xmlns:a16="http://schemas.microsoft.com/office/drawing/2014/main" id="{190DBB25-31BA-514A-9A98-199EB1ECF304}"/>
              </a:ext>
            </a:extLst>
          </p:cNvPr>
          <p:cNvSpPr>
            <a:spLocks noChangeArrowheads="1"/>
          </p:cNvSpPr>
          <p:nvPr/>
        </p:nvSpPr>
        <p:spPr bwMode="auto">
          <a:xfrm>
            <a:off x="7253485" y="5156200"/>
            <a:ext cx="176490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Instruction memory</a:t>
            </a:r>
          </a:p>
        </p:txBody>
      </p:sp>
      <p:grpSp>
        <p:nvGrpSpPr>
          <p:cNvPr id="24590" name="Group 10">
            <a:extLst>
              <a:ext uri="{FF2B5EF4-FFF2-40B4-BE49-F238E27FC236}">
                <a16:creationId xmlns:a16="http://schemas.microsoft.com/office/drawing/2014/main" id="{A426301D-F2E4-B940-9ECA-5D307C20A114}"/>
              </a:ext>
            </a:extLst>
          </p:cNvPr>
          <p:cNvGrpSpPr>
            <a:grpSpLocks/>
          </p:cNvGrpSpPr>
          <p:nvPr/>
        </p:nvGrpSpPr>
        <p:grpSpPr bwMode="auto">
          <a:xfrm>
            <a:off x="9037638" y="5186363"/>
            <a:ext cx="1263650" cy="274637"/>
            <a:chOff x="2928" y="3360"/>
            <a:chExt cx="1135" cy="253"/>
          </a:xfrm>
        </p:grpSpPr>
        <p:sp>
          <p:nvSpPr>
            <p:cNvPr id="24699" name="Rectangle 11">
              <a:extLst>
                <a:ext uri="{FF2B5EF4-FFF2-40B4-BE49-F238E27FC236}">
                  <a16:creationId xmlns:a16="http://schemas.microsoft.com/office/drawing/2014/main" id="{6B04CE90-78C2-D245-B82E-AFB461BE1697}"/>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700" name="Rectangle 12">
              <a:extLst>
                <a:ext uri="{FF2B5EF4-FFF2-40B4-BE49-F238E27FC236}">
                  <a16:creationId xmlns:a16="http://schemas.microsoft.com/office/drawing/2014/main" id="{B807071E-775A-2644-84CA-B3175DDF71B2}"/>
                </a:ext>
              </a:extLst>
            </p:cNvPr>
            <p:cNvSpPr>
              <a:spLocks noChangeArrowheads="1"/>
            </p:cNvSpPr>
            <p:nvPr/>
          </p:nvSpPr>
          <p:spPr bwMode="auto">
            <a:xfrm>
              <a:off x="2942" y="3408"/>
              <a:ext cx="111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PC increment</a:t>
              </a:r>
            </a:p>
          </p:txBody>
        </p:sp>
      </p:grpSp>
      <p:sp>
        <p:nvSpPr>
          <p:cNvPr id="24591" name="Rectangle 14">
            <a:extLst>
              <a:ext uri="{FF2B5EF4-FFF2-40B4-BE49-F238E27FC236}">
                <a16:creationId xmlns:a16="http://schemas.microsoft.com/office/drawing/2014/main" id="{1D9B64A1-40D4-5E4B-935B-0202D38E2C95}"/>
              </a:ext>
            </a:extLst>
          </p:cNvPr>
          <p:cNvSpPr>
            <a:spLocks noChangeArrowheads="1"/>
          </p:cNvSpPr>
          <p:nvPr/>
        </p:nvSpPr>
        <p:spPr bwMode="auto">
          <a:xfrm>
            <a:off x="8766175" y="3435350"/>
            <a:ext cx="436563" cy="149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92" name="Rectangle 15">
            <a:extLst>
              <a:ext uri="{FF2B5EF4-FFF2-40B4-BE49-F238E27FC236}">
                <a16:creationId xmlns:a16="http://schemas.microsoft.com/office/drawing/2014/main" id="{E5F40E3A-8B36-BA4C-8106-14A1F49EEEAB}"/>
              </a:ext>
            </a:extLst>
          </p:cNvPr>
          <p:cNvSpPr>
            <a:spLocks noChangeArrowheads="1"/>
          </p:cNvSpPr>
          <p:nvPr/>
        </p:nvSpPr>
        <p:spPr bwMode="auto">
          <a:xfrm>
            <a:off x="8742363" y="3392488"/>
            <a:ext cx="455612" cy="2428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93" name="Rectangle 16">
            <a:extLst>
              <a:ext uri="{FF2B5EF4-FFF2-40B4-BE49-F238E27FC236}">
                <a16:creationId xmlns:a16="http://schemas.microsoft.com/office/drawing/2014/main" id="{13E50205-B795-D040-AF6E-87B5315520DC}"/>
              </a:ext>
            </a:extLst>
          </p:cNvPr>
          <p:cNvSpPr>
            <a:spLocks noChangeArrowheads="1"/>
          </p:cNvSpPr>
          <p:nvPr/>
        </p:nvSpPr>
        <p:spPr bwMode="auto">
          <a:xfrm>
            <a:off x="8813800" y="3392488"/>
            <a:ext cx="295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CC</a:t>
            </a:r>
            <a:endParaRPr lang="en-US" altLang="zh-CN" sz="1600" b="0" dirty="0">
              <a:latin typeface="Nanum Myeongjo" panose="02020603020101020101" pitchFamily="18" charset="-127"/>
              <a:ea typeface="宋体" panose="02010600030101010101" pitchFamily="2" charset="-122"/>
            </a:endParaRPr>
          </a:p>
        </p:txBody>
      </p:sp>
      <p:grpSp>
        <p:nvGrpSpPr>
          <p:cNvPr id="24594" name="Group 17">
            <a:extLst>
              <a:ext uri="{FF2B5EF4-FFF2-40B4-BE49-F238E27FC236}">
                <a16:creationId xmlns:a16="http://schemas.microsoft.com/office/drawing/2014/main" id="{A7E95F01-27E9-4D47-A50F-A77E712C5D4B}"/>
              </a:ext>
            </a:extLst>
          </p:cNvPr>
          <p:cNvGrpSpPr>
            <a:grpSpLocks/>
          </p:cNvGrpSpPr>
          <p:nvPr/>
        </p:nvGrpSpPr>
        <p:grpSpPr bwMode="auto">
          <a:xfrm>
            <a:off x="9304338" y="3419475"/>
            <a:ext cx="1066800" cy="241300"/>
            <a:chOff x="0" y="1440"/>
            <a:chExt cx="958" cy="223"/>
          </a:xfrm>
        </p:grpSpPr>
        <p:grpSp>
          <p:nvGrpSpPr>
            <p:cNvPr id="24695" name="Group 18">
              <a:extLst>
                <a:ext uri="{FF2B5EF4-FFF2-40B4-BE49-F238E27FC236}">
                  <a16:creationId xmlns:a16="http://schemas.microsoft.com/office/drawing/2014/main" id="{6A988C79-E624-FD4E-9EE1-0826FF8E0132}"/>
                </a:ext>
              </a:extLst>
            </p:cNvPr>
            <p:cNvGrpSpPr>
              <a:grpSpLocks/>
            </p:cNvGrpSpPr>
            <p:nvPr/>
          </p:nvGrpSpPr>
          <p:grpSpPr bwMode="auto">
            <a:xfrm>
              <a:off x="0" y="1440"/>
              <a:ext cx="958" cy="213"/>
              <a:chOff x="4398" y="1808"/>
              <a:chExt cx="464" cy="169"/>
            </a:xfrm>
          </p:grpSpPr>
          <p:sp>
            <p:nvSpPr>
              <p:cNvPr id="24697" name="Freeform 19">
                <a:extLst>
                  <a:ext uri="{FF2B5EF4-FFF2-40B4-BE49-F238E27FC236}">
                    <a16:creationId xmlns:a16="http://schemas.microsoft.com/office/drawing/2014/main" id="{A741F893-5A0E-2E4A-A791-78329368DDD3}"/>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98" name="Freeform 20">
                <a:extLst>
                  <a:ext uri="{FF2B5EF4-FFF2-40B4-BE49-F238E27FC236}">
                    <a16:creationId xmlns:a16="http://schemas.microsoft.com/office/drawing/2014/main" id="{22A31854-447A-A94F-9611-FBB4EBBA63AB}"/>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24696" name="Rectangle 21">
              <a:extLst>
                <a:ext uri="{FF2B5EF4-FFF2-40B4-BE49-F238E27FC236}">
                  <a16:creationId xmlns:a16="http://schemas.microsoft.com/office/drawing/2014/main" id="{9AF55725-84CF-3449-9DA7-4B50DF28C77F}"/>
                </a:ext>
              </a:extLst>
            </p:cNvPr>
            <p:cNvSpPr>
              <a:spLocks noChangeArrowheads="1"/>
            </p:cNvSpPr>
            <p:nvPr/>
          </p:nvSpPr>
          <p:spPr bwMode="auto">
            <a:xfrm>
              <a:off x="278" y="1458"/>
              <a:ext cx="38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ALU</a:t>
              </a:r>
              <a:endParaRPr lang="en-US" altLang="zh-CN" sz="1600" b="0" dirty="0">
                <a:latin typeface="Nanum Myeongjo" panose="02020603020101020101" pitchFamily="18" charset="-127"/>
                <a:ea typeface="宋体" panose="02010600030101010101" pitchFamily="2" charset="-122"/>
              </a:endParaRPr>
            </a:p>
          </p:txBody>
        </p:sp>
      </p:grpSp>
      <p:grpSp>
        <p:nvGrpSpPr>
          <p:cNvPr id="24595" name="Group 22">
            <a:extLst>
              <a:ext uri="{FF2B5EF4-FFF2-40B4-BE49-F238E27FC236}">
                <a16:creationId xmlns:a16="http://schemas.microsoft.com/office/drawing/2014/main" id="{3A4BAF32-DBAC-0049-89D9-19ACDAEA9AEC}"/>
              </a:ext>
            </a:extLst>
          </p:cNvPr>
          <p:cNvGrpSpPr>
            <a:grpSpLocks/>
          </p:cNvGrpSpPr>
          <p:nvPr/>
        </p:nvGrpSpPr>
        <p:grpSpPr bwMode="auto">
          <a:xfrm>
            <a:off x="8716963" y="2484438"/>
            <a:ext cx="1516062" cy="263525"/>
            <a:chOff x="415" y="1392"/>
            <a:chExt cx="1361" cy="298"/>
          </a:xfrm>
        </p:grpSpPr>
        <p:sp>
          <p:nvSpPr>
            <p:cNvPr id="24693" name="Rectangle 23">
              <a:extLst>
                <a:ext uri="{FF2B5EF4-FFF2-40B4-BE49-F238E27FC236}">
                  <a16:creationId xmlns:a16="http://schemas.microsoft.com/office/drawing/2014/main" id="{1C7DD7E5-33A0-BD48-8552-E44C4D5A3E83}"/>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94" name="Rectangle 24">
              <a:extLst>
                <a:ext uri="{FF2B5EF4-FFF2-40B4-BE49-F238E27FC236}">
                  <a16:creationId xmlns:a16="http://schemas.microsoft.com/office/drawing/2014/main" id="{AB926732-124C-DC42-A1C2-76B7BBA291F7}"/>
                </a:ext>
              </a:extLst>
            </p:cNvPr>
            <p:cNvSpPr>
              <a:spLocks noChangeArrowheads="1"/>
            </p:cNvSpPr>
            <p:nvPr/>
          </p:nvSpPr>
          <p:spPr bwMode="auto">
            <a:xfrm>
              <a:off x="576" y="1440"/>
              <a:ext cx="11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Data memory</a:t>
              </a:r>
              <a:endParaRPr lang="en-US" altLang="zh-CN" sz="1600" b="0" dirty="0">
                <a:latin typeface="Nanum Myeongjo" panose="02020603020101020101" pitchFamily="18" charset="-127"/>
                <a:ea typeface="宋体" panose="02010600030101010101" pitchFamily="2" charset="-122"/>
              </a:endParaRPr>
            </a:p>
          </p:txBody>
        </p:sp>
      </p:grpSp>
      <p:sp>
        <p:nvSpPr>
          <p:cNvPr id="24596" name="Rectangle 28">
            <a:extLst>
              <a:ext uri="{FF2B5EF4-FFF2-40B4-BE49-F238E27FC236}">
                <a16:creationId xmlns:a16="http://schemas.microsoft.com/office/drawing/2014/main" id="{C3AE8845-3201-B447-9A81-C0DDA7DE5765}"/>
              </a:ext>
            </a:extLst>
          </p:cNvPr>
          <p:cNvSpPr>
            <a:spLocks noChangeArrowheads="1"/>
          </p:cNvSpPr>
          <p:nvPr/>
        </p:nvSpPr>
        <p:spPr bwMode="auto">
          <a:xfrm>
            <a:off x="6662738" y="5199063"/>
            <a:ext cx="587375"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97" name="Rectangle 29">
            <a:extLst>
              <a:ext uri="{FF2B5EF4-FFF2-40B4-BE49-F238E27FC236}">
                <a16:creationId xmlns:a16="http://schemas.microsoft.com/office/drawing/2014/main" id="{D41466CC-9095-AE44-B105-44FE6D592AA8}"/>
              </a:ext>
            </a:extLst>
          </p:cNvPr>
          <p:cNvSpPr>
            <a:spLocks noChangeArrowheads="1"/>
          </p:cNvSpPr>
          <p:nvPr/>
        </p:nvSpPr>
        <p:spPr bwMode="auto">
          <a:xfrm>
            <a:off x="6553200" y="5240338"/>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24598" name="Rectangle 30">
            <a:extLst>
              <a:ext uri="{FF2B5EF4-FFF2-40B4-BE49-F238E27FC236}">
                <a16:creationId xmlns:a16="http://schemas.microsoft.com/office/drawing/2014/main" id="{8DBD3677-3A7D-024F-8BC4-2B797BA40BD7}"/>
              </a:ext>
            </a:extLst>
          </p:cNvPr>
          <p:cNvSpPr>
            <a:spLocks noChangeArrowheads="1"/>
          </p:cNvSpPr>
          <p:nvPr/>
        </p:nvSpPr>
        <p:spPr bwMode="auto">
          <a:xfrm>
            <a:off x="6662738" y="4416425"/>
            <a:ext cx="741362"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599" name="Rectangle 31">
            <a:extLst>
              <a:ext uri="{FF2B5EF4-FFF2-40B4-BE49-F238E27FC236}">
                <a16:creationId xmlns:a16="http://schemas.microsoft.com/office/drawing/2014/main" id="{2DBB44EF-CEE8-0F43-8A70-2B9AD5ED10FD}"/>
              </a:ext>
            </a:extLst>
          </p:cNvPr>
          <p:cNvSpPr>
            <a:spLocks noChangeArrowheads="1"/>
          </p:cNvSpPr>
          <p:nvPr/>
        </p:nvSpPr>
        <p:spPr bwMode="auto">
          <a:xfrm>
            <a:off x="6553200" y="4406900"/>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24600" name="Rectangle 32">
            <a:extLst>
              <a:ext uri="{FF2B5EF4-FFF2-40B4-BE49-F238E27FC236}">
                <a16:creationId xmlns:a16="http://schemas.microsoft.com/office/drawing/2014/main" id="{13DF3DFE-EE6C-CD45-961E-7A324DEC38A3}"/>
              </a:ext>
            </a:extLst>
          </p:cNvPr>
          <p:cNvSpPr>
            <a:spLocks noChangeArrowheads="1"/>
          </p:cNvSpPr>
          <p:nvPr/>
        </p:nvSpPr>
        <p:spPr bwMode="auto">
          <a:xfrm>
            <a:off x="6662738" y="3427413"/>
            <a:ext cx="7778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01" name="Rectangle 33">
            <a:extLst>
              <a:ext uri="{FF2B5EF4-FFF2-40B4-BE49-F238E27FC236}">
                <a16:creationId xmlns:a16="http://schemas.microsoft.com/office/drawing/2014/main" id="{088987C6-B573-A54D-BDA4-09D7EAC579D1}"/>
              </a:ext>
            </a:extLst>
          </p:cNvPr>
          <p:cNvSpPr>
            <a:spLocks noChangeArrowheads="1"/>
          </p:cNvSpPr>
          <p:nvPr/>
        </p:nvSpPr>
        <p:spPr bwMode="auto">
          <a:xfrm>
            <a:off x="6553200" y="3468688"/>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24602" name="Rectangle 34">
            <a:extLst>
              <a:ext uri="{FF2B5EF4-FFF2-40B4-BE49-F238E27FC236}">
                <a16:creationId xmlns:a16="http://schemas.microsoft.com/office/drawing/2014/main" id="{AC557991-5E5A-1B49-AB7C-D4E4FAC3DC67}"/>
              </a:ext>
            </a:extLst>
          </p:cNvPr>
          <p:cNvSpPr>
            <a:spLocks noChangeArrowheads="1"/>
          </p:cNvSpPr>
          <p:nvPr/>
        </p:nvSpPr>
        <p:spPr bwMode="auto">
          <a:xfrm>
            <a:off x="6662738" y="2501900"/>
            <a:ext cx="7778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03" name="Rectangle 35">
            <a:extLst>
              <a:ext uri="{FF2B5EF4-FFF2-40B4-BE49-F238E27FC236}">
                <a16:creationId xmlns:a16="http://schemas.microsoft.com/office/drawing/2014/main" id="{289DBADC-7A6B-A543-948A-DD9CE4107CD5}"/>
              </a:ext>
            </a:extLst>
          </p:cNvPr>
          <p:cNvSpPr>
            <a:spLocks noChangeArrowheads="1"/>
          </p:cNvSpPr>
          <p:nvPr/>
        </p:nvSpPr>
        <p:spPr bwMode="auto">
          <a:xfrm>
            <a:off x="6553200" y="2532063"/>
            <a:ext cx="9634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24604" name="Rectangle 36">
            <a:extLst>
              <a:ext uri="{FF2B5EF4-FFF2-40B4-BE49-F238E27FC236}">
                <a16:creationId xmlns:a16="http://schemas.microsoft.com/office/drawing/2014/main" id="{CB0C5D26-3897-474E-866B-4CA19C110C8F}"/>
              </a:ext>
            </a:extLst>
          </p:cNvPr>
          <p:cNvSpPr>
            <a:spLocks noChangeArrowheads="1"/>
          </p:cNvSpPr>
          <p:nvPr/>
        </p:nvSpPr>
        <p:spPr bwMode="auto">
          <a:xfrm>
            <a:off x="6411913" y="2006600"/>
            <a:ext cx="979487"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05" name="Rectangle 37">
            <a:extLst>
              <a:ext uri="{FF2B5EF4-FFF2-40B4-BE49-F238E27FC236}">
                <a16:creationId xmlns:a16="http://schemas.microsoft.com/office/drawing/2014/main" id="{0AD657EB-82C8-CB4A-98E7-4E5ED186461A}"/>
              </a:ext>
            </a:extLst>
          </p:cNvPr>
          <p:cNvSpPr>
            <a:spLocks noChangeArrowheads="1"/>
          </p:cNvSpPr>
          <p:nvPr/>
        </p:nvSpPr>
        <p:spPr bwMode="auto">
          <a:xfrm>
            <a:off x="6553200" y="1958975"/>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24606" name="Rectangle 38">
            <a:extLst>
              <a:ext uri="{FF2B5EF4-FFF2-40B4-BE49-F238E27FC236}">
                <a16:creationId xmlns:a16="http://schemas.microsoft.com/office/drawing/2014/main" id="{9207AFC7-7C52-C346-974D-E5A7998DF01B}"/>
              </a:ext>
            </a:extLst>
          </p:cNvPr>
          <p:cNvSpPr>
            <a:spLocks noChangeArrowheads="1"/>
          </p:cNvSpPr>
          <p:nvPr/>
        </p:nvSpPr>
        <p:spPr bwMode="auto">
          <a:xfrm>
            <a:off x="7088188" y="4849813"/>
            <a:ext cx="862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07" name="Rectangle 40">
            <a:extLst>
              <a:ext uri="{FF2B5EF4-FFF2-40B4-BE49-F238E27FC236}">
                <a16:creationId xmlns:a16="http://schemas.microsoft.com/office/drawing/2014/main" id="{8572E5A5-BF2A-6A4E-939B-8C31DC75CDD7}"/>
              </a:ext>
            </a:extLst>
          </p:cNvPr>
          <p:cNvSpPr>
            <a:spLocks noChangeArrowheads="1"/>
          </p:cNvSpPr>
          <p:nvPr/>
        </p:nvSpPr>
        <p:spPr bwMode="auto">
          <a:xfrm>
            <a:off x="9561156" y="4565650"/>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24608" name="Rectangle 41">
            <a:extLst>
              <a:ext uri="{FF2B5EF4-FFF2-40B4-BE49-F238E27FC236}">
                <a16:creationId xmlns:a16="http://schemas.microsoft.com/office/drawing/2014/main" id="{D4B613DA-41B1-9541-BC6B-BEDD83278FBC}"/>
              </a:ext>
            </a:extLst>
          </p:cNvPr>
          <p:cNvSpPr>
            <a:spLocks noChangeArrowheads="1"/>
          </p:cNvSpPr>
          <p:nvPr/>
        </p:nvSpPr>
        <p:spPr bwMode="auto">
          <a:xfrm>
            <a:off x="9564688" y="4510088"/>
            <a:ext cx="806450" cy="265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09" name="Rectangle 42">
            <a:extLst>
              <a:ext uri="{FF2B5EF4-FFF2-40B4-BE49-F238E27FC236}">
                <a16:creationId xmlns:a16="http://schemas.microsoft.com/office/drawing/2014/main" id="{A83D8508-F479-754C-A3F0-4D38EEE94187}"/>
              </a:ext>
            </a:extLst>
          </p:cNvPr>
          <p:cNvSpPr>
            <a:spLocks noChangeArrowheads="1"/>
          </p:cNvSpPr>
          <p:nvPr/>
        </p:nvSpPr>
        <p:spPr bwMode="auto">
          <a:xfrm>
            <a:off x="9977438" y="4495800"/>
            <a:ext cx="249237"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0" name="Rectangle 43">
            <a:extLst>
              <a:ext uri="{FF2B5EF4-FFF2-40B4-BE49-F238E27FC236}">
                <a16:creationId xmlns:a16="http://schemas.microsoft.com/office/drawing/2014/main" id="{BB413878-F059-A346-9A0F-6C95018ACD44}"/>
              </a:ext>
            </a:extLst>
          </p:cNvPr>
          <p:cNvSpPr>
            <a:spLocks noChangeArrowheads="1"/>
          </p:cNvSpPr>
          <p:nvPr/>
        </p:nvSpPr>
        <p:spPr bwMode="auto">
          <a:xfrm>
            <a:off x="10182549" y="4552950"/>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24611" name="Rectangle 44">
            <a:extLst>
              <a:ext uri="{FF2B5EF4-FFF2-40B4-BE49-F238E27FC236}">
                <a16:creationId xmlns:a16="http://schemas.microsoft.com/office/drawing/2014/main" id="{73227B0F-5840-F448-B72E-84FE98195EEC}"/>
              </a:ext>
            </a:extLst>
          </p:cNvPr>
          <p:cNvSpPr>
            <a:spLocks noChangeArrowheads="1"/>
          </p:cNvSpPr>
          <p:nvPr/>
        </p:nvSpPr>
        <p:spPr bwMode="auto">
          <a:xfrm>
            <a:off x="10163175" y="4675188"/>
            <a:ext cx="24765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2" name="Rectangle 45">
            <a:extLst>
              <a:ext uri="{FF2B5EF4-FFF2-40B4-BE49-F238E27FC236}">
                <a16:creationId xmlns:a16="http://schemas.microsoft.com/office/drawing/2014/main" id="{690A9577-1578-7441-B1A7-0E278584F84B}"/>
              </a:ext>
            </a:extLst>
          </p:cNvPr>
          <p:cNvSpPr>
            <a:spLocks noChangeArrowheads="1"/>
          </p:cNvSpPr>
          <p:nvPr/>
        </p:nvSpPr>
        <p:spPr bwMode="auto">
          <a:xfrm>
            <a:off x="9518650" y="4510088"/>
            <a:ext cx="1176338" cy="41751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3" name="Rectangle 46">
            <a:extLst>
              <a:ext uri="{FF2B5EF4-FFF2-40B4-BE49-F238E27FC236}">
                <a16:creationId xmlns:a16="http://schemas.microsoft.com/office/drawing/2014/main" id="{6FC2C14D-42B7-D94D-8EE0-7C87ADCDE9A5}"/>
              </a:ext>
            </a:extLst>
          </p:cNvPr>
          <p:cNvSpPr>
            <a:spLocks noChangeArrowheads="1"/>
          </p:cNvSpPr>
          <p:nvPr/>
        </p:nvSpPr>
        <p:spPr bwMode="auto">
          <a:xfrm>
            <a:off x="11945938" y="5343525"/>
            <a:ext cx="2460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24614" name="Group 47">
            <a:extLst>
              <a:ext uri="{FF2B5EF4-FFF2-40B4-BE49-F238E27FC236}">
                <a16:creationId xmlns:a16="http://schemas.microsoft.com/office/drawing/2014/main" id="{A5298239-4B42-E04C-8617-56F46F4B850D}"/>
              </a:ext>
            </a:extLst>
          </p:cNvPr>
          <p:cNvGrpSpPr>
            <a:grpSpLocks/>
          </p:cNvGrpSpPr>
          <p:nvPr/>
        </p:nvGrpSpPr>
        <p:grpSpPr bwMode="auto">
          <a:xfrm>
            <a:off x="8256588" y="3471863"/>
            <a:ext cx="500062" cy="28575"/>
            <a:chOff x="3970" y="1821"/>
            <a:chExt cx="218" cy="27"/>
          </a:xfrm>
        </p:grpSpPr>
        <p:sp>
          <p:nvSpPr>
            <p:cNvPr id="24677" name="Freeform 48">
              <a:extLst>
                <a:ext uri="{FF2B5EF4-FFF2-40B4-BE49-F238E27FC236}">
                  <a16:creationId xmlns:a16="http://schemas.microsoft.com/office/drawing/2014/main" id="{B208F6F2-F269-0C40-B536-8DA68E8FB86B}"/>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78" name="Freeform 49">
              <a:extLst>
                <a:ext uri="{FF2B5EF4-FFF2-40B4-BE49-F238E27FC236}">
                  <a16:creationId xmlns:a16="http://schemas.microsoft.com/office/drawing/2014/main" id="{5573B294-FF89-E146-9462-012376630BFD}"/>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79" name="Freeform 50">
              <a:extLst>
                <a:ext uri="{FF2B5EF4-FFF2-40B4-BE49-F238E27FC236}">
                  <a16:creationId xmlns:a16="http://schemas.microsoft.com/office/drawing/2014/main" id="{A2E28670-C7C9-1E4D-9CFC-3256243D8121}"/>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0" name="Freeform 51">
              <a:extLst>
                <a:ext uri="{FF2B5EF4-FFF2-40B4-BE49-F238E27FC236}">
                  <a16:creationId xmlns:a16="http://schemas.microsoft.com/office/drawing/2014/main" id="{022C4D4A-A8B3-504B-8DAA-797464F2D873}"/>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1" name="Freeform 52">
              <a:extLst>
                <a:ext uri="{FF2B5EF4-FFF2-40B4-BE49-F238E27FC236}">
                  <a16:creationId xmlns:a16="http://schemas.microsoft.com/office/drawing/2014/main" id="{44311940-0349-DB48-B570-DC04CA5C5FDE}"/>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2" name="Freeform 53">
              <a:extLst>
                <a:ext uri="{FF2B5EF4-FFF2-40B4-BE49-F238E27FC236}">
                  <a16:creationId xmlns:a16="http://schemas.microsoft.com/office/drawing/2014/main" id="{AF94FED4-E76E-6342-B46C-CF257339BDC4}"/>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3" name="Freeform 54">
              <a:extLst>
                <a:ext uri="{FF2B5EF4-FFF2-40B4-BE49-F238E27FC236}">
                  <a16:creationId xmlns:a16="http://schemas.microsoft.com/office/drawing/2014/main" id="{ABFF5C41-DA46-ED45-AAE8-6D0007C393C0}"/>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4" name="Freeform 55">
              <a:extLst>
                <a:ext uri="{FF2B5EF4-FFF2-40B4-BE49-F238E27FC236}">
                  <a16:creationId xmlns:a16="http://schemas.microsoft.com/office/drawing/2014/main" id="{05548D04-02EC-F148-AFB7-FA1EEC8EA57B}"/>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5" name="Freeform 56">
              <a:extLst>
                <a:ext uri="{FF2B5EF4-FFF2-40B4-BE49-F238E27FC236}">
                  <a16:creationId xmlns:a16="http://schemas.microsoft.com/office/drawing/2014/main" id="{11C0EEBC-22BA-574C-B12B-6B0F819DB0D8}"/>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6" name="Freeform 57">
              <a:extLst>
                <a:ext uri="{FF2B5EF4-FFF2-40B4-BE49-F238E27FC236}">
                  <a16:creationId xmlns:a16="http://schemas.microsoft.com/office/drawing/2014/main" id="{BFCC9396-D3B6-494A-96D8-F4DD2CB70A40}"/>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7" name="Freeform 58">
              <a:extLst>
                <a:ext uri="{FF2B5EF4-FFF2-40B4-BE49-F238E27FC236}">
                  <a16:creationId xmlns:a16="http://schemas.microsoft.com/office/drawing/2014/main" id="{2B8C9D47-A72E-3A41-82C2-FB031E2B2E5E}"/>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8" name="Freeform 59">
              <a:extLst>
                <a:ext uri="{FF2B5EF4-FFF2-40B4-BE49-F238E27FC236}">
                  <a16:creationId xmlns:a16="http://schemas.microsoft.com/office/drawing/2014/main" id="{8C267734-D6C4-C647-8199-686143120774}"/>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89" name="Freeform 60">
              <a:extLst>
                <a:ext uri="{FF2B5EF4-FFF2-40B4-BE49-F238E27FC236}">
                  <a16:creationId xmlns:a16="http://schemas.microsoft.com/office/drawing/2014/main" id="{0096AEBF-7311-BA41-BAF4-5D9F994D26E8}"/>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90" name="Freeform 61">
              <a:extLst>
                <a:ext uri="{FF2B5EF4-FFF2-40B4-BE49-F238E27FC236}">
                  <a16:creationId xmlns:a16="http://schemas.microsoft.com/office/drawing/2014/main" id="{2F157731-478F-5A43-8F07-C4DF31660C0D}"/>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91" name="Freeform 62">
              <a:extLst>
                <a:ext uri="{FF2B5EF4-FFF2-40B4-BE49-F238E27FC236}">
                  <a16:creationId xmlns:a16="http://schemas.microsoft.com/office/drawing/2014/main" id="{370B74A2-FBE8-8947-9DAA-F236FB949C91}"/>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4692" name="Freeform 63">
              <a:extLst>
                <a:ext uri="{FF2B5EF4-FFF2-40B4-BE49-F238E27FC236}">
                  <a16:creationId xmlns:a16="http://schemas.microsoft.com/office/drawing/2014/main" id="{07C07475-FE99-7742-80AC-4A9A3E511E3D}"/>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24615" name="Rectangle 64">
            <a:extLst>
              <a:ext uri="{FF2B5EF4-FFF2-40B4-BE49-F238E27FC236}">
                <a16:creationId xmlns:a16="http://schemas.microsoft.com/office/drawing/2014/main" id="{45F44D3F-DFCF-F843-8617-E4B4EFEADFBB}"/>
              </a:ext>
            </a:extLst>
          </p:cNvPr>
          <p:cNvSpPr>
            <a:spLocks noChangeArrowheads="1"/>
          </p:cNvSpPr>
          <p:nvPr/>
        </p:nvSpPr>
        <p:spPr bwMode="auto">
          <a:xfrm>
            <a:off x="9363075" y="4965700"/>
            <a:ext cx="125413" cy="203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6" name="Rectangle 65">
            <a:extLst>
              <a:ext uri="{FF2B5EF4-FFF2-40B4-BE49-F238E27FC236}">
                <a16:creationId xmlns:a16="http://schemas.microsoft.com/office/drawing/2014/main" id="{E0E429BC-A874-E043-B5B2-F4B66FF53C4A}"/>
              </a:ext>
            </a:extLst>
          </p:cNvPr>
          <p:cNvSpPr>
            <a:spLocks noChangeArrowheads="1"/>
          </p:cNvSpPr>
          <p:nvPr/>
        </p:nvSpPr>
        <p:spPr bwMode="auto">
          <a:xfrm>
            <a:off x="8380413" y="4965700"/>
            <a:ext cx="1108075" cy="587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7" name="Freeform 66">
            <a:extLst>
              <a:ext uri="{FF2B5EF4-FFF2-40B4-BE49-F238E27FC236}">
                <a16:creationId xmlns:a16="http://schemas.microsoft.com/office/drawing/2014/main" id="{DF5CAC55-EF56-1342-BDB4-5D178FC4DB83}"/>
              </a:ext>
            </a:extLst>
          </p:cNvPr>
          <p:cNvSpPr>
            <a:spLocks/>
          </p:cNvSpPr>
          <p:nvPr/>
        </p:nvSpPr>
        <p:spPr bwMode="auto">
          <a:xfrm>
            <a:off x="8256588" y="4908550"/>
            <a:ext cx="244475" cy="173038"/>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18" name="Rectangle 67">
            <a:extLst>
              <a:ext uri="{FF2B5EF4-FFF2-40B4-BE49-F238E27FC236}">
                <a16:creationId xmlns:a16="http://schemas.microsoft.com/office/drawing/2014/main" id="{379E72AF-5E9C-8A43-84A0-870297F36A37}"/>
              </a:ext>
            </a:extLst>
          </p:cNvPr>
          <p:cNvSpPr>
            <a:spLocks noChangeArrowheads="1"/>
          </p:cNvSpPr>
          <p:nvPr/>
        </p:nvSpPr>
        <p:spPr bwMode="auto">
          <a:xfrm>
            <a:off x="8501063" y="4849813"/>
            <a:ext cx="925512"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19" name="Rectangle 69">
            <a:extLst>
              <a:ext uri="{FF2B5EF4-FFF2-40B4-BE49-F238E27FC236}">
                <a16:creationId xmlns:a16="http://schemas.microsoft.com/office/drawing/2014/main" id="{14875192-FA3A-4644-B028-85C12C7EF820}"/>
              </a:ext>
            </a:extLst>
          </p:cNvPr>
          <p:cNvSpPr>
            <a:spLocks noChangeArrowheads="1"/>
          </p:cNvSpPr>
          <p:nvPr/>
        </p:nvSpPr>
        <p:spPr bwMode="auto">
          <a:xfrm>
            <a:off x="8256588" y="4618038"/>
            <a:ext cx="1106487" cy="571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0" name="Freeform 70">
            <a:extLst>
              <a:ext uri="{FF2B5EF4-FFF2-40B4-BE49-F238E27FC236}">
                <a16:creationId xmlns:a16="http://schemas.microsoft.com/office/drawing/2014/main" id="{F1958243-2C05-9B42-AEF2-F19142DA3D04}"/>
              </a:ext>
            </a:extLst>
          </p:cNvPr>
          <p:cNvSpPr>
            <a:spLocks/>
          </p:cNvSpPr>
          <p:nvPr/>
        </p:nvSpPr>
        <p:spPr bwMode="auto">
          <a:xfrm>
            <a:off x="9301163" y="4559300"/>
            <a:ext cx="217487" cy="160338"/>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21" name="Rectangle 71">
            <a:extLst>
              <a:ext uri="{FF2B5EF4-FFF2-40B4-BE49-F238E27FC236}">
                <a16:creationId xmlns:a16="http://schemas.microsoft.com/office/drawing/2014/main" id="{BED08F65-78B5-E64E-B04E-8CB4EE21DCB5}"/>
              </a:ext>
            </a:extLst>
          </p:cNvPr>
          <p:cNvSpPr>
            <a:spLocks noChangeArrowheads="1"/>
          </p:cNvSpPr>
          <p:nvPr/>
        </p:nvSpPr>
        <p:spPr bwMode="auto">
          <a:xfrm>
            <a:off x="8316913" y="4414838"/>
            <a:ext cx="862012"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2" name="Rectangle 74">
            <a:extLst>
              <a:ext uri="{FF2B5EF4-FFF2-40B4-BE49-F238E27FC236}">
                <a16:creationId xmlns:a16="http://schemas.microsoft.com/office/drawing/2014/main" id="{8D8872C6-D6D4-094F-B0A8-79B63A683E97}"/>
              </a:ext>
            </a:extLst>
          </p:cNvPr>
          <p:cNvSpPr>
            <a:spLocks noChangeArrowheads="1"/>
          </p:cNvSpPr>
          <p:nvPr/>
        </p:nvSpPr>
        <p:spPr bwMode="auto">
          <a:xfrm>
            <a:off x="9855200" y="4270375"/>
            <a:ext cx="123825" cy="23177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3" name="Rectangle 75">
            <a:extLst>
              <a:ext uri="{FF2B5EF4-FFF2-40B4-BE49-F238E27FC236}">
                <a16:creationId xmlns:a16="http://schemas.microsoft.com/office/drawing/2014/main" id="{28CD53CB-39CE-D947-98D6-A44B3FF79F95}"/>
              </a:ext>
            </a:extLst>
          </p:cNvPr>
          <p:cNvSpPr>
            <a:spLocks noChangeArrowheads="1"/>
          </p:cNvSpPr>
          <p:nvPr/>
        </p:nvSpPr>
        <p:spPr bwMode="auto">
          <a:xfrm>
            <a:off x="8501063" y="4270375"/>
            <a:ext cx="1477962" cy="571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4" name="Freeform 76">
            <a:extLst>
              <a:ext uri="{FF2B5EF4-FFF2-40B4-BE49-F238E27FC236}">
                <a16:creationId xmlns:a16="http://schemas.microsoft.com/office/drawing/2014/main" id="{87374E42-B6EE-5D40-A786-43C698AF40C5}"/>
              </a:ext>
            </a:extLst>
          </p:cNvPr>
          <p:cNvSpPr>
            <a:spLocks/>
          </p:cNvSpPr>
          <p:nvPr/>
        </p:nvSpPr>
        <p:spPr bwMode="auto">
          <a:xfrm>
            <a:off x="8256588" y="4211638"/>
            <a:ext cx="244475" cy="174625"/>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25" name="Rectangle 77">
            <a:extLst>
              <a:ext uri="{FF2B5EF4-FFF2-40B4-BE49-F238E27FC236}">
                <a16:creationId xmlns:a16="http://schemas.microsoft.com/office/drawing/2014/main" id="{D0138940-BFA3-AD43-BE0F-11E432A483C0}"/>
              </a:ext>
            </a:extLst>
          </p:cNvPr>
          <p:cNvSpPr>
            <a:spLocks noChangeArrowheads="1"/>
          </p:cNvSpPr>
          <p:nvPr/>
        </p:nvSpPr>
        <p:spPr bwMode="auto">
          <a:xfrm>
            <a:off x="8993188" y="4124325"/>
            <a:ext cx="925512"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6" name="Rectangle 79">
            <a:extLst>
              <a:ext uri="{FF2B5EF4-FFF2-40B4-BE49-F238E27FC236}">
                <a16:creationId xmlns:a16="http://schemas.microsoft.com/office/drawing/2014/main" id="{045BDF2F-4B45-BB45-9AFD-785077DDD568}"/>
              </a:ext>
            </a:extLst>
          </p:cNvPr>
          <p:cNvSpPr>
            <a:spLocks noChangeArrowheads="1"/>
          </p:cNvSpPr>
          <p:nvPr/>
        </p:nvSpPr>
        <p:spPr bwMode="auto">
          <a:xfrm>
            <a:off x="8256588" y="3887788"/>
            <a:ext cx="1689100" cy="508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7" name="Rectangle 80">
            <a:extLst>
              <a:ext uri="{FF2B5EF4-FFF2-40B4-BE49-F238E27FC236}">
                <a16:creationId xmlns:a16="http://schemas.microsoft.com/office/drawing/2014/main" id="{6E2669F1-D28D-2A4D-BD65-DFBA299581E9}"/>
              </a:ext>
            </a:extLst>
          </p:cNvPr>
          <p:cNvSpPr>
            <a:spLocks noChangeArrowheads="1"/>
          </p:cNvSpPr>
          <p:nvPr/>
        </p:nvSpPr>
        <p:spPr bwMode="auto">
          <a:xfrm>
            <a:off x="9839325" y="3730625"/>
            <a:ext cx="106363" cy="1571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28" name="Freeform 81">
            <a:extLst>
              <a:ext uri="{FF2B5EF4-FFF2-40B4-BE49-F238E27FC236}">
                <a16:creationId xmlns:a16="http://schemas.microsoft.com/office/drawing/2014/main" id="{4EA14B42-D893-3042-B933-315FB39629B2}"/>
              </a:ext>
            </a:extLst>
          </p:cNvPr>
          <p:cNvSpPr>
            <a:spLocks/>
          </p:cNvSpPr>
          <p:nvPr/>
        </p:nvSpPr>
        <p:spPr bwMode="auto">
          <a:xfrm>
            <a:off x="9715500" y="3616325"/>
            <a:ext cx="369888" cy="11430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29" name="Rectangle 82">
            <a:extLst>
              <a:ext uri="{FF2B5EF4-FFF2-40B4-BE49-F238E27FC236}">
                <a16:creationId xmlns:a16="http://schemas.microsoft.com/office/drawing/2014/main" id="{FB9603C6-5632-1644-ADF2-F4C53E8E59B5}"/>
              </a:ext>
            </a:extLst>
          </p:cNvPr>
          <p:cNvSpPr>
            <a:spLocks noChangeArrowheads="1"/>
          </p:cNvSpPr>
          <p:nvPr/>
        </p:nvSpPr>
        <p:spPr bwMode="auto">
          <a:xfrm>
            <a:off x="8316913" y="3660775"/>
            <a:ext cx="925512"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0" name="Rectangle 84">
            <a:extLst>
              <a:ext uri="{FF2B5EF4-FFF2-40B4-BE49-F238E27FC236}">
                <a16:creationId xmlns:a16="http://schemas.microsoft.com/office/drawing/2014/main" id="{F4C48295-8E9C-2349-8CB8-C6BF86109F79}"/>
              </a:ext>
            </a:extLst>
          </p:cNvPr>
          <p:cNvSpPr>
            <a:spLocks noChangeArrowheads="1"/>
          </p:cNvSpPr>
          <p:nvPr/>
        </p:nvSpPr>
        <p:spPr bwMode="auto">
          <a:xfrm>
            <a:off x="8316913" y="3514725"/>
            <a:ext cx="925512"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1" name="Rectangle 86">
            <a:extLst>
              <a:ext uri="{FF2B5EF4-FFF2-40B4-BE49-F238E27FC236}">
                <a16:creationId xmlns:a16="http://schemas.microsoft.com/office/drawing/2014/main" id="{9CB0720A-6AEA-A44B-ACC3-DA5F6E129651}"/>
              </a:ext>
            </a:extLst>
          </p:cNvPr>
          <p:cNvSpPr>
            <a:spLocks noChangeArrowheads="1"/>
          </p:cNvSpPr>
          <p:nvPr/>
        </p:nvSpPr>
        <p:spPr bwMode="auto">
          <a:xfrm>
            <a:off x="9821863" y="3211513"/>
            <a:ext cx="123825" cy="203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2" name="Rectangle 87">
            <a:extLst>
              <a:ext uri="{FF2B5EF4-FFF2-40B4-BE49-F238E27FC236}">
                <a16:creationId xmlns:a16="http://schemas.microsoft.com/office/drawing/2014/main" id="{9AC34B44-F6DB-904E-9719-9A59D496D010}"/>
              </a:ext>
            </a:extLst>
          </p:cNvPr>
          <p:cNvSpPr>
            <a:spLocks noChangeArrowheads="1"/>
          </p:cNvSpPr>
          <p:nvPr/>
        </p:nvSpPr>
        <p:spPr bwMode="auto">
          <a:xfrm>
            <a:off x="8502650" y="3211513"/>
            <a:ext cx="1443038" cy="523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3" name="Freeform 88">
            <a:extLst>
              <a:ext uri="{FF2B5EF4-FFF2-40B4-BE49-F238E27FC236}">
                <a16:creationId xmlns:a16="http://schemas.microsoft.com/office/drawing/2014/main" id="{AC29FFF9-AF11-2A42-9E73-D89440788FA4}"/>
              </a:ext>
            </a:extLst>
          </p:cNvPr>
          <p:cNvSpPr>
            <a:spLocks/>
          </p:cNvSpPr>
          <p:nvPr/>
        </p:nvSpPr>
        <p:spPr bwMode="auto">
          <a:xfrm>
            <a:off x="8256588" y="3159125"/>
            <a:ext cx="244475" cy="173038"/>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34" name="Rectangle 89">
            <a:extLst>
              <a:ext uri="{FF2B5EF4-FFF2-40B4-BE49-F238E27FC236}">
                <a16:creationId xmlns:a16="http://schemas.microsoft.com/office/drawing/2014/main" id="{AAB00DE9-F1D0-594F-9AE6-3E53E7DEA027}"/>
              </a:ext>
            </a:extLst>
          </p:cNvPr>
          <p:cNvSpPr>
            <a:spLocks noChangeArrowheads="1"/>
          </p:cNvSpPr>
          <p:nvPr/>
        </p:nvSpPr>
        <p:spPr bwMode="auto">
          <a:xfrm>
            <a:off x="8809038" y="3109913"/>
            <a:ext cx="925512"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5" name="Rectangle 91">
            <a:extLst>
              <a:ext uri="{FF2B5EF4-FFF2-40B4-BE49-F238E27FC236}">
                <a16:creationId xmlns:a16="http://schemas.microsoft.com/office/drawing/2014/main" id="{464C9E23-8B34-DC4D-898C-BCF902CE6B02}"/>
              </a:ext>
            </a:extLst>
          </p:cNvPr>
          <p:cNvSpPr>
            <a:spLocks noChangeArrowheads="1"/>
          </p:cNvSpPr>
          <p:nvPr/>
        </p:nvSpPr>
        <p:spPr bwMode="auto">
          <a:xfrm>
            <a:off x="10780713" y="4618038"/>
            <a:ext cx="204787" cy="101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6" name="Freeform 92">
            <a:extLst>
              <a:ext uri="{FF2B5EF4-FFF2-40B4-BE49-F238E27FC236}">
                <a16:creationId xmlns:a16="http://schemas.microsoft.com/office/drawing/2014/main" id="{DFFBDDB0-1123-3E48-9EFF-742FE39CAA84}"/>
              </a:ext>
            </a:extLst>
          </p:cNvPr>
          <p:cNvSpPr>
            <a:spLocks/>
          </p:cNvSpPr>
          <p:nvPr/>
        </p:nvSpPr>
        <p:spPr bwMode="auto">
          <a:xfrm>
            <a:off x="10683875" y="4559300"/>
            <a:ext cx="82550" cy="21431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37" name="Rectangle 93">
            <a:extLst>
              <a:ext uri="{FF2B5EF4-FFF2-40B4-BE49-F238E27FC236}">
                <a16:creationId xmlns:a16="http://schemas.microsoft.com/office/drawing/2014/main" id="{4E333DCB-439F-6F41-AAE7-4A5EB9263190}"/>
              </a:ext>
            </a:extLst>
          </p:cNvPr>
          <p:cNvSpPr>
            <a:spLocks noChangeArrowheads="1"/>
          </p:cNvSpPr>
          <p:nvPr/>
        </p:nvSpPr>
        <p:spPr bwMode="auto">
          <a:xfrm>
            <a:off x="10801350" y="2016125"/>
            <a:ext cx="187325" cy="26590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8" name="Rectangle 94">
            <a:extLst>
              <a:ext uri="{FF2B5EF4-FFF2-40B4-BE49-F238E27FC236}">
                <a16:creationId xmlns:a16="http://schemas.microsoft.com/office/drawing/2014/main" id="{2DE1E4B3-E54A-D140-AB19-536EEA9A348B}"/>
              </a:ext>
            </a:extLst>
          </p:cNvPr>
          <p:cNvSpPr>
            <a:spLocks noChangeArrowheads="1"/>
          </p:cNvSpPr>
          <p:nvPr/>
        </p:nvSpPr>
        <p:spPr bwMode="auto">
          <a:xfrm>
            <a:off x="8021638" y="1911350"/>
            <a:ext cx="2967037" cy="11747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39" name="Rectangle 95">
            <a:extLst>
              <a:ext uri="{FF2B5EF4-FFF2-40B4-BE49-F238E27FC236}">
                <a16:creationId xmlns:a16="http://schemas.microsoft.com/office/drawing/2014/main" id="{692AA252-1663-604C-A6EC-6CE4B47E19E2}"/>
              </a:ext>
            </a:extLst>
          </p:cNvPr>
          <p:cNvSpPr>
            <a:spLocks noChangeArrowheads="1"/>
          </p:cNvSpPr>
          <p:nvPr/>
        </p:nvSpPr>
        <p:spPr bwMode="auto">
          <a:xfrm>
            <a:off x="8204200" y="6010275"/>
            <a:ext cx="3243263" cy="587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0" name="Rectangle 96">
            <a:extLst>
              <a:ext uri="{FF2B5EF4-FFF2-40B4-BE49-F238E27FC236}">
                <a16:creationId xmlns:a16="http://schemas.microsoft.com/office/drawing/2014/main" id="{2422B643-C4B9-D849-AC75-BD6497973F25}"/>
              </a:ext>
            </a:extLst>
          </p:cNvPr>
          <p:cNvSpPr>
            <a:spLocks noChangeArrowheads="1"/>
          </p:cNvSpPr>
          <p:nvPr/>
        </p:nvSpPr>
        <p:spPr bwMode="auto">
          <a:xfrm>
            <a:off x="8072438" y="5953125"/>
            <a:ext cx="123825" cy="11588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1" name="Freeform 97">
            <a:extLst>
              <a:ext uri="{FF2B5EF4-FFF2-40B4-BE49-F238E27FC236}">
                <a16:creationId xmlns:a16="http://schemas.microsoft.com/office/drawing/2014/main" id="{2A7A2903-B6FB-1647-B0C6-F868D9CDA68C}"/>
              </a:ext>
            </a:extLst>
          </p:cNvPr>
          <p:cNvSpPr>
            <a:spLocks/>
          </p:cNvSpPr>
          <p:nvPr/>
        </p:nvSpPr>
        <p:spPr bwMode="auto">
          <a:xfrm>
            <a:off x="7950200" y="5897563"/>
            <a:ext cx="366713" cy="555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42" name="Rectangle 98">
            <a:extLst>
              <a:ext uri="{FF2B5EF4-FFF2-40B4-BE49-F238E27FC236}">
                <a16:creationId xmlns:a16="http://schemas.microsoft.com/office/drawing/2014/main" id="{C97C30E8-A369-EE44-A42D-5677E935A4D3}"/>
              </a:ext>
            </a:extLst>
          </p:cNvPr>
          <p:cNvSpPr>
            <a:spLocks noChangeArrowheads="1"/>
          </p:cNvSpPr>
          <p:nvPr/>
        </p:nvSpPr>
        <p:spPr bwMode="auto">
          <a:xfrm>
            <a:off x="8256588" y="2933700"/>
            <a:ext cx="1169987" cy="603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3" name="Rectangle 99">
            <a:extLst>
              <a:ext uri="{FF2B5EF4-FFF2-40B4-BE49-F238E27FC236}">
                <a16:creationId xmlns:a16="http://schemas.microsoft.com/office/drawing/2014/main" id="{F9D5C874-7113-E449-BAD8-EBFC70B5707C}"/>
              </a:ext>
            </a:extLst>
          </p:cNvPr>
          <p:cNvSpPr>
            <a:spLocks noChangeArrowheads="1"/>
          </p:cNvSpPr>
          <p:nvPr/>
        </p:nvSpPr>
        <p:spPr bwMode="auto">
          <a:xfrm>
            <a:off x="9301163" y="2847975"/>
            <a:ext cx="125412" cy="11747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4" name="Freeform 100">
            <a:extLst>
              <a:ext uri="{FF2B5EF4-FFF2-40B4-BE49-F238E27FC236}">
                <a16:creationId xmlns:a16="http://schemas.microsoft.com/office/drawing/2014/main" id="{D64295AA-D916-D347-A753-696967AFABC9}"/>
              </a:ext>
            </a:extLst>
          </p:cNvPr>
          <p:cNvSpPr>
            <a:spLocks/>
          </p:cNvSpPr>
          <p:nvPr/>
        </p:nvSpPr>
        <p:spPr bwMode="auto">
          <a:xfrm>
            <a:off x="9178925" y="2732088"/>
            <a:ext cx="369888" cy="115887"/>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45" name="Rectangle 102">
            <a:extLst>
              <a:ext uri="{FF2B5EF4-FFF2-40B4-BE49-F238E27FC236}">
                <a16:creationId xmlns:a16="http://schemas.microsoft.com/office/drawing/2014/main" id="{C4130082-4D5E-2342-983A-FA4374CAF650}"/>
              </a:ext>
            </a:extLst>
          </p:cNvPr>
          <p:cNvSpPr>
            <a:spLocks noChangeArrowheads="1"/>
          </p:cNvSpPr>
          <p:nvPr/>
        </p:nvSpPr>
        <p:spPr bwMode="auto">
          <a:xfrm>
            <a:off x="9301163" y="2266950"/>
            <a:ext cx="125412" cy="20478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6" name="Rectangle 103">
            <a:extLst>
              <a:ext uri="{FF2B5EF4-FFF2-40B4-BE49-F238E27FC236}">
                <a16:creationId xmlns:a16="http://schemas.microsoft.com/office/drawing/2014/main" id="{A3A08B76-F643-3E49-BAE1-51BA93C144EF}"/>
              </a:ext>
            </a:extLst>
          </p:cNvPr>
          <p:cNvSpPr>
            <a:spLocks noChangeArrowheads="1"/>
          </p:cNvSpPr>
          <p:nvPr/>
        </p:nvSpPr>
        <p:spPr bwMode="auto">
          <a:xfrm>
            <a:off x="8501063" y="2266950"/>
            <a:ext cx="925512" cy="587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7" name="Freeform 104">
            <a:extLst>
              <a:ext uri="{FF2B5EF4-FFF2-40B4-BE49-F238E27FC236}">
                <a16:creationId xmlns:a16="http://schemas.microsoft.com/office/drawing/2014/main" id="{195A6552-CD3C-EA4D-BF4B-2142FEDA1D99}"/>
              </a:ext>
            </a:extLst>
          </p:cNvPr>
          <p:cNvSpPr>
            <a:spLocks/>
          </p:cNvSpPr>
          <p:nvPr/>
        </p:nvSpPr>
        <p:spPr bwMode="auto">
          <a:xfrm>
            <a:off x="8256588" y="2209800"/>
            <a:ext cx="244475" cy="174625"/>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48" name="Rectangle 106">
            <a:extLst>
              <a:ext uri="{FF2B5EF4-FFF2-40B4-BE49-F238E27FC236}">
                <a16:creationId xmlns:a16="http://schemas.microsoft.com/office/drawing/2014/main" id="{1EE02A1D-9138-BC43-82F4-34A82B45932E}"/>
              </a:ext>
            </a:extLst>
          </p:cNvPr>
          <p:cNvSpPr>
            <a:spLocks noChangeArrowheads="1"/>
          </p:cNvSpPr>
          <p:nvPr/>
        </p:nvSpPr>
        <p:spPr bwMode="auto">
          <a:xfrm>
            <a:off x="11350625" y="1716088"/>
            <a:ext cx="123825" cy="43529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49" name="Freeform 107">
            <a:extLst>
              <a:ext uri="{FF2B5EF4-FFF2-40B4-BE49-F238E27FC236}">
                <a16:creationId xmlns:a16="http://schemas.microsoft.com/office/drawing/2014/main" id="{19B1DF63-7DB7-3242-AD05-5F2D5B53F1A3}"/>
              </a:ext>
            </a:extLst>
          </p:cNvPr>
          <p:cNvSpPr>
            <a:spLocks/>
          </p:cNvSpPr>
          <p:nvPr/>
        </p:nvSpPr>
        <p:spPr bwMode="auto">
          <a:xfrm>
            <a:off x="7764463" y="2586038"/>
            <a:ext cx="492125" cy="115887"/>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0" name="Freeform 108">
            <a:extLst>
              <a:ext uri="{FF2B5EF4-FFF2-40B4-BE49-F238E27FC236}">
                <a16:creationId xmlns:a16="http://schemas.microsoft.com/office/drawing/2014/main" id="{C624263D-D2B9-C642-89A2-B07AE8A6234A}"/>
              </a:ext>
            </a:extLst>
          </p:cNvPr>
          <p:cNvSpPr>
            <a:spLocks/>
          </p:cNvSpPr>
          <p:nvPr/>
        </p:nvSpPr>
        <p:spPr bwMode="auto">
          <a:xfrm>
            <a:off x="8010525" y="2586038"/>
            <a:ext cx="490538" cy="115887"/>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1" name="Freeform 109">
            <a:extLst>
              <a:ext uri="{FF2B5EF4-FFF2-40B4-BE49-F238E27FC236}">
                <a16:creationId xmlns:a16="http://schemas.microsoft.com/office/drawing/2014/main" id="{91466C59-B151-1848-A1BD-EE0F66215C19}"/>
              </a:ext>
            </a:extLst>
          </p:cNvPr>
          <p:cNvSpPr>
            <a:spLocks/>
          </p:cNvSpPr>
          <p:nvPr/>
        </p:nvSpPr>
        <p:spPr bwMode="auto">
          <a:xfrm>
            <a:off x="7764463" y="2586038"/>
            <a:ext cx="492125" cy="115887"/>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2" name="Freeform 110">
            <a:extLst>
              <a:ext uri="{FF2B5EF4-FFF2-40B4-BE49-F238E27FC236}">
                <a16:creationId xmlns:a16="http://schemas.microsoft.com/office/drawing/2014/main" id="{26AED201-54C4-F542-8546-46C850A32860}"/>
              </a:ext>
            </a:extLst>
          </p:cNvPr>
          <p:cNvSpPr>
            <a:spLocks/>
          </p:cNvSpPr>
          <p:nvPr/>
        </p:nvSpPr>
        <p:spPr bwMode="auto">
          <a:xfrm>
            <a:off x="8010525" y="2586038"/>
            <a:ext cx="490538" cy="115887"/>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3" name="Freeform 111">
            <a:extLst>
              <a:ext uri="{FF2B5EF4-FFF2-40B4-BE49-F238E27FC236}">
                <a16:creationId xmlns:a16="http://schemas.microsoft.com/office/drawing/2014/main" id="{05FD2712-6AFD-8944-89A4-964CEA6D5F30}"/>
              </a:ext>
            </a:extLst>
          </p:cNvPr>
          <p:cNvSpPr>
            <a:spLocks/>
          </p:cNvSpPr>
          <p:nvPr/>
        </p:nvSpPr>
        <p:spPr bwMode="auto">
          <a:xfrm>
            <a:off x="10744200" y="3138488"/>
            <a:ext cx="492125" cy="115887"/>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4" name="Freeform 112">
            <a:extLst>
              <a:ext uri="{FF2B5EF4-FFF2-40B4-BE49-F238E27FC236}">
                <a16:creationId xmlns:a16="http://schemas.microsoft.com/office/drawing/2014/main" id="{1208CF4B-2D3B-784E-A2A6-8CE90B42E0CB}"/>
              </a:ext>
            </a:extLst>
          </p:cNvPr>
          <p:cNvSpPr>
            <a:spLocks/>
          </p:cNvSpPr>
          <p:nvPr/>
        </p:nvSpPr>
        <p:spPr bwMode="auto">
          <a:xfrm>
            <a:off x="10668000" y="3138488"/>
            <a:ext cx="490538" cy="115887"/>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5" name="Freeform 113">
            <a:extLst>
              <a:ext uri="{FF2B5EF4-FFF2-40B4-BE49-F238E27FC236}">
                <a16:creationId xmlns:a16="http://schemas.microsoft.com/office/drawing/2014/main" id="{93EE9C6F-290C-0B4A-B213-2C02BAA9BCB9}"/>
              </a:ext>
            </a:extLst>
          </p:cNvPr>
          <p:cNvSpPr>
            <a:spLocks/>
          </p:cNvSpPr>
          <p:nvPr/>
        </p:nvSpPr>
        <p:spPr bwMode="auto">
          <a:xfrm>
            <a:off x="10556875" y="3138488"/>
            <a:ext cx="492125" cy="115887"/>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6" name="Freeform 114">
            <a:extLst>
              <a:ext uri="{FF2B5EF4-FFF2-40B4-BE49-F238E27FC236}">
                <a16:creationId xmlns:a16="http://schemas.microsoft.com/office/drawing/2014/main" id="{CE50142E-5558-A644-A8F6-48C0157E9BB8}"/>
              </a:ext>
            </a:extLst>
          </p:cNvPr>
          <p:cNvSpPr>
            <a:spLocks/>
          </p:cNvSpPr>
          <p:nvPr/>
        </p:nvSpPr>
        <p:spPr bwMode="auto">
          <a:xfrm>
            <a:off x="10634663" y="3138488"/>
            <a:ext cx="490537" cy="115887"/>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57" name="Rectangle 115">
            <a:extLst>
              <a:ext uri="{FF2B5EF4-FFF2-40B4-BE49-F238E27FC236}">
                <a16:creationId xmlns:a16="http://schemas.microsoft.com/office/drawing/2014/main" id="{250204E6-2E74-8A40-A0B1-AE06F3B75E17}"/>
              </a:ext>
            </a:extLst>
          </p:cNvPr>
          <p:cNvSpPr>
            <a:spLocks noChangeArrowheads="1"/>
          </p:cNvSpPr>
          <p:nvPr/>
        </p:nvSpPr>
        <p:spPr bwMode="auto">
          <a:xfrm>
            <a:off x="8072438" y="5516563"/>
            <a:ext cx="123825" cy="1746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58" name="Rectangle 116">
            <a:extLst>
              <a:ext uri="{FF2B5EF4-FFF2-40B4-BE49-F238E27FC236}">
                <a16:creationId xmlns:a16="http://schemas.microsoft.com/office/drawing/2014/main" id="{1FE4AC00-C7D4-A941-A0D0-A1A82093DEB2}"/>
              </a:ext>
            </a:extLst>
          </p:cNvPr>
          <p:cNvSpPr>
            <a:spLocks noChangeArrowheads="1"/>
          </p:cNvSpPr>
          <p:nvPr/>
        </p:nvSpPr>
        <p:spPr bwMode="auto">
          <a:xfrm>
            <a:off x="8196263" y="5648325"/>
            <a:ext cx="1292225" cy="587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59" name="Rectangle 117">
            <a:extLst>
              <a:ext uri="{FF2B5EF4-FFF2-40B4-BE49-F238E27FC236}">
                <a16:creationId xmlns:a16="http://schemas.microsoft.com/office/drawing/2014/main" id="{015A7F90-D4A3-9944-AB5D-F9BB049D1430}"/>
              </a:ext>
            </a:extLst>
          </p:cNvPr>
          <p:cNvSpPr>
            <a:spLocks noChangeArrowheads="1"/>
          </p:cNvSpPr>
          <p:nvPr/>
        </p:nvSpPr>
        <p:spPr bwMode="auto">
          <a:xfrm>
            <a:off x="9358313" y="5551488"/>
            <a:ext cx="130175" cy="1111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0" name="Rectangle 119">
            <a:extLst>
              <a:ext uri="{FF2B5EF4-FFF2-40B4-BE49-F238E27FC236}">
                <a16:creationId xmlns:a16="http://schemas.microsoft.com/office/drawing/2014/main" id="{13527C66-1659-E94A-B515-E87732CAF083}"/>
              </a:ext>
            </a:extLst>
          </p:cNvPr>
          <p:cNvSpPr>
            <a:spLocks noChangeArrowheads="1"/>
          </p:cNvSpPr>
          <p:nvPr/>
        </p:nvSpPr>
        <p:spPr bwMode="auto">
          <a:xfrm>
            <a:off x="6553200" y="1600200"/>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24661" name="Rectangle 120">
            <a:extLst>
              <a:ext uri="{FF2B5EF4-FFF2-40B4-BE49-F238E27FC236}">
                <a16:creationId xmlns:a16="http://schemas.microsoft.com/office/drawing/2014/main" id="{A4DD58E8-833E-274A-9FD4-61D3F14666EC}"/>
              </a:ext>
            </a:extLst>
          </p:cNvPr>
          <p:cNvSpPr>
            <a:spLocks noChangeArrowheads="1"/>
          </p:cNvSpPr>
          <p:nvPr/>
        </p:nvSpPr>
        <p:spPr bwMode="auto">
          <a:xfrm>
            <a:off x="8256588" y="1890713"/>
            <a:ext cx="2154237"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2" name="Rectangle 123">
            <a:extLst>
              <a:ext uri="{FF2B5EF4-FFF2-40B4-BE49-F238E27FC236}">
                <a16:creationId xmlns:a16="http://schemas.microsoft.com/office/drawing/2014/main" id="{6E45D219-D0B1-CD40-A996-739739793D75}"/>
              </a:ext>
            </a:extLst>
          </p:cNvPr>
          <p:cNvSpPr>
            <a:spLocks noChangeArrowheads="1"/>
          </p:cNvSpPr>
          <p:nvPr/>
        </p:nvSpPr>
        <p:spPr bwMode="auto">
          <a:xfrm>
            <a:off x="8102600" y="1716088"/>
            <a:ext cx="3355975" cy="587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3" name="Freeform 124">
            <a:extLst>
              <a:ext uri="{FF2B5EF4-FFF2-40B4-BE49-F238E27FC236}">
                <a16:creationId xmlns:a16="http://schemas.microsoft.com/office/drawing/2014/main" id="{F1138216-38AA-FA4D-8E08-C6E2BB322F61}"/>
              </a:ext>
            </a:extLst>
          </p:cNvPr>
          <p:cNvSpPr>
            <a:spLocks/>
          </p:cNvSpPr>
          <p:nvPr/>
        </p:nvSpPr>
        <p:spPr bwMode="auto">
          <a:xfrm>
            <a:off x="11166475" y="3949700"/>
            <a:ext cx="369888" cy="115888"/>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64" name="Freeform 125">
            <a:extLst>
              <a:ext uri="{FF2B5EF4-FFF2-40B4-BE49-F238E27FC236}">
                <a16:creationId xmlns:a16="http://schemas.microsoft.com/office/drawing/2014/main" id="{046BCD77-BE5B-BD46-AA1F-7A3339183A9B}"/>
              </a:ext>
            </a:extLst>
          </p:cNvPr>
          <p:cNvSpPr>
            <a:spLocks/>
          </p:cNvSpPr>
          <p:nvPr/>
        </p:nvSpPr>
        <p:spPr bwMode="auto">
          <a:xfrm>
            <a:off x="11290300" y="3949700"/>
            <a:ext cx="368300" cy="115888"/>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4665" name="Rectangle 126">
            <a:extLst>
              <a:ext uri="{FF2B5EF4-FFF2-40B4-BE49-F238E27FC236}">
                <a16:creationId xmlns:a16="http://schemas.microsoft.com/office/drawing/2014/main" id="{F9F2CF5F-A062-8E40-A765-D10835DFE31B}"/>
              </a:ext>
            </a:extLst>
          </p:cNvPr>
          <p:cNvSpPr>
            <a:spLocks noChangeArrowheads="1"/>
          </p:cNvSpPr>
          <p:nvPr/>
        </p:nvSpPr>
        <p:spPr bwMode="auto">
          <a:xfrm>
            <a:off x="8256588" y="1600200"/>
            <a:ext cx="2154237"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6" name="Rectangle 132">
            <a:extLst>
              <a:ext uri="{FF2B5EF4-FFF2-40B4-BE49-F238E27FC236}">
                <a16:creationId xmlns:a16="http://schemas.microsoft.com/office/drawing/2014/main" id="{D183184A-0F9B-7E4B-BDBD-E4B2BC8BB97F}"/>
              </a:ext>
            </a:extLst>
          </p:cNvPr>
          <p:cNvSpPr>
            <a:spLocks noChangeArrowheads="1"/>
          </p:cNvSpPr>
          <p:nvPr/>
        </p:nvSpPr>
        <p:spPr bwMode="auto">
          <a:xfrm>
            <a:off x="7826375" y="5691188"/>
            <a:ext cx="615950" cy="211137"/>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7" name="Rectangle 133">
            <a:extLst>
              <a:ext uri="{FF2B5EF4-FFF2-40B4-BE49-F238E27FC236}">
                <a16:creationId xmlns:a16="http://schemas.microsoft.com/office/drawing/2014/main" id="{CC9584AC-9966-7B49-ABDA-FDEF8D05392A}"/>
              </a:ext>
            </a:extLst>
          </p:cNvPr>
          <p:cNvSpPr>
            <a:spLocks noChangeArrowheads="1"/>
          </p:cNvSpPr>
          <p:nvPr/>
        </p:nvSpPr>
        <p:spPr bwMode="auto">
          <a:xfrm>
            <a:off x="8014016" y="5707063"/>
            <a:ext cx="26289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600" b="0" dirty="0">
                <a:solidFill>
                  <a:srgbClr val="000000"/>
                </a:solidFill>
                <a:latin typeface="Nanum Myeongjo" panose="02020603020101020101" pitchFamily="18" charset="-127"/>
                <a:ea typeface="宋体" panose="02010600030101010101" pitchFamily="2" charset="-122"/>
              </a:rPr>
              <a:t>PC</a:t>
            </a:r>
            <a:endParaRPr lang="en-US" altLang="zh-CN" sz="1600" b="0" dirty="0">
              <a:latin typeface="Nanum Myeongjo" panose="02020603020101020101" pitchFamily="18" charset="-127"/>
              <a:ea typeface="宋体" panose="02010600030101010101" pitchFamily="2" charset="-122"/>
            </a:endParaRPr>
          </a:p>
        </p:txBody>
      </p:sp>
      <p:sp>
        <p:nvSpPr>
          <p:cNvPr id="24668" name="Text Box 134">
            <a:extLst>
              <a:ext uri="{FF2B5EF4-FFF2-40B4-BE49-F238E27FC236}">
                <a16:creationId xmlns:a16="http://schemas.microsoft.com/office/drawing/2014/main" id="{7AF209CB-22AB-484C-8CEC-12A258950122}"/>
              </a:ext>
            </a:extLst>
          </p:cNvPr>
          <p:cNvSpPr txBox="1">
            <a:spLocks noChangeArrowheads="1"/>
          </p:cNvSpPr>
          <p:nvPr/>
        </p:nvSpPr>
        <p:spPr bwMode="auto">
          <a:xfrm>
            <a:off x="6604000" y="3627438"/>
            <a:ext cx="18473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4669" name="Rectangle 135">
            <a:extLst>
              <a:ext uri="{FF2B5EF4-FFF2-40B4-BE49-F238E27FC236}">
                <a16:creationId xmlns:a16="http://schemas.microsoft.com/office/drawing/2014/main" id="{3AB617F9-0B81-3047-9499-EDCD270C5116}"/>
              </a:ext>
            </a:extLst>
          </p:cNvPr>
          <p:cNvSpPr>
            <a:spLocks noChangeArrowheads="1"/>
          </p:cNvSpPr>
          <p:nvPr/>
        </p:nvSpPr>
        <p:spPr bwMode="auto">
          <a:xfrm>
            <a:off x="9556099" y="4511675"/>
            <a:ext cx="95539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200" b="0" dirty="0">
                <a:solidFill>
                  <a:srgbClr val="000000"/>
                </a:solidFill>
                <a:latin typeface="Nanum Myeongjo" panose="02020603020101020101" pitchFamily="18" charset="-127"/>
                <a:ea typeface="宋体" panose="02010600030101010101" pitchFamily="2" charset="-122"/>
              </a:rPr>
              <a:t>A   B</a:t>
            </a:r>
            <a:r>
              <a:rPr lang="en-US" altLang="zh-CN" sz="14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1400" b="0" dirty="0">
                <a:solidFill>
                  <a:srgbClr val="000000"/>
                </a:solidFill>
                <a:latin typeface="Nanum Myeongjo" panose="02020603020101020101" pitchFamily="18" charset="-127"/>
                <a:ea typeface="宋体" panose="02010600030101010101" pitchFamily="2" charset="-122"/>
              </a:rPr>
              <a:t>Register File</a:t>
            </a:r>
            <a:endParaRPr lang="en-US" altLang="zh-CN" sz="1400" b="0" dirty="0">
              <a:latin typeface="Nanum Myeongjo" panose="02020603020101020101" pitchFamily="18" charset="-127"/>
              <a:ea typeface="宋体" panose="02010600030101010101" pitchFamily="2" charset="-122"/>
            </a:endParaRPr>
          </a:p>
        </p:txBody>
      </p:sp>
      <p:sp>
        <p:nvSpPr>
          <p:cNvPr id="24670" name="Rectangle 136">
            <a:extLst>
              <a:ext uri="{FF2B5EF4-FFF2-40B4-BE49-F238E27FC236}">
                <a16:creationId xmlns:a16="http://schemas.microsoft.com/office/drawing/2014/main" id="{5591F995-FC83-DB40-9882-83706E84CC87}"/>
              </a:ext>
            </a:extLst>
          </p:cNvPr>
          <p:cNvSpPr>
            <a:spLocks noChangeArrowheads="1"/>
          </p:cNvSpPr>
          <p:nvPr/>
        </p:nvSpPr>
        <p:spPr bwMode="auto">
          <a:xfrm>
            <a:off x="10517098" y="4562475"/>
            <a:ext cx="18274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4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400" b="0" dirty="0">
                <a:solidFill>
                  <a:srgbClr val="000000"/>
                </a:solidFill>
                <a:latin typeface="Nanum Myeongjo" panose="02020603020101020101" pitchFamily="18" charset="-127"/>
                <a:ea typeface="宋体" panose="02010600030101010101" pitchFamily="2" charset="-122"/>
              </a:rPr>
              <a:t>M</a:t>
            </a:r>
            <a:endParaRPr lang="en-US" altLang="zh-CN" sz="1400" b="0" dirty="0">
              <a:latin typeface="Nanum Myeongjo" panose="02020603020101020101" pitchFamily="18" charset="-127"/>
              <a:ea typeface="宋体" panose="02010600030101010101" pitchFamily="2" charset="-122"/>
            </a:endParaRPr>
          </a:p>
        </p:txBody>
      </p:sp>
      <p:cxnSp>
        <p:nvCxnSpPr>
          <p:cNvPr id="24671" name="Straight Connector 138">
            <a:extLst>
              <a:ext uri="{FF2B5EF4-FFF2-40B4-BE49-F238E27FC236}">
                <a16:creationId xmlns:a16="http://schemas.microsoft.com/office/drawing/2014/main" id="{686CF09E-3D0D-2344-83C9-785F31EEB656}"/>
              </a:ext>
            </a:extLst>
          </p:cNvPr>
          <p:cNvCxnSpPr>
            <a:cxnSpLocks noChangeShapeType="1"/>
          </p:cNvCxnSpPr>
          <p:nvPr/>
        </p:nvCxnSpPr>
        <p:spPr bwMode="auto">
          <a:xfrm>
            <a:off x="6613525" y="4927600"/>
            <a:ext cx="4937125"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4672" name="Straight Connector 139">
            <a:extLst>
              <a:ext uri="{FF2B5EF4-FFF2-40B4-BE49-F238E27FC236}">
                <a16:creationId xmlns:a16="http://schemas.microsoft.com/office/drawing/2014/main" id="{263DA8DA-A61E-FC4E-8219-23C09189FB95}"/>
              </a:ext>
            </a:extLst>
          </p:cNvPr>
          <p:cNvCxnSpPr>
            <a:cxnSpLocks noChangeShapeType="1"/>
          </p:cNvCxnSpPr>
          <p:nvPr/>
        </p:nvCxnSpPr>
        <p:spPr bwMode="auto">
          <a:xfrm>
            <a:off x="6613525" y="4146550"/>
            <a:ext cx="4937125"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4673" name="Straight Connector 140">
            <a:extLst>
              <a:ext uri="{FF2B5EF4-FFF2-40B4-BE49-F238E27FC236}">
                <a16:creationId xmlns:a16="http://schemas.microsoft.com/office/drawing/2014/main" id="{2DCFB6A5-DBAF-2A4C-AA31-59A9227C8148}"/>
              </a:ext>
            </a:extLst>
          </p:cNvPr>
          <p:cNvCxnSpPr>
            <a:cxnSpLocks noChangeShapeType="1"/>
          </p:cNvCxnSpPr>
          <p:nvPr/>
        </p:nvCxnSpPr>
        <p:spPr bwMode="auto">
          <a:xfrm>
            <a:off x="6613525" y="3055938"/>
            <a:ext cx="4937125"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4674" name="Straight Connector 141">
            <a:extLst>
              <a:ext uri="{FF2B5EF4-FFF2-40B4-BE49-F238E27FC236}">
                <a16:creationId xmlns:a16="http://schemas.microsoft.com/office/drawing/2014/main" id="{1E1792C8-64F2-0743-9909-14D0507E095F}"/>
              </a:ext>
            </a:extLst>
          </p:cNvPr>
          <p:cNvCxnSpPr>
            <a:cxnSpLocks noChangeShapeType="1"/>
          </p:cNvCxnSpPr>
          <p:nvPr/>
        </p:nvCxnSpPr>
        <p:spPr bwMode="auto">
          <a:xfrm>
            <a:off x="6367463" y="2224088"/>
            <a:ext cx="5429250"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4675" name="Straight Connector 142">
            <a:extLst>
              <a:ext uri="{FF2B5EF4-FFF2-40B4-BE49-F238E27FC236}">
                <a16:creationId xmlns:a16="http://schemas.microsoft.com/office/drawing/2014/main" id="{1D9134D4-3712-1D4D-A8DC-2BE0FD8A325C}"/>
              </a:ext>
            </a:extLst>
          </p:cNvPr>
          <p:cNvCxnSpPr>
            <a:cxnSpLocks noChangeShapeType="1"/>
          </p:cNvCxnSpPr>
          <p:nvPr/>
        </p:nvCxnSpPr>
        <p:spPr bwMode="auto">
          <a:xfrm>
            <a:off x="6367463" y="1860550"/>
            <a:ext cx="5429250"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4676" name="Straight Arrow Connector 125">
            <a:extLst>
              <a:ext uri="{FF2B5EF4-FFF2-40B4-BE49-F238E27FC236}">
                <a16:creationId xmlns:a16="http://schemas.microsoft.com/office/drawing/2014/main" id="{2D2D4665-1814-9947-9264-4699186B5B1B}"/>
              </a:ext>
            </a:extLst>
          </p:cNvPr>
          <p:cNvCxnSpPr>
            <a:cxnSpLocks noChangeShapeType="1"/>
          </p:cNvCxnSpPr>
          <p:nvPr/>
        </p:nvCxnSpPr>
        <p:spPr bwMode="auto">
          <a:xfrm flipH="1" flipV="1">
            <a:off x="9202738" y="3482975"/>
            <a:ext cx="25717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0924A77A-AAF1-DF4A-997A-B6F4274440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3552B85-C02B-E340-9AEB-082B0C97D661}" type="slidenum">
              <a:rPr lang="zh-CN" altLang="en-US" sz="1400">
                <a:latin typeface="Nanum Myeongjo" panose="02020603020101020101" pitchFamily="18" charset="-127"/>
              </a:rPr>
              <a:pPr>
                <a:spcBef>
                  <a:spcPct val="0"/>
                </a:spcBef>
                <a:buFontTx/>
                <a:buNone/>
              </a:pPr>
              <a:t>12</a:t>
            </a:fld>
            <a:endParaRPr lang="en-US" altLang="zh-CN" sz="1400" dirty="0">
              <a:latin typeface="Nanum Myeongjo" panose="02020603020101020101" pitchFamily="18" charset="-127"/>
            </a:endParaRPr>
          </a:p>
        </p:txBody>
      </p:sp>
      <p:sp>
        <p:nvSpPr>
          <p:cNvPr id="26627" name="Rectangle 2">
            <a:extLst>
              <a:ext uri="{FF2B5EF4-FFF2-40B4-BE49-F238E27FC236}">
                <a16:creationId xmlns:a16="http://schemas.microsoft.com/office/drawing/2014/main" id="{427355F0-97F2-9548-9A7D-2D856D28A6C5}"/>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28" name="Freeform 3">
            <a:extLst>
              <a:ext uri="{FF2B5EF4-FFF2-40B4-BE49-F238E27FC236}">
                <a16:creationId xmlns:a16="http://schemas.microsoft.com/office/drawing/2014/main" id="{1D4DA865-5E7A-514C-94EE-3661ED32C5BF}"/>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29" name="Freeform 4">
            <a:extLst>
              <a:ext uri="{FF2B5EF4-FFF2-40B4-BE49-F238E27FC236}">
                <a16:creationId xmlns:a16="http://schemas.microsoft.com/office/drawing/2014/main" id="{9D7D31C5-B958-804D-983A-208334BC2E85}"/>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30" name="Rectangle 5">
            <a:extLst>
              <a:ext uri="{FF2B5EF4-FFF2-40B4-BE49-F238E27FC236}">
                <a16:creationId xmlns:a16="http://schemas.microsoft.com/office/drawing/2014/main" id="{754824E1-0F5E-BA41-8290-EECE5A446310}"/>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31" name="Rectangle 6">
            <a:extLst>
              <a:ext uri="{FF2B5EF4-FFF2-40B4-BE49-F238E27FC236}">
                <a16:creationId xmlns:a16="http://schemas.microsoft.com/office/drawing/2014/main" id="{37187D9F-8142-6A4A-A9DB-60F3190EFBDE}"/>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26632" name="Rectangle 7">
            <a:extLst>
              <a:ext uri="{FF2B5EF4-FFF2-40B4-BE49-F238E27FC236}">
                <a16:creationId xmlns:a16="http://schemas.microsoft.com/office/drawing/2014/main" id="{CA6EC6C5-A65F-484E-96B9-12D54538E0CC}"/>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33" name="Rectangle 8">
            <a:extLst>
              <a:ext uri="{FF2B5EF4-FFF2-40B4-BE49-F238E27FC236}">
                <a16:creationId xmlns:a16="http://schemas.microsoft.com/office/drawing/2014/main" id="{1BA5BEDE-F8C0-7E49-A6D0-E9E7071CD8F1}"/>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34" name="Rectangle 9">
            <a:extLst>
              <a:ext uri="{FF2B5EF4-FFF2-40B4-BE49-F238E27FC236}">
                <a16:creationId xmlns:a16="http://schemas.microsoft.com/office/drawing/2014/main" id="{9EFF3614-E28D-E84D-BF25-487AA7ECAF09}"/>
              </a:ext>
            </a:extLst>
          </p:cNvPr>
          <p:cNvSpPr>
            <a:spLocks noChangeArrowheads="1"/>
          </p:cNvSpPr>
          <p:nvPr/>
        </p:nvSpPr>
        <p:spPr bwMode="auto">
          <a:xfrm>
            <a:off x="3782642" y="5364163"/>
            <a:ext cx="22105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Instruction memory</a:t>
            </a:r>
          </a:p>
        </p:txBody>
      </p:sp>
      <p:grpSp>
        <p:nvGrpSpPr>
          <p:cNvPr id="26635" name="Group 10">
            <a:extLst>
              <a:ext uri="{FF2B5EF4-FFF2-40B4-BE49-F238E27FC236}">
                <a16:creationId xmlns:a16="http://schemas.microsoft.com/office/drawing/2014/main" id="{811DC509-290C-3E46-A908-4A860E5AA2EA}"/>
              </a:ext>
            </a:extLst>
          </p:cNvPr>
          <p:cNvGrpSpPr>
            <a:grpSpLocks/>
          </p:cNvGrpSpPr>
          <p:nvPr/>
        </p:nvGrpSpPr>
        <p:grpSpPr bwMode="auto">
          <a:xfrm>
            <a:off x="6172200" y="5410200"/>
            <a:ext cx="1801813" cy="381000"/>
            <a:chOff x="2928" y="3360"/>
            <a:chExt cx="1135" cy="240"/>
          </a:xfrm>
        </p:grpSpPr>
        <p:sp>
          <p:nvSpPr>
            <p:cNvPr id="26746" name="Rectangle 11">
              <a:extLst>
                <a:ext uri="{FF2B5EF4-FFF2-40B4-BE49-F238E27FC236}">
                  <a16:creationId xmlns:a16="http://schemas.microsoft.com/office/drawing/2014/main" id="{5CC555A3-1333-8747-A705-7E9DEA31D803}"/>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47" name="Rectangle 12">
              <a:extLst>
                <a:ext uri="{FF2B5EF4-FFF2-40B4-BE49-F238E27FC236}">
                  <a16:creationId xmlns:a16="http://schemas.microsoft.com/office/drawing/2014/main" id="{64D80823-D1AC-C44F-B9A7-0B8084A631C7}"/>
                </a:ext>
              </a:extLst>
            </p:cNvPr>
            <p:cNvSpPr>
              <a:spLocks noChangeArrowheads="1"/>
            </p:cNvSpPr>
            <p:nvPr/>
          </p:nvSpPr>
          <p:spPr bwMode="auto">
            <a:xfrm>
              <a:off x="3024" y="3408"/>
              <a:ext cx="9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PC increment</a:t>
              </a:r>
            </a:p>
          </p:txBody>
        </p:sp>
      </p:grpSp>
      <p:sp>
        <p:nvSpPr>
          <p:cNvPr id="26636" name="Rectangle 13">
            <a:extLst>
              <a:ext uri="{FF2B5EF4-FFF2-40B4-BE49-F238E27FC236}">
                <a16:creationId xmlns:a16="http://schemas.microsoft.com/office/drawing/2014/main" id="{3E8E7A2B-9A33-AA42-A9E4-6A72A324665E}"/>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26637" name="Rectangle 14">
            <a:extLst>
              <a:ext uri="{FF2B5EF4-FFF2-40B4-BE49-F238E27FC236}">
                <a16:creationId xmlns:a16="http://schemas.microsoft.com/office/drawing/2014/main" id="{1C4098D7-F0AC-7C45-A049-5A47D55708C8}"/>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38" name="Rectangle 15">
            <a:extLst>
              <a:ext uri="{FF2B5EF4-FFF2-40B4-BE49-F238E27FC236}">
                <a16:creationId xmlns:a16="http://schemas.microsoft.com/office/drawing/2014/main" id="{A91897EF-86B6-1E42-BF04-148AA5FD6A7B}"/>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39" name="Rectangle 16">
            <a:extLst>
              <a:ext uri="{FF2B5EF4-FFF2-40B4-BE49-F238E27FC236}">
                <a16:creationId xmlns:a16="http://schemas.microsoft.com/office/drawing/2014/main" id="{936A7C66-940E-9047-82A9-4EC80201B74B}"/>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26640" name="Group 17">
            <a:extLst>
              <a:ext uri="{FF2B5EF4-FFF2-40B4-BE49-F238E27FC236}">
                <a16:creationId xmlns:a16="http://schemas.microsoft.com/office/drawing/2014/main" id="{461B51C0-6F5A-7843-8119-F4412912BA13}"/>
              </a:ext>
            </a:extLst>
          </p:cNvPr>
          <p:cNvGrpSpPr>
            <a:grpSpLocks/>
          </p:cNvGrpSpPr>
          <p:nvPr/>
        </p:nvGrpSpPr>
        <p:grpSpPr bwMode="auto">
          <a:xfrm>
            <a:off x="6553200" y="2819400"/>
            <a:ext cx="1520825" cy="338138"/>
            <a:chOff x="0" y="1440"/>
            <a:chExt cx="958" cy="213"/>
          </a:xfrm>
        </p:grpSpPr>
        <p:grpSp>
          <p:nvGrpSpPr>
            <p:cNvPr id="26742" name="Group 18">
              <a:extLst>
                <a:ext uri="{FF2B5EF4-FFF2-40B4-BE49-F238E27FC236}">
                  <a16:creationId xmlns:a16="http://schemas.microsoft.com/office/drawing/2014/main" id="{20A6ABF7-CDAB-FC49-9979-8747A5B33F22}"/>
                </a:ext>
              </a:extLst>
            </p:cNvPr>
            <p:cNvGrpSpPr>
              <a:grpSpLocks/>
            </p:cNvGrpSpPr>
            <p:nvPr/>
          </p:nvGrpSpPr>
          <p:grpSpPr bwMode="auto">
            <a:xfrm>
              <a:off x="0" y="1440"/>
              <a:ext cx="958" cy="213"/>
              <a:chOff x="4398" y="1808"/>
              <a:chExt cx="464" cy="169"/>
            </a:xfrm>
          </p:grpSpPr>
          <p:sp>
            <p:nvSpPr>
              <p:cNvPr id="26744" name="Freeform 19">
                <a:extLst>
                  <a:ext uri="{FF2B5EF4-FFF2-40B4-BE49-F238E27FC236}">
                    <a16:creationId xmlns:a16="http://schemas.microsoft.com/office/drawing/2014/main" id="{DCC16378-E57A-0347-97AD-905F77A1C876}"/>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45" name="Freeform 20">
                <a:extLst>
                  <a:ext uri="{FF2B5EF4-FFF2-40B4-BE49-F238E27FC236}">
                    <a16:creationId xmlns:a16="http://schemas.microsoft.com/office/drawing/2014/main" id="{4DDABB42-CAED-2E41-83B9-690CCC4DDE9D}"/>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26743" name="Rectangle 21">
              <a:extLst>
                <a:ext uri="{FF2B5EF4-FFF2-40B4-BE49-F238E27FC236}">
                  <a16:creationId xmlns:a16="http://schemas.microsoft.com/office/drawing/2014/main" id="{037AE0D3-2EF6-BE46-BD89-E76BEC64204C}"/>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26641" name="Group 22">
            <a:extLst>
              <a:ext uri="{FF2B5EF4-FFF2-40B4-BE49-F238E27FC236}">
                <a16:creationId xmlns:a16="http://schemas.microsoft.com/office/drawing/2014/main" id="{75DC97AB-DE15-D544-8455-F9A8E16B4FCA}"/>
              </a:ext>
            </a:extLst>
          </p:cNvPr>
          <p:cNvGrpSpPr>
            <a:grpSpLocks/>
          </p:cNvGrpSpPr>
          <p:nvPr/>
        </p:nvGrpSpPr>
        <p:grpSpPr bwMode="auto">
          <a:xfrm>
            <a:off x="5715000" y="1447800"/>
            <a:ext cx="2160588" cy="354013"/>
            <a:chOff x="415" y="1392"/>
            <a:chExt cx="1361" cy="272"/>
          </a:xfrm>
        </p:grpSpPr>
        <p:sp>
          <p:nvSpPr>
            <p:cNvPr id="26740" name="Rectangle 23">
              <a:extLst>
                <a:ext uri="{FF2B5EF4-FFF2-40B4-BE49-F238E27FC236}">
                  <a16:creationId xmlns:a16="http://schemas.microsoft.com/office/drawing/2014/main" id="{09F42FAD-CBCD-A244-952F-4810C23A8B41}"/>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41" name="Rectangle 24">
              <a:extLst>
                <a:ext uri="{FF2B5EF4-FFF2-40B4-BE49-F238E27FC236}">
                  <a16:creationId xmlns:a16="http://schemas.microsoft.com/office/drawing/2014/main" id="{B184A914-4FEC-E847-9DFA-3514B8CE0B22}"/>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sp>
        <p:nvSpPr>
          <p:cNvPr id="26642" name="Rectangle 28">
            <a:extLst>
              <a:ext uri="{FF2B5EF4-FFF2-40B4-BE49-F238E27FC236}">
                <a16:creationId xmlns:a16="http://schemas.microsoft.com/office/drawing/2014/main" id="{46D945FA-9704-FE40-9D78-CECB65A03CCF}"/>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43" name="Rectangle 29">
            <a:extLst>
              <a:ext uri="{FF2B5EF4-FFF2-40B4-BE49-F238E27FC236}">
                <a16:creationId xmlns:a16="http://schemas.microsoft.com/office/drawing/2014/main" id="{C5137986-941C-6A4C-A9F9-A340386A79E0}"/>
              </a:ext>
            </a:extLst>
          </p:cNvPr>
          <p:cNvSpPr>
            <a:spLocks noChangeArrowheads="1"/>
          </p:cNvSpPr>
          <p:nvPr/>
        </p:nvSpPr>
        <p:spPr bwMode="auto">
          <a:xfrm>
            <a:off x="2274888" y="5573713"/>
            <a:ext cx="84638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Fetch</a:t>
            </a:r>
          </a:p>
        </p:txBody>
      </p:sp>
      <p:sp>
        <p:nvSpPr>
          <p:cNvPr id="26644" name="Rectangle 30">
            <a:extLst>
              <a:ext uri="{FF2B5EF4-FFF2-40B4-BE49-F238E27FC236}">
                <a16:creationId xmlns:a16="http://schemas.microsoft.com/office/drawing/2014/main" id="{7CEB11B1-F4BE-2F46-BDAC-AF5F0CF602A7}"/>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45" name="Rectangle 31">
            <a:extLst>
              <a:ext uri="{FF2B5EF4-FFF2-40B4-BE49-F238E27FC236}">
                <a16:creationId xmlns:a16="http://schemas.microsoft.com/office/drawing/2014/main" id="{937358AB-E290-6B49-B8B7-E174E975DD7F}"/>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26646" name="Rectangle 32">
            <a:extLst>
              <a:ext uri="{FF2B5EF4-FFF2-40B4-BE49-F238E27FC236}">
                <a16:creationId xmlns:a16="http://schemas.microsoft.com/office/drawing/2014/main" id="{4C5391F1-EB97-1944-859B-82497C620DFE}"/>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47" name="Rectangle 33">
            <a:extLst>
              <a:ext uri="{FF2B5EF4-FFF2-40B4-BE49-F238E27FC236}">
                <a16:creationId xmlns:a16="http://schemas.microsoft.com/office/drawing/2014/main" id="{E0BC965B-BDAD-194D-8C3A-825BF3ECC2FB}"/>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26648" name="Rectangle 34">
            <a:extLst>
              <a:ext uri="{FF2B5EF4-FFF2-40B4-BE49-F238E27FC236}">
                <a16:creationId xmlns:a16="http://schemas.microsoft.com/office/drawing/2014/main" id="{84D6B0D6-0743-224B-A030-C3F5D4E7E7B1}"/>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49" name="Rectangle 35">
            <a:extLst>
              <a:ext uri="{FF2B5EF4-FFF2-40B4-BE49-F238E27FC236}">
                <a16:creationId xmlns:a16="http://schemas.microsoft.com/office/drawing/2014/main" id="{E4BB48E3-05DA-F042-AB85-385BBD30DE56}"/>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26650" name="Rectangle 36">
            <a:extLst>
              <a:ext uri="{FF2B5EF4-FFF2-40B4-BE49-F238E27FC236}">
                <a16:creationId xmlns:a16="http://schemas.microsoft.com/office/drawing/2014/main" id="{1FE36894-B961-A348-8866-31A94E95E01B}"/>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1" name="Rectangle 37">
            <a:extLst>
              <a:ext uri="{FF2B5EF4-FFF2-40B4-BE49-F238E27FC236}">
                <a16:creationId xmlns:a16="http://schemas.microsoft.com/office/drawing/2014/main" id="{3B99F749-480E-D942-9362-DC593F3F7B06}"/>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26652" name="Rectangle 38">
            <a:extLst>
              <a:ext uri="{FF2B5EF4-FFF2-40B4-BE49-F238E27FC236}">
                <a16:creationId xmlns:a16="http://schemas.microsoft.com/office/drawing/2014/main" id="{AA51D3DF-1D85-7443-A72A-204F8A05E72E}"/>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3" name="Rectangle 40">
            <a:extLst>
              <a:ext uri="{FF2B5EF4-FFF2-40B4-BE49-F238E27FC236}">
                <a16:creationId xmlns:a16="http://schemas.microsoft.com/office/drawing/2014/main" id="{FB5570A8-6BE2-7A4F-AE10-787FEA02F0D9}"/>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26654" name="Rectangle 41">
            <a:extLst>
              <a:ext uri="{FF2B5EF4-FFF2-40B4-BE49-F238E27FC236}">
                <a16:creationId xmlns:a16="http://schemas.microsoft.com/office/drawing/2014/main" id="{C670D391-F1E5-F440-9180-6CC535DA0595}"/>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5" name="Rectangle 42">
            <a:extLst>
              <a:ext uri="{FF2B5EF4-FFF2-40B4-BE49-F238E27FC236}">
                <a16:creationId xmlns:a16="http://schemas.microsoft.com/office/drawing/2014/main" id="{2223C2BB-9234-5340-949C-DCA871FED49E}"/>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6" name="Rectangle 43">
            <a:extLst>
              <a:ext uri="{FF2B5EF4-FFF2-40B4-BE49-F238E27FC236}">
                <a16:creationId xmlns:a16="http://schemas.microsoft.com/office/drawing/2014/main" id="{98E4CF48-2DB1-684E-A699-0A60B89FD349}"/>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26657" name="Rectangle 44">
            <a:extLst>
              <a:ext uri="{FF2B5EF4-FFF2-40B4-BE49-F238E27FC236}">
                <a16:creationId xmlns:a16="http://schemas.microsoft.com/office/drawing/2014/main" id="{3B6C1A93-C56C-AF41-9468-2120E8EEC3B4}"/>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8" name="Rectangle 45">
            <a:extLst>
              <a:ext uri="{FF2B5EF4-FFF2-40B4-BE49-F238E27FC236}">
                <a16:creationId xmlns:a16="http://schemas.microsoft.com/office/drawing/2014/main" id="{65E7A6B2-FDA7-3746-9AF3-D27A88327175}"/>
              </a:ext>
            </a:extLst>
          </p:cNvPr>
          <p:cNvSpPr>
            <a:spLocks noChangeArrowheads="1"/>
          </p:cNvSpPr>
          <p:nvPr/>
        </p:nvSpPr>
        <p:spPr bwMode="auto">
          <a:xfrm>
            <a:off x="6858000" y="4418013"/>
            <a:ext cx="1676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59" name="Rectangle 46">
            <a:extLst>
              <a:ext uri="{FF2B5EF4-FFF2-40B4-BE49-F238E27FC236}">
                <a16:creationId xmlns:a16="http://schemas.microsoft.com/office/drawing/2014/main" id="{DE5E5AD0-87D3-794B-A835-CDFFEA4AF566}"/>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26660" name="Group 47">
            <a:extLst>
              <a:ext uri="{FF2B5EF4-FFF2-40B4-BE49-F238E27FC236}">
                <a16:creationId xmlns:a16="http://schemas.microsoft.com/office/drawing/2014/main" id="{218B1DDF-DC55-BC47-AE9E-FED77407CE03}"/>
              </a:ext>
            </a:extLst>
          </p:cNvPr>
          <p:cNvGrpSpPr>
            <a:grpSpLocks/>
          </p:cNvGrpSpPr>
          <p:nvPr/>
        </p:nvGrpSpPr>
        <p:grpSpPr bwMode="auto">
          <a:xfrm>
            <a:off x="5059363" y="2895600"/>
            <a:ext cx="714375" cy="42863"/>
            <a:chOff x="3970" y="1821"/>
            <a:chExt cx="218" cy="27"/>
          </a:xfrm>
        </p:grpSpPr>
        <p:sp>
          <p:nvSpPr>
            <p:cNvPr id="26724" name="Freeform 48">
              <a:extLst>
                <a:ext uri="{FF2B5EF4-FFF2-40B4-BE49-F238E27FC236}">
                  <a16:creationId xmlns:a16="http://schemas.microsoft.com/office/drawing/2014/main" id="{3A980C7B-146A-CD47-BA15-BC36656BAF28}"/>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25" name="Freeform 49">
              <a:extLst>
                <a:ext uri="{FF2B5EF4-FFF2-40B4-BE49-F238E27FC236}">
                  <a16:creationId xmlns:a16="http://schemas.microsoft.com/office/drawing/2014/main" id="{DF859063-4EA9-4E45-9628-4957959735CE}"/>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26" name="Freeform 50">
              <a:extLst>
                <a:ext uri="{FF2B5EF4-FFF2-40B4-BE49-F238E27FC236}">
                  <a16:creationId xmlns:a16="http://schemas.microsoft.com/office/drawing/2014/main" id="{0B6E9456-9410-564E-9800-F9D20C03708D}"/>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27" name="Freeform 51">
              <a:extLst>
                <a:ext uri="{FF2B5EF4-FFF2-40B4-BE49-F238E27FC236}">
                  <a16:creationId xmlns:a16="http://schemas.microsoft.com/office/drawing/2014/main" id="{FCE26D44-2B29-DB47-878B-38B2E4DA5B04}"/>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28" name="Freeform 52">
              <a:extLst>
                <a:ext uri="{FF2B5EF4-FFF2-40B4-BE49-F238E27FC236}">
                  <a16:creationId xmlns:a16="http://schemas.microsoft.com/office/drawing/2014/main" id="{D4485086-688B-164B-8D57-183B3FEB3F09}"/>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29" name="Freeform 53">
              <a:extLst>
                <a:ext uri="{FF2B5EF4-FFF2-40B4-BE49-F238E27FC236}">
                  <a16:creationId xmlns:a16="http://schemas.microsoft.com/office/drawing/2014/main" id="{D646AC2F-5802-2149-89F5-FB92068F17B2}"/>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0" name="Freeform 54">
              <a:extLst>
                <a:ext uri="{FF2B5EF4-FFF2-40B4-BE49-F238E27FC236}">
                  <a16:creationId xmlns:a16="http://schemas.microsoft.com/office/drawing/2014/main" id="{00F1A5FD-97AC-E34C-A1D1-000507B94D8E}"/>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1" name="Freeform 55">
              <a:extLst>
                <a:ext uri="{FF2B5EF4-FFF2-40B4-BE49-F238E27FC236}">
                  <a16:creationId xmlns:a16="http://schemas.microsoft.com/office/drawing/2014/main" id="{E7C1D88C-6819-9B4D-9E0C-01772534F43C}"/>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2" name="Freeform 56">
              <a:extLst>
                <a:ext uri="{FF2B5EF4-FFF2-40B4-BE49-F238E27FC236}">
                  <a16:creationId xmlns:a16="http://schemas.microsoft.com/office/drawing/2014/main" id="{C8BDE2F2-7A86-3B4F-A522-7146FDC1B75F}"/>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3" name="Freeform 57">
              <a:extLst>
                <a:ext uri="{FF2B5EF4-FFF2-40B4-BE49-F238E27FC236}">
                  <a16:creationId xmlns:a16="http://schemas.microsoft.com/office/drawing/2014/main" id="{4C74E43D-9C9B-B043-9D78-6A14DD77A108}"/>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4" name="Freeform 58">
              <a:extLst>
                <a:ext uri="{FF2B5EF4-FFF2-40B4-BE49-F238E27FC236}">
                  <a16:creationId xmlns:a16="http://schemas.microsoft.com/office/drawing/2014/main" id="{F0391D7C-AB42-E14F-8E92-05CB8178B270}"/>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5" name="Freeform 59">
              <a:extLst>
                <a:ext uri="{FF2B5EF4-FFF2-40B4-BE49-F238E27FC236}">
                  <a16:creationId xmlns:a16="http://schemas.microsoft.com/office/drawing/2014/main" id="{E51E6CBB-A97E-7F43-92B5-5C83E47EB761}"/>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6" name="Freeform 60">
              <a:extLst>
                <a:ext uri="{FF2B5EF4-FFF2-40B4-BE49-F238E27FC236}">
                  <a16:creationId xmlns:a16="http://schemas.microsoft.com/office/drawing/2014/main" id="{9FF410C3-00CB-BF40-99A2-562A3B71994E}"/>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7" name="Freeform 61">
              <a:extLst>
                <a:ext uri="{FF2B5EF4-FFF2-40B4-BE49-F238E27FC236}">
                  <a16:creationId xmlns:a16="http://schemas.microsoft.com/office/drawing/2014/main" id="{EA6CF414-5A93-D142-834B-BE15D7CDF8A1}"/>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8" name="Freeform 62">
              <a:extLst>
                <a:ext uri="{FF2B5EF4-FFF2-40B4-BE49-F238E27FC236}">
                  <a16:creationId xmlns:a16="http://schemas.microsoft.com/office/drawing/2014/main" id="{6EA3F755-1A72-7848-A88E-58E535B13A79}"/>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6739" name="Freeform 63">
              <a:extLst>
                <a:ext uri="{FF2B5EF4-FFF2-40B4-BE49-F238E27FC236}">
                  <a16:creationId xmlns:a16="http://schemas.microsoft.com/office/drawing/2014/main" id="{EA5E6704-AF58-6342-B3F4-27D42152BA3E}"/>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26661" name="Rectangle 64">
            <a:extLst>
              <a:ext uri="{FF2B5EF4-FFF2-40B4-BE49-F238E27FC236}">
                <a16:creationId xmlns:a16="http://schemas.microsoft.com/office/drawing/2014/main" id="{E6AC9405-44B8-944A-97A9-DBCB2A3A4107}"/>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2" name="Rectangle 65">
            <a:extLst>
              <a:ext uri="{FF2B5EF4-FFF2-40B4-BE49-F238E27FC236}">
                <a16:creationId xmlns:a16="http://schemas.microsoft.com/office/drawing/2014/main" id="{AE0060CA-A421-E446-8C44-272A7966D7B5}"/>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3" name="Freeform 66">
            <a:extLst>
              <a:ext uri="{FF2B5EF4-FFF2-40B4-BE49-F238E27FC236}">
                <a16:creationId xmlns:a16="http://schemas.microsoft.com/office/drawing/2014/main" id="{6285B487-306D-8D4E-B8E3-C9D0E1D8C55D}"/>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64" name="Rectangle 67">
            <a:extLst>
              <a:ext uri="{FF2B5EF4-FFF2-40B4-BE49-F238E27FC236}">
                <a16:creationId xmlns:a16="http://schemas.microsoft.com/office/drawing/2014/main" id="{0D54B0C9-E449-D143-9D90-63EFC91E50B8}"/>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5" name="Rectangle 69">
            <a:extLst>
              <a:ext uri="{FF2B5EF4-FFF2-40B4-BE49-F238E27FC236}">
                <a16:creationId xmlns:a16="http://schemas.microsoft.com/office/drawing/2014/main" id="{F899811A-D64B-4B41-B910-3665B74E9B56}"/>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6" name="Freeform 70">
            <a:extLst>
              <a:ext uri="{FF2B5EF4-FFF2-40B4-BE49-F238E27FC236}">
                <a16:creationId xmlns:a16="http://schemas.microsoft.com/office/drawing/2014/main" id="{58ABBE8E-B15B-7046-BB60-6DF201C07B92}"/>
              </a:ext>
            </a:extLst>
          </p:cNvPr>
          <p:cNvSpPr>
            <a:spLocks/>
          </p:cNvSpPr>
          <p:nvPr/>
        </p:nvSpPr>
        <p:spPr bwMode="auto">
          <a:xfrm>
            <a:off x="6548438" y="4491038"/>
            <a:ext cx="309562" cy="2333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67" name="Rectangle 71">
            <a:extLst>
              <a:ext uri="{FF2B5EF4-FFF2-40B4-BE49-F238E27FC236}">
                <a16:creationId xmlns:a16="http://schemas.microsoft.com/office/drawing/2014/main" id="{76352838-7C4F-6940-B74F-C637124C4F7F}"/>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8" name="Rectangle 74">
            <a:extLst>
              <a:ext uri="{FF2B5EF4-FFF2-40B4-BE49-F238E27FC236}">
                <a16:creationId xmlns:a16="http://schemas.microsoft.com/office/drawing/2014/main" id="{AEA82EDF-F125-9649-89DB-2116450AF704}"/>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69" name="Rectangle 75">
            <a:extLst>
              <a:ext uri="{FF2B5EF4-FFF2-40B4-BE49-F238E27FC236}">
                <a16:creationId xmlns:a16="http://schemas.microsoft.com/office/drawing/2014/main" id="{525A86D3-BCE3-0141-B7DB-FC2D99355E8C}"/>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0" name="Freeform 76">
            <a:extLst>
              <a:ext uri="{FF2B5EF4-FFF2-40B4-BE49-F238E27FC236}">
                <a16:creationId xmlns:a16="http://schemas.microsoft.com/office/drawing/2014/main" id="{6A014284-5200-FB46-8D8A-431F22847D1C}"/>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71" name="Rectangle 77">
            <a:extLst>
              <a:ext uri="{FF2B5EF4-FFF2-40B4-BE49-F238E27FC236}">
                <a16:creationId xmlns:a16="http://schemas.microsoft.com/office/drawing/2014/main" id="{A8C5DA98-4214-DC4E-A9B0-CC11F08A0D7A}"/>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2" name="Rectangle 79">
            <a:extLst>
              <a:ext uri="{FF2B5EF4-FFF2-40B4-BE49-F238E27FC236}">
                <a16:creationId xmlns:a16="http://schemas.microsoft.com/office/drawing/2014/main" id="{B3071E72-7717-F644-8036-678483ADA663}"/>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3" name="Rectangle 80">
            <a:extLst>
              <a:ext uri="{FF2B5EF4-FFF2-40B4-BE49-F238E27FC236}">
                <a16:creationId xmlns:a16="http://schemas.microsoft.com/office/drawing/2014/main" id="{B237A7E7-742D-AB42-8259-16EC042E0143}"/>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4" name="Freeform 81">
            <a:extLst>
              <a:ext uri="{FF2B5EF4-FFF2-40B4-BE49-F238E27FC236}">
                <a16:creationId xmlns:a16="http://schemas.microsoft.com/office/drawing/2014/main" id="{45A4E45A-7AED-4742-ACF1-C81AF67CEA04}"/>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75" name="Rectangle 82">
            <a:extLst>
              <a:ext uri="{FF2B5EF4-FFF2-40B4-BE49-F238E27FC236}">
                <a16:creationId xmlns:a16="http://schemas.microsoft.com/office/drawing/2014/main" id="{05234953-F1C9-AE43-90D0-D32AEE33ED3C}"/>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6" name="Rectangle 84">
            <a:extLst>
              <a:ext uri="{FF2B5EF4-FFF2-40B4-BE49-F238E27FC236}">
                <a16:creationId xmlns:a16="http://schemas.microsoft.com/office/drawing/2014/main" id="{8C462EFF-CB5E-E747-8229-82761BDC9E39}"/>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7" name="Rectangle 86">
            <a:extLst>
              <a:ext uri="{FF2B5EF4-FFF2-40B4-BE49-F238E27FC236}">
                <a16:creationId xmlns:a16="http://schemas.microsoft.com/office/drawing/2014/main" id="{5462C1BF-CEE5-3D4D-B46F-F6D4A1C82D20}"/>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8" name="Rectangle 87">
            <a:extLst>
              <a:ext uri="{FF2B5EF4-FFF2-40B4-BE49-F238E27FC236}">
                <a16:creationId xmlns:a16="http://schemas.microsoft.com/office/drawing/2014/main" id="{BDCE6457-0CE1-DA48-B93D-472DE05C7CA5}"/>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79" name="Freeform 88">
            <a:extLst>
              <a:ext uri="{FF2B5EF4-FFF2-40B4-BE49-F238E27FC236}">
                <a16:creationId xmlns:a16="http://schemas.microsoft.com/office/drawing/2014/main" id="{560D5E23-BF57-E943-A8F7-C929D014E8C7}"/>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80" name="Rectangle 89">
            <a:extLst>
              <a:ext uri="{FF2B5EF4-FFF2-40B4-BE49-F238E27FC236}">
                <a16:creationId xmlns:a16="http://schemas.microsoft.com/office/drawing/2014/main" id="{F09DDC21-E3B1-604F-9D03-2A3A305A3835}"/>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1" name="Rectangle 91">
            <a:extLst>
              <a:ext uri="{FF2B5EF4-FFF2-40B4-BE49-F238E27FC236}">
                <a16:creationId xmlns:a16="http://schemas.microsoft.com/office/drawing/2014/main" id="{301DE395-7FBF-0140-8E70-833F77914052}"/>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2" name="Freeform 92">
            <a:extLst>
              <a:ext uri="{FF2B5EF4-FFF2-40B4-BE49-F238E27FC236}">
                <a16:creationId xmlns:a16="http://schemas.microsoft.com/office/drawing/2014/main" id="{1D7BBE3E-5040-6447-8228-C4204F53DAA2}"/>
              </a:ext>
            </a:extLst>
          </p:cNvPr>
          <p:cNvSpPr>
            <a:spLocks/>
          </p:cNvSpPr>
          <p:nvPr/>
        </p:nvSpPr>
        <p:spPr bwMode="auto">
          <a:xfrm>
            <a:off x="8534400" y="4419600"/>
            <a:ext cx="304800"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83" name="Rectangle 93">
            <a:extLst>
              <a:ext uri="{FF2B5EF4-FFF2-40B4-BE49-F238E27FC236}">
                <a16:creationId xmlns:a16="http://schemas.microsoft.com/office/drawing/2014/main" id="{6B18C5B3-4169-6047-A40C-4E7D00D8E1B4}"/>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4" name="Rectangle 94">
            <a:extLst>
              <a:ext uri="{FF2B5EF4-FFF2-40B4-BE49-F238E27FC236}">
                <a16:creationId xmlns:a16="http://schemas.microsoft.com/office/drawing/2014/main" id="{570C6C50-49AB-3A49-9B1C-5BB7F153E3FA}"/>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5" name="Rectangle 95">
            <a:extLst>
              <a:ext uri="{FF2B5EF4-FFF2-40B4-BE49-F238E27FC236}">
                <a16:creationId xmlns:a16="http://schemas.microsoft.com/office/drawing/2014/main" id="{D2AE25D4-4BE2-7D46-B403-1C41EDADC99A}"/>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6" name="Rectangle 96">
            <a:extLst>
              <a:ext uri="{FF2B5EF4-FFF2-40B4-BE49-F238E27FC236}">
                <a16:creationId xmlns:a16="http://schemas.microsoft.com/office/drawing/2014/main" id="{1697E0F3-C00A-1940-8ECE-03EA80D64220}"/>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7" name="Freeform 97">
            <a:extLst>
              <a:ext uri="{FF2B5EF4-FFF2-40B4-BE49-F238E27FC236}">
                <a16:creationId xmlns:a16="http://schemas.microsoft.com/office/drawing/2014/main" id="{7D518E47-A134-EE4E-A3B3-6780786C4603}"/>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88" name="Rectangle 98">
            <a:extLst>
              <a:ext uri="{FF2B5EF4-FFF2-40B4-BE49-F238E27FC236}">
                <a16:creationId xmlns:a16="http://schemas.microsoft.com/office/drawing/2014/main" id="{F3E5808C-51CB-0447-844D-2872B408856D}"/>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89" name="Rectangle 99">
            <a:extLst>
              <a:ext uri="{FF2B5EF4-FFF2-40B4-BE49-F238E27FC236}">
                <a16:creationId xmlns:a16="http://schemas.microsoft.com/office/drawing/2014/main" id="{B091E281-1476-7C48-95C4-1680A6FA78B0}"/>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90" name="Freeform 100">
            <a:extLst>
              <a:ext uri="{FF2B5EF4-FFF2-40B4-BE49-F238E27FC236}">
                <a16:creationId xmlns:a16="http://schemas.microsoft.com/office/drawing/2014/main" id="{14366850-CAF1-4744-B402-491417B56615}"/>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1" name="Rectangle 102">
            <a:extLst>
              <a:ext uri="{FF2B5EF4-FFF2-40B4-BE49-F238E27FC236}">
                <a16:creationId xmlns:a16="http://schemas.microsoft.com/office/drawing/2014/main" id="{8EC9522F-F6EF-4048-8A8E-C3FF870EFABE}"/>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92" name="Rectangle 103">
            <a:extLst>
              <a:ext uri="{FF2B5EF4-FFF2-40B4-BE49-F238E27FC236}">
                <a16:creationId xmlns:a16="http://schemas.microsoft.com/office/drawing/2014/main" id="{65C78587-46AC-C04B-BCC5-6A0A40B9426D}"/>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93" name="Freeform 104">
            <a:extLst>
              <a:ext uri="{FF2B5EF4-FFF2-40B4-BE49-F238E27FC236}">
                <a16:creationId xmlns:a16="http://schemas.microsoft.com/office/drawing/2014/main" id="{299015C2-6752-CE4E-8E63-DAC53D74770A}"/>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4" name="Rectangle 106">
            <a:extLst>
              <a:ext uri="{FF2B5EF4-FFF2-40B4-BE49-F238E27FC236}">
                <a16:creationId xmlns:a16="http://schemas.microsoft.com/office/drawing/2014/main" id="{7062C1F9-96DB-124E-9336-74B98A33A970}"/>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695" name="Freeform 107">
            <a:extLst>
              <a:ext uri="{FF2B5EF4-FFF2-40B4-BE49-F238E27FC236}">
                <a16:creationId xmlns:a16="http://schemas.microsoft.com/office/drawing/2014/main" id="{A23F8536-4F8D-9E4F-AEB2-EB778B788D96}"/>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6" name="Freeform 108">
            <a:extLst>
              <a:ext uri="{FF2B5EF4-FFF2-40B4-BE49-F238E27FC236}">
                <a16:creationId xmlns:a16="http://schemas.microsoft.com/office/drawing/2014/main" id="{15FB19DC-13DC-0449-9DB0-C5D473658C6C}"/>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7" name="Freeform 109">
            <a:extLst>
              <a:ext uri="{FF2B5EF4-FFF2-40B4-BE49-F238E27FC236}">
                <a16:creationId xmlns:a16="http://schemas.microsoft.com/office/drawing/2014/main" id="{996C5D37-7073-2A49-A019-86C9A603550F}"/>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8" name="Freeform 110">
            <a:extLst>
              <a:ext uri="{FF2B5EF4-FFF2-40B4-BE49-F238E27FC236}">
                <a16:creationId xmlns:a16="http://schemas.microsoft.com/office/drawing/2014/main" id="{94E3AF78-1051-F842-BDA2-A95E24EEEA5F}"/>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699" name="Freeform 111">
            <a:extLst>
              <a:ext uri="{FF2B5EF4-FFF2-40B4-BE49-F238E27FC236}">
                <a16:creationId xmlns:a16="http://schemas.microsoft.com/office/drawing/2014/main" id="{A646FD98-320D-B444-AD39-EE9DAE9072F2}"/>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00" name="Freeform 112">
            <a:extLst>
              <a:ext uri="{FF2B5EF4-FFF2-40B4-BE49-F238E27FC236}">
                <a16:creationId xmlns:a16="http://schemas.microsoft.com/office/drawing/2014/main" id="{95E800A9-C7F8-FA4F-9471-0017B06B3884}"/>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01" name="Freeform 113">
            <a:extLst>
              <a:ext uri="{FF2B5EF4-FFF2-40B4-BE49-F238E27FC236}">
                <a16:creationId xmlns:a16="http://schemas.microsoft.com/office/drawing/2014/main" id="{198B875B-1AAA-2947-AB7E-B673885BF201}"/>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02" name="Freeform 114">
            <a:extLst>
              <a:ext uri="{FF2B5EF4-FFF2-40B4-BE49-F238E27FC236}">
                <a16:creationId xmlns:a16="http://schemas.microsoft.com/office/drawing/2014/main" id="{36B9B9EA-135B-E244-8D44-ABF96D6895C0}"/>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03" name="Rectangle 115">
            <a:extLst>
              <a:ext uri="{FF2B5EF4-FFF2-40B4-BE49-F238E27FC236}">
                <a16:creationId xmlns:a16="http://schemas.microsoft.com/office/drawing/2014/main" id="{66768294-6BB0-5F45-A186-8622C1B0A15D}"/>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04" name="Rectangle 116">
            <a:extLst>
              <a:ext uri="{FF2B5EF4-FFF2-40B4-BE49-F238E27FC236}">
                <a16:creationId xmlns:a16="http://schemas.microsoft.com/office/drawing/2014/main" id="{CA9CA462-6260-F747-ACF4-DF11FF0EC7A6}"/>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05" name="Rectangle 117">
            <a:extLst>
              <a:ext uri="{FF2B5EF4-FFF2-40B4-BE49-F238E27FC236}">
                <a16:creationId xmlns:a16="http://schemas.microsoft.com/office/drawing/2014/main" id="{BF9EEA80-998F-6D40-A1CE-2B35899DB414}"/>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06" name="Rectangle 118">
            <a:extLst>
              <a:ext uri="{FF2B5EF4-FFF2-40B4-BE49-F238E27FC236}">
                <a16:creationId xmlns:a16="http://schemas.microsoft.com/office/drawing/2014/main" id="{160B3C2C-CC5F-8A44-831D-0F70CD270B60}"/>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07" name="Rectangle 119">
            <a:extLst>
              <a:ext uri="{FF2B5EF4-FFF2-40B4-BE49-F238E27FC236}">
                <a16:creationId xmlns:a16="http://schemas.microsoft.com/office/drawing/2014/main" id="{ABF46731-0297-FF47-A8B6-EB1E7DE0F8F8}"/>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26708" name="Rectangle 120">
            <a:extLst>
              <a:ext uri="{FF2B5EF4-FFF2-40B4-BE49-F238E27FC236}">
                <a16:creationId xmlns:a16="http://schemas.microsoft.com/office/drawing/2014/main" id="{43883D88-91A0-454B-8C34-85ADE255336D}"/>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09" name="Rectangle 123">
            <a:extLst>
              <a:ext uri="{FF2B5EF4-FFF2-40B4-BE49-F238E27FC236}">
                <a16:creationId xmlns:a16="http://schemas.microsoft.com/office/drawing/2014/main" id="{E4688EF9-F1BD-5C4F-A23E-E94C6D7C8A46}"/>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10" name="Freeform 124">
            <a:extLst>
              <a:ext uri="{FF2B5EF4-FFF2-40B4-BE49-F238E27FC236}">
                <a16:creationId xmlns:a16="http://schemas.microsoft.com/office/drawing/2014/main" id="{52FB8AFB-986C-3C4A-817E-9A6C4258C561}"/>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11" name="Freeform 125">
            <a:extLst>
              <a:ext uri="{FF2B5EF4-FFF2-40B4-BE49-F238E27FC236}">
                <a16:creationId xmlns:a16="http://schemas.microsoft.com/office/drawing/2014/main" id="{5B3256D2-9B8A-E74B-A89C-36C68487E67A}"/>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6712" name="Rectangle 126">
            <a:extLst>
              <a:ext uri="{FF2B5EF4-FFF2-40B4-BE49-F238E27FC236}">
                <a16:creationId xmlns:a16="http://schemas.microsoft.com/office/drawing/2014/main" id="{9216965C-EC7F-704C-B61B-D89307EB3045}"/>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13" name="Rectangle 132">
            <a:extLst>
              <a:ext uri="{FF2B5EF4-FFF2-40B4-BE49-F238E27FC236}">
                <a16:creationId xmlns:a16="http://schemas.microsoft.com/office/drawing/2014/main" id="{0639DA6D-13F3-D244-8DFE-DCFDFF1A00DC}"/>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14" name="Rectangle 133">
            <a:extLst>
              <a:ext uri="{FF2B5EF4-FFF2-40B4-BE49-F238E27FC236}">
                <a16:creationId xmlns:a16="http://schemas.microsoft.com/office/drawing/2014/main" id="{3F026431-42A8-E24B-AE6A-5BB7BCE7CC6D}"/>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PC</a:t>
            </a:r>
          </a:p>
        </p:txBody>
      </p:sp>
      <p:sp>
        <p:nvSpPr>
          <p:cNvPr id="26715" name="Text Box 134">
            <a:extLst>
              <a:ext uri="{FF2B5EF4-FFF2-40B4-BE49-F238E27FC236}">
                <a16:creationId xmlns:a16="http://schemas.microsoft.com/office/drawing/2014/main" id="{6078CFC5-35C8-5443-B6B8-3B2C331A0087}"/>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6716" name="Rectangle 135">
            <a:extLst>
              <a:ext uri="{FF2B5EF4-FFF2-40B4-BE49-F238E27FC236}">
                <a16:creationId xmlns:a16="http://schemas.microsoft.com/office/drawing/2014/main" id="{3132AEAC-7D8C-7F4B-BF13-1BA768CF57B5}"/>
              </a:ext>
            </a:extLst>
          </p:cNvPr>
          <p:cNvSpPr>
            <a:spLocks noChangeArrowheads="1"/>
          </p:cNvSpPr>
          <p:nvPr/>
        </p:nvSpPr>
        <p:spPr bwMode="auto">
          <a:xfrm>
            <a:off x="6909340" y="4419600"/>
            <a:ext cx="13657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A   B</a:t>
            </a:r>
            <a:r>
              <a:rPr lang="en-US" altLang="zh-CN" sz="20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 File</a:t>
            </a:r>
            <a:endParaRPr lang="en-US" altLang="zh-CN" sz="2000" b="0" dirty="0">
              <a:latin typeface="Nanum Myeongjo" panose="02020603020101020101" pitchFamily="18" charset="-127"/>
              <a:ea typeface="宋体" panose="02010600030101010101" pitchFamily="2" charset="-122"/>
            </a:endParaRPr>
          </a:p>
        </p:txBody>
      </p:sp>
      <p:sp>
        <p:nvSpPr>
          <p:cNvPr id="26717" name="Rectangle 136">
            <a:extLst>
              <a:ext uri="{FF2B5EF4-FFF2-40B4-BE49-F238E27FC236}">
                <a16:creationId xmlns:a16="http://schemas.microsoft.com/office/drawing/2014/main" id="{FE27BDD7-2152-9949-9D9B-DC50143647FC}"/>
              </a:ext>
            </a:extLst>
          </p:cNvPr>
          <p:cNvSpPr>
            <a:spLocks noChangeArrowheads="1"/>
          </p:cNvSpPr>
          <p:nvPr/>
        </p:nvSpPr>
        <p:spPr bwMode="auto">
          <a:xfrm>
            <a:off x="8293548"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M</a:t>
            </a:r>
            <a:endParaRPr lang="en-US" altLang="zh-CN" sz="1800" b="0" dirty="0">
              <a:latin typeface="Nanum Myeongjo" panose="02020603020101020101" pitchFamily="18" charset="-127"/>
              <a:ea typeface="宋体" panose="02010600030101010101" pitchFamily="2" charset="-122"/>
            </a:endParaRPr>
          </a:p>
        </p:txBody>
      </p:sp>
      <p:cxnSp>
        <p:nvCxnSpPr>
          <p:cNvPr id="26718" name="Straight Connector 138">
            <a:extLst>
              <a:ext uri="{FF2B5EF4-FFF2-40B4-BE49-F238E27FC236}">
                <a16:creationId xmlns:a16="http://schemas.microsoft.com/office/drawing/2014/main" id="{09269085-43B1-424B-A4B4-E33426F78E74}"/>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6719" name="Straight Connector 139">
            <a:extLst>
              <a:ext uri="{FF2B5EF4-FFF2-40B4-BE49-F238E27FC236}">
                <a16:creationId xmlns:a16="http://schemas.microsoft.com/office/drawing/2014/main" id="{D43BA8A1-9DC1-B744-9088-2682BDBFC8CC}"/>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6720" name="Straight Connector 140">
            <a:extLst>
              <a:ext uri="{FF2B5EF4-FFF2-40B4-BE49-F238E27FC236}">
                <a16:creationId xmlns:a16="http://schemas.microsoft.com/office/drawing/2014/main" id="{491745D3-93AA-844D-95E6-BF9D6E1C8FCF}"/>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6721" name="Straight Connector 141">
            <a:extLst>
              <a:ext uri="{FF2B5EF4-FFF2-40B4-BE49-F238E27FC236}">
                <a16:creationId xmlns:a16="http://schemas.microsoft.com/office/drawing/2014/main" id="{BA29A34A-C4F2-1244-98BE-3CD7647205ED}"/>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6722" name="Straight Connector 142">
            <a:extLst>
              <a:ext uri="{FF2B5EF4-FFF2-40B4-BE49-F238E27FC236}">
                <a16:creationId xmlns:a16="http://schemas.microsoft.com/office/drawing/2014/main" id="{D7B52D55-DC78-184E-BD0E-3B6176821C0A}"/>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6723" name="Straight Arrow Connector 125">
            <a:extLst>
              <a:ext uri="{FF2B5EF4-FFF2-40B4-BE49-F238E27FC236}">
                <a16:creationId xmlns:a16="http://schemas.microsoft.com/office/drawing/2014/main" id="{A7C7BB6A-2605-ED49-BCF5-A4D91E3B31AD}"/>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4AF09062-4C98-EF45-A90E-76C564A3B6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257F964-4A2E-CE46-B9DA-3E05339E2590}" type="slidenum">
              <a:rPr lang="zh-CN" altLang="en-US" sz="1400">
                <a:latin typeface="Nanum Myeongjo" panose="02020603020101020101" pitchFamily="18" charset="-127"/>
              </a:rPr>
              <a:pPr>
                <a:spcBef>
                  <a:spcPct val="0"/>
                </a:spcBef>
                <a:buFontTx/>
                <a:buNone/>
              </a:pPr>
              <a:t>13</a:t>
            </a:fld>
            <a:endParaRPr lang="en-US" altLang="zh-CN" sz="1400" dirty="0">
              <a:latin typeface="Nanum Myeongjo" panose="02020603020101020101" pitchFamily="18" charset="-127"/>
            </a:endParaRPr>
          </a:p>
        </p:txBody>
      </p:sp>
      <p:sp>
        <p:nvSpPr>
          <p:cNvPr id="28675" name="Rectangle 2">
            <a:extLst>
              <a:ext uri="{FF2B5EF4-FFF2-40B4-BE49-F238E27FC236}">
                <a16:creationId xmlns:a16="http://schemas.microsoft.com/office/drawing/2014/main" id="{FABA7019-D2EA-9F45-8586-3E2F345DED49}"/>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76" name="Freeform 3">
            <a:extLst>
              <a:ext uri="{FF2B5EF4-FFF2-40B4-BE49-F238E27FC236}">
                <a16:creationId xmlns:a16="http://schemas.microsoft.com/office/drawing/2014/main" id="{13044093-DC1A-FD4C-B3AB-A8CB38A64DD9}"/>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677" name="Freeform 4">
            <a:extLst>
              <a:ext uri="{FF2B5EF4-FFF2-40B4-BE49-F238E27FC236}">
                <a16:creationId xmlns:a16="http://schemas.microsoft.com/office/drawing/2014/main" id="{751400A8-6EEC-EC4B-A845-99D56E73FE93}"/>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678" name="Rectangle 5">
            <a:extLst>
              <a:ext uri="{FF2B5EF4-FFF2-40B4-BE49-F238E27FC236}">
                <a16:creationId xmlns:a16="http://schemas.microsoft.com/office/drawing/2014/main" id="{989B0C6F-85A8-9B4A-8D34-337ECE9DF046}"/>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79" name="Rectangle 6">
            <a:extLst>
              <a:ext uri="{FF2B5EF4-FFF2-40B4-BE49-F238E27FC236}">
                <a16:creationId xmlns:a16="http://schemas.microsoft.com/office/drawing/2014/main" id="{9D649811-4174-4A4B-816B-A9F40088D2A5}"/>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28680" name="Rectangle 7">
            <a:extLst>
              <a:ext uri="{FF2B5EF4-FFF2-40B4-BE49-F238E27FC236}">
                <a16:creationId xmlns:a16="http://schemas.microsoft.com/office/drawing/2014/main" id="{8AC4D680-D08E-C24C-9B34-56E52671293E}"/>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81" name="Rectangle 8">
            <a:extLst>
              <a:ext uri="{FF2B5EF4-FFF2-40B4-BE49-F238E27FC236}">
                <a16:creationId xmlns:a16="http://schemas.microsoft.com/office/drawing/2014/main" id="{89731636-304F-EB40-85E4-A715BB3F3933}"/>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82" name="Rectangle 9">
            <a:extLst>
              <a:ext uri="{FF2B5EF4-FFF2-40B4-BE49-F238E27FC236}">
                <a16:creationId xmlns:a16="http://schemas.microsoft.com/office/drawing/2014/main" id="{E388C51F-E984-2840-8925-5843FE8B2003}"/>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28683" name="Group 10">
            <a:extLst>
              <a:ext uri="{FF2B5EF4-FFF2-40B4-BE49-F238E27FC236}">
                <a16:creationId xmlns:a16="http://schemas.microsoft.com/office/drawing/2014/main" id="{9C49264B-CACE-AC4F-AC56-F3304861119E}"/>
              </a:ext>
            </a:extLst>
          </p:cNvPr>
          <p:cNvGrpSpPr>
            <a:grpSpLocks/>
          </p:cNvGrpSpPr>
          <p:nvPr/>
        </p:nvGrpSpPr>
        <p:grpSpPr bwMode="auto">
          <a:xfrm>
            <a:off x="6172200" y="5410200"/>
            <a:ext cx="1801813" cy="381000"/>
            <a:chOff x="2928" y="3360"/>
            <a:chExt cx="1135" cy="240"/>
          </a:xfrm>
        </p:grpSpPr>
        <p:sp>
          <p:nvSpPr>
            <p:cNvPr id="28794" name="Rectangle 11">
              <a:extLst>
                <a:ext uri="{FF2B5EF4-FFF2-40B4-BE49-F238E27FC236}">
                  <a16:creationId xmlns:a16="http://schemas.microsoft.com/office/drawing/2014/main" id="{3ED25B76-F18D-FA40-AF4F-69DAA074B952}"/>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95" name="Rectangle 12">
              <a:extLst>
                <a:ext uri="{FF2B5EF4-FFF2-40B4-BE49-F238E27FC236}">
                  <a16:creationId xmlns:a16="http://schemas.microsoft.com/office/drawing/2014/main" id="{A5F9BF7F-ECB9-7641-B60B-89DAC59E7525}"/>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28684" name="Rectangle 13">
            <a:extLst>
              <a:ext uri="{FF2B5EF4-FFF2-40B4-BE49-F238E27FC236}">
                <a16:creationId xmlns:a16="http://schemas.microsoft.com/office/drawing/2014/main" id="{89BC37A8-7F30-6548-8AA9-152894B6475A}"/>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28685" name="Rectangle 14">
            <a:extLst>
              <a:ext uri="{FF2B5EF4-FFF2-40B4-BE49-F238E27FC236}">
                <a16:creationId xmlns:a16="http://schemas.microsoft.com/office/drawing/2014/main" id="{F4B85AFA-CD02-7547-B53F-D96389332A02}"/>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86" name="Rectangle 15">
            <a:extLst>
              <a:ext uri="{FF2B5EF4-FFF2-40B4-BE49-F238E27FC236}">
                <a16:creationId xmlns:a16="http://schemas.microsoft.com/office/drawing/2014/main" id="{B9D71C9C-20EF-A84A-B28F-4E9EB9BAB8E6}"/>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87" name="Rectangle 16">
            <a:extLst>
              <a:ext uri="{FF2B5EF4-FFF2-40B4-BE49-F238E27FC236}">
                <a16:creationId xmlns:a16="http://schemas.microsoft.com/office/drawing/2014/main" id="{56A302A7-5053-DB4C-B9E2-94A40DE72C47}"/>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28688" name="Group 17">
            <a:extLst>
              <a:ext uri="{FF2B5EF4-FFF2-40B4-BE49-F238E27FC236}">
                <a16:creationId xmlns:a16="http://schemas.microsoft.com/office/drawing/2014/main" id="{0594FD02-3BBF-CD46-8EEF-624432245341}"/>
              </a:ext>
            </a:extLst>
          </p:cNvPr>
          <p:cNvGrpSpPr>
            <a:grpSpLocks/>
          </p:cNvGrpSpPr>
          <p:nvPr/>
        </p:nvGrpSpPr>
        <p:grpSpPr bwMode="auto">
          <a:xfrm>
            <a:off x="6553200" y="2819400"/>
            <a:ext cx="1520825" cy="338138"/>
            <a:chOff x="0" y="1440"/>
            <a:chExt cx="958" cy="213"/>
          </a:xfrm>
        </p:grpSpPr>
        <p:grpSp>
          <p:nvGrpSpPr>
            <p:cNvPr id="28790" name="Group 18">
              <a:extLst>
                <a:ext uri="{FF2B5EF4-FFF2-40B4-BE49-F238E27FC236}">
                  <a16:creationId xmlns:a16="http://schemas.microsoft.com/office/drawing/2014/main" id="{A832041E-4141-D347-8F22-D7A0792FCF5F}"/>
                </a:ext>
              </a:extLst>
            </p:cNvPr>
            <p:cNvGrpSpPr>
              <a:grpSpLocks/>
            </p:cNvGrpSpPr>
            <p:nvPr/>
          </p:nvGrpSpPr>
          <p:grpSpPr bwMode="auto">
            <a:xfrm>
              <a:off x="0" y="1440"/>
              <a:ext cx="958" cy="213"/>
              <a:chOff x="4398" y="1808"/>
              <a:chExt cx="464" cy="169"/>
            </a:xfrm>
          </p:grpSpPr>
          <p:sp>
            <p:nvSpPr>
              <p:cNvPr id="28792" name="Freeform 19">
                <a:extLst>
                  <a:ext uri="{FF2B5EF4-FFF2-40B4-BE49-F238E27FC236}">
                    <a16:creationId xmlns:a16="http://schemas.microsoft.com/office/drawing/2014/main" id="{DA3D3BD6-A9CC-3B4D-8E12-BDBB1054519D}"/>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93" name="Freeform 20">
                <a:extLst>
                  <a:ext uri="{FF2B5EF4-FFF2-40B4-BE49-F238E27FC236}">
                    <a16:creationId xmlns:a16="http://schemas.microsoft.com/office/drawing/2014/main" id="{C5F54DFA-FCF9-1A41-841B-4E6CECA36DC8}"/>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28791" name="Rectangle 21">
              <a:extLst>
                <a:ext uri="{FF2B5EF4-FFF2-40B4-BE49-F238E27FC236}">
                  <a16:creationId xmlns:a16="http://schemas.microsoft.com/office/drawing/2014/main" id="{8D97829E-3F2E-704D-8D11-93560B6B85EB}"/>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28689" name="Group 22">
            <a:extLst>
              <a:ext uri="{FF2B5EF4-FFF2-40B4-BE49-F238E27FC236}">
                <a16:creationId xmlns:a16="http://schemas.microsoft.com/office/drawing/2014/main" id="{0DF20FB8-BAF9-ED46-B77A-6D7567D793CE}"/>
              </a:ext>
            </a:extLst>
          </p:cNvPr>
          <p:cNvGrpSpPr>
            <a:grpSpLocks/>
          </p:cNvGrpSpPr>
          <p:nvPr/>
        </p:nvGrpSpPr>
        <p:grpSpPr bwMode="auto">
          <a:xfrm>
            <a:off x="5715000" y="1447800"/>
            <a:ext cx="2160588" cy="354013"/>
            <a:chOff x="415" y="1392"/>
            <a:chExt cx="1361" cy="272"/>
          </a:xfrm>
        </p:grpSpPr>
        <p:sp>
          <p:nvSpPr>
            <p:cNvPr id="28788" name="Rectangle 23">
              <a:extLst>
                <a:ext uri="{FF2B5EF4-FFF2-40B4-BE49-F238E27FC236}">
                  <a16:creationId xmlns:a16="http://schemas.microsoft.com/office/drawing/2014/main" id="{CA7FAFDF-37C9-5043-81C7-AFC74A56CBF9}"/>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89" name="Rectangle 24">
              <a:extLst>
                <a:ext uri="{FF2B5EF4-FFF2-40B4-BE49-F238E27FC236}">
                  <a16:creationId xmlns:a16="http://schemas.microsoft.com/office/drawing/2014/main" id="{4921025D-3721-554E-ADD1-AC2972D225CB}"/>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sp>
        <p:nvSpPr>
          <p:cNvPr id="28690" name="Rectangle 28">
            <a:extLst>
              <a:ext uri="{FF2B5EF4-FFF2-40B4-BE49-F238E27FC236}">
                <a16:creationId xmlns:a16="http://schemas.microsoft.com/office/drawing/2014/main" id="{41AEE2DC-25B2-0641-9519-723E0744D742}"/>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91" name="Rectangle 29">
            <a:extLst>
              <a:ext uri="{FF2B5EF4-FFF2-40B4-BE49-F238E27FC236}">
                <a16:creationId xmlns:a16="http://schemas.microsoft.com/office/drawing/2014/main" id="{3129B9BD-0AF6-8C4A-B97A-51EEEB73E07C}"/>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28692" name="Rectangle 30">
            <a:extLst>
              <a:ext uri="{FF2B5EF4-FFF2-40B4-BE49-F238E27FC236}">
                <a16:creationId xmlns:a16="http://schemas.microsoft.com/office/drawing/2014/main" id="{F8687C55-184D-C641-8EB5-70779E60F09A}"/>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93" name="Rectangle 31">
            <a:extLst>
              <a:ext uri="{FF2B5EF4-FFF2-40B4-BE49-F238E27FC236}">
                <a16:creationId xmlns:a16="http://schemas.microsoft.com/office/drawing/2014/main" id="{33E42483-01A4-5E45-8735-1AD1DBB7622C}"/>
              </a:ext>
            </a:extLst>
          </p:cNvPr>
          <p:cNvSpPr>
            <a:spLocks noChangeArrowheads="1"/>
          </p:cNvSpPr>
          <p:nvPr/>
        </p:nvSpPr>
        <p:spPr bwMode="auto">
          <a:xfrm>
            <a:off x="2274888" y="4351338"/>
            <a:ext cx="117339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Decode</a:t>
            </a:r>
          </a:p>
        </p:txBody>
      </p:sp>
      <p:sp>
        <p:nvSpPr>
          <p:cNvPr id="28694" name="Rectangle 32">
            <a:extLst>
              <a:ext uri="{FF2B5EF4-FFF2-40B4-BE49-F238E27FC236}">
                <a16:creationId xmlns:a16="http://schemas.microsoft.com/office/drawing/2014/main" id="{B2C9DADB-F558-2A4C-9229-0D35F8A67BBB}"/>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95" name="Rectangle 33">
            <a:extLst>
              <a:ext uri="{FF2B5EF4-FFF2-40B4-BE49-F238E27FC236}">
                <a16:creationId xmlns:a16="http://schemas.microsoft.com/office/drawing/2014/main" id="{29D2E351-37A8-744F-BFDA-00D823079CC4}"/>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28696" name="Rectangle 34">
            <a:extLst>
              <a:ext uri="{FF2B5EF4-FFF2-40B4-BE49-F238E27FC236}">
                <a16:creationId xmlns:a16="http://schemas.microsoft.com/office/drawing/2014/main" id="{9F234158-1FF0-B644-A5E4-CF7906E1D29C}"/>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97" name="Rectangle 35">
            <a:extLst>
              <a:ext uri="{FF2B5EF4-FFF2-40B4-BE49-F238E27FC236}">
                <a16:creationId xmlns:a16="http://schemas.microsoft.com/office/drawing/2014/main" id="{D6393ABC-2EC8-294F-B9B5-01E39EE687F9}"/>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28698" name="Rectangle 36">
            <a:extLst>
              <a:ext uri="{FF2B5EF4-FFF2-40B4-BE49-F238E27FC236}">
                <a16:creationId xmlns:a16="http://schemas.microsoft.com/office/drawing/2014/main" id="{0C08D368-6CA2-4F4B-A478-8A6EE84156A1}"/>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699" name="Rectangle 37">
            <a:extLst>
              <a:ext uri="{FF2B5EF4-FFF2-40B4-BE49-F238E27FC236}">
                <a16:creationId xmlns:a16="http://schemas.microsoft.com/office/drawing/2014/main" id="{AEE0ADF5-70D8-7B4A-81E0-BA47214CD325}"/>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28700" name="Rectangle 38">
            <a:extLst>
              <a:ext uri="{FF2B5EF4-FFF2-40B4-BE49-F238E27FC236}">
                <a16:creationId xmlns:a16="http://schemas.microsoft.com/office/drawing/2014/main" id="{A8DBEB50-3B88-434A-9D71-4E03F937799F}"/>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01" name="Rectangle 40">
            <a:extLst>
              <a:ext uri="{FF2B5EF4-FFF2-40B4-BE49-F238E27FC236}">
                <a16:creationId xmlns:a16="http://schemas.microsoft.com/office/drawing/2014/main" id="{6E881AE5-AB66-2244-94BC-BD94AE4B360B}"/>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28702" name="Rectangle 41">
            <a:extLst>
              <a:ext uri="{FF2B5EF4-FFF2-40B4-BE49-F238E27FC236}">
                <a16:creationId xmlns:a16="http://schemas.microsoft.com/office/drawing/2014/main" id="{9AFABA99-6BFE-0E46-8A05-9BD7698A1D2E}"/>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03" name="Rectangle 42">
            <a:extLst>
              <a:ext uri="{FF2B5EF4-FFF2-40B4-BE49-F238E27FC236}">
                <a16:creationId xmlns:a16="http://schemas.microsoft.com/office/drawing/2014/main" id="{117FEC31-1334-A841-A7EE-5920A3264BCD}"/>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04" name="Rectangle 43">
            <a:extLst>
              <a:ext uri="{FF2B5EF4-FFF2-40B4-BE49-F238E27FC236}">
                <a16:creationId xmlns:a16="http://schemas.microsoft.com/office/drawing/2014/main" id="{B51E7BF7-3BA6-0F41-9959-22F3FE388BEC}"/>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28705" name="Rectangle 44">
            <a:extLst>
              <a:ext uri="{FF2B5EF4-FFF2-40B4-BE49-F238E27FC236}">
                <a16:creationId xmlns:a16="http://schemas.microsoft.com/office/drawing/2014/main" id="{A2EDCE02-0904-0A41-B57D-F8584D0F4485}"/>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06" name="Rectangle 45">
            <a:extLst>
              <a:ext uri="{FF2B5EF4-FFF2-40B4-BE49-F238E27FC236}">
                <a16:creationId xmlns:a16="http://schemas.microsoft.com/office/drawing/2014/main" id="{3648FED6-2160-2745-8644-335748DBDCEF}"/>
              </a:ext>
            </a:extLst>
          </p:cNvPr>
          <p:cNvSpPr>
            <a:spLocks noChangeArrowheads="1"/>
          </p:cNvSpPr>
          <p:nvPr/>
        </p:nvSpPr>
        <p:spPr bwMode="auto">
          <a:xfrm>
            <a:off x="6815138" y="4418013"/>
            <a:ext cx="1803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07" name="Rectangle 46">
            <a:extLst>
              <a:ext uri="{FF2B5EF4-FFF2-40B4-BE49-F238E27FC236}">
                <a16:creationId xmlns:a16="http://schemas.microsoft.com/office/drawing/2014/main" id="{DAA5C7A6-377D-554E-80E2-C40FC409CB13}"/>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28708" name="Group 47">
            <a:extLst>
              <a:ext uri="{FF2B5EF4-FFF2-40B4-BE49-F238E27FC236}">
                <a16:creationId xmlns:a16="http://schemas.microsoft.com/office/drawing/2014/main" id="{B63D3DCA-6CA3-E640-A5C4-26328594ADF5}"/>
              </a:ext>
            </a:extLst>
          </p:cNvPr>
          <p:cNvGrpSpPr>
            <a:grpSpLocks/>
          </p:cNvGrpSpPr>
          <p:nvPr/>
        </p:nvGrpSpPr>
        <p:grpSpPr bwMode="auto">
          <a:xfrm>
            <a:off x="5059363" y="2895600"/>
            <a:ext cx="714375" cy="42863"/>
            <a:chOff x="3970" y="1821"/>
            <a:chExt cx="218" cy="27"/>
          </a:xfrm>
        </p:grpSpPr>
        <p:sp>
          <p:nvSpPr>
            <p:cNvPr id="28772" name="Freeform 48">
              <a:extLst>
                <a:ext uri="{FF2B5EF4-FFF2-40B4-BE49-F238E27FC236}">
                  <a16:creationId xmlns:a16="http://schemas.microsoft.com/office/drawing/2014/main" id="{23A95646-2BBB-6543-ABAB-2A03F09A8A7A}"/>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3" name="Freeform 49">
              <a:extLst>
                <a:ext uri="{FF2B5EF4-FFF2-40B4-BE49-F238E27FC236}">
                  <a16:creationId xmlns:a16="http://schemas.microsoft.com/office/drawing/2014/main" id="{99550B26-2A9D-6047-A99E-C7AB32ADFDF3}"/>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4" name="Freeform 50">
              <a:extLst>
                <a:ext uri="{FF2B5EF4-FFF2-40B4-BE49-F238E27FC236}">
                  <a16:creationId xmlns:a16="http://schemas.microsoft.com/office/drawing/2014/main" id="{46D5691A-82D6-274C-BFD5-6D269B158214}"/>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5" name="Freeform 51">
              <a:extLst>
                <a:ext uri="{FF2B5EF4-FFF2-40B4-BE49-F238E27FC236}">
                  <a16:creationId xmlns:a16="http://schemas.microsoft.com/office/drawing/2014/main" id="{69506836-B758-FA44-8491-A29A27327D5A}"/>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6" name="Freeform 52">
              <a:extLst>
                <a:ext uri="{FF2B5EF4-FFF2-40B4-BE49-F238E27FC236}">
                  <a16:creationId xmlns:a16="http://schemas.microsoft.com/office/drawing/2014/main" id="{208DCBE3-8507-714F-A444-DAA155023093}"/>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7" name="Freeform 53">
              <a:extLst>
                <a:ext uri="{FF2B5EF4-FFF2-40B4-BE49-F238E27FC236}">
                  <a16:creationId xmlns:a16="http://schemas.microsoft.com/office/drawing/2014/main" id="{CC549376-DCCF-D841-9B41-CC59143A67FE}"/>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8" name="Freeform 54">
              <a:extLst>
                <a:ext uri="{FF2B5EF4-FFF2-40B4-BE49-F238E27FC236}">
                  <a16:creationId xmlns:a16="http://schemas.microsoft.com/office/drawing/2014/main" id="{8B6CB948-D69E-A64E-823B-F8808EC11320}"/>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79" name="Freeform 55">
              <a:extLst>
                <a:ext uri="{FF2B5EF4-FFF2-40B4-BE49-F238E27FC236}">
                  <a16:creationId xmlns:a16="http://schemas.microsoft.com/office/drawing/2014/main" id="{34B6BA61-5AD5-B84B-9860-DB592C2886CB}"/>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0" name="Freeform 56">
              <a:extLst>
                <a:ext uri="{FF2B5EF4-FFF2-40B4-BE49-F238E27FC236}">
                  <a16:creationId xmlns:a16="http://schemas.microsoft.com/office/drawing/2014/main" id="{75D3026A-0A08-F94C-A81A-C1F82226FC0A}"/>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1" name="Freeform 57">
              <a:extLst>
                <a:ext uri="{FF2B5EF4-FFF2-40B4-BE49-F238E27FC236}">
                  <a16:creationId xmlns:a16="http://schemas.microsoft.com/office/drawing/2014/main" id="{F6F57B7A-8E52-F447-8843-37765521AC35}"/>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2" name="Freeform 58">
              <a:extLst>
                <a:ext uri="{FF2B5EF4-FFF2-40B4-BE49-F238E27FC236}">
                  <a16:creationId xmlns:a16="http://schemas.microsoft.com/office/drawing/2014/main" id="{96C2186A-0947-3B42-9ADF-3D0D9DA0277E}"/>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3" name="Freeform 59">
              <a:extLst>
                <a:ext uri="{FF2B5EF4-FFF2-40B4-BE49-F238E27FC236}">
                  <a16:creationId xmlns:a16="http://schemas.microsoft.com/office/drawing/2014/main" id="{9AFB55FD-B724-8045-A46C-D1CAAEA3199F}"/>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4" name="Freeform 60">
              <a:extLst>
                <a:ext uri="{FF2B5EF4-FFF2-40B4-BE49-F238E27FC236}">
                  <a16:creationId xmlns:a16="http://schemas.microsoft.com/office/drawing/2014/main" id="{3CDA996D-D55B-4D43-B2BC-1F4269E4B5E9}"/>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5" name="Freeform 61">
              <a:extLst>
                <a:ext uri="{FF2B5EF4-FFF2-40B4-BE49-F238E27FC236}">
                  <a16:creationId xmlns:a16="http://schemas.microsoft.com/office/drawing/2014/main" id="{070E3F41-A9BD-5243-97B5-7ADF81AF5233}"/>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6" name="Freeform 62">
              <a:extLst>
                <a:ext uri="{FF2B5EF4-FFF2-40B4-BE49-F238E27FC236}">
                  <a16:creationId xmlns:a16="http://schemas.microsoft.com/office/drawing/2014/main" id="{DA0CE719-1CB6-AC47-9574-219E988DCE52}"/>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28787" name="Freeform 63">
              <a:extLst>
                <a:ext uri="{FF2B5EF4-FFF2-40B4-BE49-F238E27FC236}">
                  <a16:creationId xmlns:a16="http://schemas.microsoft.com/office/drawing/2014/main" id="{AB82BAB8-5F95-124B-89B6-9152BCD5ECCD}"/>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28709" name="Rectangle 64">
            <a:extLst>
              <a:ext uri="{FF2B5EF4-FFF2-40B4-BE49-F238E27FC236}">
                <a16:creationId xmlns:a16="http://schemas.microsoft.com/office/drawing/2014/main" id="{0A7E231A-5142-F44C-A0D2-FB922C6A5631}"/>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0" name="Rectangle 65">
            <a:extLst>
              <a:ext uri="{FF2B5EF4-FFF2-40B4-BE49-F238E27FC236}">
                <a16:creationId xmlns:a16="http://schemas.microsoft.com/office/drawing/2014/main" id="{97C2E06E-78B9-0C47-952B-4016F833346E}"/>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1" name="Freeform 66">
            <a:extLst>
              <a:ext uri="{FF2B5EF4-FFF2-40B4-BE49-F238E27FC236}">
                <a16:creationId xmlns:a16="http://schemas.microsoft.com/office/drawing/2014/main" id="{2FBA45BE-6681-F94F-AF54-465C5F2D2B14}"/>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12" name="Rectangle 67">
            <a:extLst>
              <a:ext uri="{FF2B5EF4-FFF2-40B4-BE49-F238E27FC236}">
                <a16:creationId xmlns:a16="http://schemas.microsoft.com/office/drawing/2014/main" id="{1ECEF94A-24CB-BC40-B974-7FEAFF456BD2}"/>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3" name="Rectangle 69">
            <a:extLst>
              <a:ext uri="{FF2B5EF4-FFF2-40B4-BE49-F238E27FC236}">
                <a16:creationId xmlns:a16="http://schemas.microsoft.com/office/drawing/2014/main" id="{5235EFF6-FF48-8D47-A688-51FDD89CB670}"/>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4" name="Freeform 70">
            <a:extLst>
              <a:ext uri="{FF2B5EF4-FFF2-40B4-BE49-F238E27FC236}">
                <a16:creationId xmlns:a16="http://schemas.microsoft.com/office/drawing/2014/main" id="{771EC143-8BE6-6041-9C4F-AC3855624B64}"/>
              </a:ext>
            </a:extLst>
          </p:cNvPr>
          <p:cNvSpPr>
            <a:spLocks/>
          </p:cNvSpPr>
          <p:nvPr/>
        </p:nvSpPr>
        <p:spPr bwMode="auto">
          <a:xfrm>
            <a:off x="6577013" y="4491038"/>
            <a:ext cx="220662" cy="2587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15" name="Rectangle 71">
            <a:extLst>
              <a:ext uri="{FF2B5EF4-FFF2-40B4-BE49-F238E27FC236}">
                <a16:creationId xmlns:a16="http://schemas.microsoft.com/office/drawing/2014/main" id="{A61BAFED-3475-BA45-A963-194CA314EEEE}"/>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6" name="Rectangle 74">
            <a:extLst>
              <a:ext uri="{FF2B5EF4-FFF2-40B4-BE49-F238E27FC236}">
                <a16:creationId xmlns:a16="http://schemas.microsoft.com/office/drawing/2014/main" id="{F0BD6CC1-F7AF-1B4E-AABD-127B259264D1}"/>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7" name="Rectangle 75">
            <a:extLst>
              <a:ext uri="{FF2B5EF4-FFF2-40B4-BE49-F238E27FC236}">
                <a16:creationId xmlns:a16="http://schemas.microsoft.com/office/drawing/2014/main" id="{324CF1B5-6C40-D741-BF3B-5067D19AC7D3}"/>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18" name="Freeform 76">
            <a:extLst>
              <a:ext uri="{FF2B5EF4-FFF2-40B4-BE49-F238E27FC236}">
                <a16:creationId xmlns:a16="http://schemas.microsoft.com/office/drawing/2014/main" id="{527657CD-2AED-474D-BFB4-E79C34D786C5}"/>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19" name="Rectangle 77">
            <a:extLst>
              <a:ext uri="{FF2B5EF4-FFF2-40B4-BE49-F238E27FC236}">
                <a16:creationId xmlns:a16="http://schemas.microsoft.com/office/drawing/2014/main" id="{255D648D-BF4C-A74D-A976-5650F47BE591}"/>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0" name="Rectangle 79">
            <a:extLst>
              <a:ext uri="{FF2B5EF4-FFF2-40B4-BE49-F238E27FC236}">
                <a16:creationId xmlns:a16="http://schemas.microsoft.com/office/drawing/2014/main" id="{D37C408D-E520-BC40-A2EB-6E1EA45EDF50}"/>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1" name="Rectangle 80">
            <a:extLst>
              <a:ext uri="{FF2B5EF4-FFF2-40B4-BE49-F238E27FC236}">
                <a16:creationId xmlns:a16="http://schemas.microsoft.com/office/drawing/2014/main" id="{3AA7F640-F307-4148-9187-B2A4EC577CA4}"/>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2" name="Freeform 81">
            <a:extLst>
              <a:ext uri="{FF2B5EF4-FFF2-40B4-BE49-F238E27FC236}">
                <a16:creationId xmlns:a16="http://schemas.microsoft.com/office/drawing/2014/main" id="{6F73FB79-9C2B-DB46-806B-460AFF2F2875}"/>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23" name="Rectangle 82">
            <a:extLst>
              <a:ext uri="{FF2B5EF4-FFF2-40B4-BE49-F238E27FC236}">
                <a16:creationId xmlns:a16="http://schemas.microsoft.com/office/drawing/2014/main" id="{B1AE1791-9624-0A4C-A784-58ADF5B6A4D5}"/>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4" name="Rectangle 84">
            <a:extLst>
              <a:ext uri="{FF2B5EF4-FFF2-40B4-BE49-F238E27FC236}">
                <a16:creationId xmlns:a16="http://schemas.microsoft.com/office/drawing/2014/main" id="{B0DEF2D9-E619-B845-9A00-6522D35DD443}"/>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5" name="Rectangle 86">
            <a:extLst>
              <a:ext uri="{FF2B5EF4-FFF2-40B4-BE49-F238E27FC236}">
                <a16:creationId xmlns:a16="http://schemas.microsoft.com/office/drawing/2014/main" id="{2F39B69E-2AF3-354A-8100-0CBCF811884E}"/>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6" name="Rectangle 87">
            <a:extLst>
              <a:ext uri="{FF2B5EF4-FFF2-40B4-BE49-F238E27FC236}">
                <a16:creationId xmlns:a16="http://schemas.microsoft.com/office/drawing/2014/main" id="{43CBA405-BFC3-D94E-9720-1D9E1668AA93}"/>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7" name="Freeform 88">
            <a:extLst>
              <a:ext uri="{FF2B5EF4-FFF2-40B4-BE49-F238E27FC236}">
                <a16:creationId xmlns:a16="http://schemas.microsoft.com/office/drawing/2014/main" id="{6667B24B-7541-7644-B3E7-E7CEBEF8CF66}"/>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28" name="Rectangle 89">
            <a:extLst>
              <a:ext uri="{FF2B5EF4-FFF2-40B4-BE49-F238E27FC236}">
                <a16:creationId xmlns:a16="http://schemas.microsoft.com/office/drawing/2014/main" id="{5D0F11A8-B1FE-C545-A137-466F8DC81692}"/>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29" name="Rectangle 91">
            <a:extLst>
              <a:ext uri="{FF2B5EF4-FFF2-40B4-BE49-F238E27FC236}">
                <a16:creationId xmlns:a16="http://schemas.microsoft.com/office/drawing/2014/main" id="{0754CF2F-269B-E544-8170-586B79C1A570}"/>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0" name="Freeform 92">
            <a:extLst>
              <a:ext uri="{FF2B5EF4-FFF2-40B4-BE49-F238E27FC236}">
                <a16:creationId xmlns:a16="http://schemas.microsoft.com/office/drawing/2014/main" id="{5398F52A-C01E-F549-8188-E924A57A4AD9}"/>
              </a:ext>
            </a:extLst>
          </p:cNvPr>
          <p:cNvSpPr>
            <a:spLocks/>
          </p:cNvSpPr>
          <p:nvPr/>
        </p:nvSpPr>
        <p:spPr bwMode="auto">
          <a:xfrm>
            <a:off x="8618538" y="4419600"/>
            <a:ext cx="220662"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31" name="Rectangle 93">
            <a:extLst>
              <a:ext uri="{FF2B5EF4-FFF2-40B4-BE49-F238E27FC236}">
                <a16:creationId xmlns:a16="http://schemas.microsoft.com/office/drawing/2014/main" id="{AB077392-E798-0243-8B3F-2C63C2E4F058}"/>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2" name="Rectangle 94">
            <a:extLst>
              <a:ext uri="{FF2B5EF4-FFF2-40B4-BE49-F238E27FC236}">
                <a16:creationId xmlns:a16="http://schemas.microsoft.com/office/drawing/2014/main" id="{93D3510A-7D73-AE4C-976E-20A18C82AB0E}"/>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3" name="Rectangle 95">
            <a:extLst>
              <a:ext uri="{FF2B5EF4-FFF2-40B4-BE49-F238E27FC236}">
                <a16:creationId xmlns:a16="http://schemas.microsoft.com/office/drawing/2014/main" id="{1D82022C-7A25-324B-8C8B-EE9DBFF8A1E7}"/>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4" name="Rectangle 96">
            <a:extLst>
              <a:ext uri="{FF2B5EF4-FFF2-40B4-BE49-F238E27FC236}">
                <a16:creationId xmlns:a16="http://schemas.microsoft.com/office/drawing/2014/main" id="{189CF760-087B-114A-8882-8E5EA62E3575}"/>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5" name="Freeform 97">
            <a:extLst>
              <a:ext uri="{FF2B5EF4-FFF2-40B4-BE49-F238E27FC236}">
                <a16:creationId xmlns:a16="http://schemas.microsoft.com/office/drawing/2014/main" id="{83A0EDED-5852-594F-9B9F-DE8B5B52B0C2}"/>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36" name="Rectangle 98">
            <a:extLst>
              <a:ext uri="{FF2B5EF4-FFF2-40B4-BE49-F238E27FC236}">
                <a16:creationId xmlns:a16="http://schemas.microsoft.com/office/drawing/2014/main" id="{DA6EA36E-3651-4949-B9D3-7FCCF252280F}"/>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7" name="Rectangle 99">
            <a:extLst>
              <a:ext uri="{FF2B5EF4-FFF2-40B4-BE49-F238E27FC236}">
                <a16:creationId xmlns:a16="http://schemas.microsoft.com/office/drawing/2014/main" id="{77A14563-5373-B240-B5AF-9439B8A1F077}"/>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38" name="Freeform 100">
            <a:extLst>
              <a:ext uri="{FF2B5EF4-FFF2-40B4-BE49-F238E27FC236}">
                <a16:creationId xmlns:a16="http://schemas.microsoft.com/office/drawing/2014/main" id="{8628B25E-4E49-4146-ACC6-D1944C5EB543}"/>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39" name="Rectangle 102">
            <a:extLst>
              <a:ext uri="{FF2B5EF4-FFF2-40B4-BE49-F238E27FC236}">
                <a16:creationId xmlns:a16="http://schemas.microsoft.com/office/drawing/2014/main" id="{EAF2780B-20DD-7945-B13B-4BE2E9342C0B}"/>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40" name="Rectangle 103">
            <a:extLst>
              <a:ext uri="{FF2B5EF4-FFF2-40B4-BE49-F238E27FC236}">
                <a16:creationId xmlns:a16="http://schemas.microsoft.com/office/drawing/2014/main" id="{40E45747-1A5D-4E49-889F-D17EA13EBE7D}"/>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41" name="Freeform 104">
            <a:extLst>
              <a:ext uri="{FF2B5EF4-FFF2-40B4-BE49-F238E27FC236}">
                <a16:creationId xmlns:a16="http://schemas.microsoft.com/office/drawing/2014/main" id="{880571FD-4ECB-B841-8A21-0C66BEA14353}"/>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2" name="Rectangle 106">
            <a:extLst>
              <a:ext uri="{FF2B5EF4-FFF2-40B4-BE49-F238E27FC236}">
                <a16:creationId xmlns:a16="http://schemas.microsoft.com/office/drawing/2014/main" id="{9651C994-AF5D-8E42-9CC3-8AD7550BFA84}"/>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43" name="Freeform 107">
            <a:extLst>
              <a:ext uri="{FF2B5EF4-FFF2-40B4-BE49-F238E27FC236}">
                <a16:creationId xmlns:a16="http://schemas.microsoft.com/office/drawing/2014/main" id="{BA38BE2E-731A-8D4B-9F50-23A59ECCD8FB}"/>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4" name="Freeform 108">
            <a:extLst>
              <a:ext uri="{FF2B5EF4-FFF2-40B4-BE49-F238E27FC236}">
                <a16:creationId xmlns:a16="http://schemas.microsoft.com/office/drawing/2014/main" id="{0FB00413-274E-7341-8879-A3527ABE2810}"/>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5" name="Freeform 109">
            <a:extLst>
              <a:ext uri="{FF2B5EF4-FFF2-40B4-BE49-F238E27FC236}">
                <a16:creationId xmlns:a16="http://schemas.microsoft.com/office/drawing/2014/main" id="{FA308B3C-E37D-3A47-A9C0-8547971DEB08}"/>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6" name="Freeform 110">
            <a:extLst>
              <a:ext uri="{FF2B5EF4-FFF2-40B4-BE49-F238E27FC236}">
                <a16:creationId xmlns:a16="http://schemas.microsoft.com/office/drawing/2014/main" id="{989E8C73-4DA3-3640-A841-2DFC045326C5}"/>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7" name="Freeform 111">
            <a:extLst>
              <a:ext uri="{FF2B5EF4-FFF2-40B4-BE49-F238E27FC236}">
                <a16:creationId xmlns:a16="http://schemas.microsoft.com/office/drawing/2014/main" id="{F9BDE80F-E9A3-E04D-8858-DE4BEA5DBAA6}"/>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8" name="Freeform 112">
            <a:extLst>
              <a:ext uri="{FF2B5EF4-FFF2-40B4-BE49-F238E27FC236}">
                <a16:creationId xmlns:a16="http://schemas.microsoft.com/office/drawing/2014/main" id="{217EA966-F5CC-BD48-ADCC-F51962B0F55E}"/>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49" name="Freeform 113">
            <a:extLst>
              <a:ext uri="{FF2B5EF4-FFF2-40B4-BE49-F238E27FC236}">
                <a16:creationId xmlns:a16="http://schemas.microsoft.com/office/drawing/2014/main" id="{FABE3274-9EC7-CE45-A7DE-13610121A4C3}"/>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50" name="Freeform 114">
            <a:extLst>
              <a:ext uri="{FF2B5EF4-FFF2-40B4-BE49-F238E27FC236}">
                <a16:creationId xmlns:a16="http://schemas.microsoft.com/office/drawing/2014/main" id="{B020D47B-E871-4B49-9AF1-87CE0381E016}"/>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51" name="Rectangle 115">
            <a:extLst>
              <a:ext uri="{FF2B5EF4-FFF2-40B4-BE49-F238E27FC236}">
                <a16:creationId xmlns:a16="http://schemas.microsoft.com/office/drawing/2014/main" id="{C8C394E7-054F-5F4C-BAED-2E3E76D97A57}"/>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2" name="Rectangle 116">
            <a:extLst>
              <a:ext uri="{FF2B5EF4-FFF2-40B4-BE49-F238E27FC236}">
                <a16:creationId xmlns:a16="http://schemas.microsoft.com/office/drawing/2014/main" id="{6F20301D-134C-1145-BA08-EC37CC3A659A}"/>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3" name="Rectangle 117">
            <a:extLst>
              <a:ext uri="{FF2B5EF4-FFF2-40B4-BE49-F238E27FC236}">
                <a16:creationId xmlns:a16="http://schemas.microsoft.com/office/drawing/2014/main" id="{6344FE99-01CD-E24C-B8C0-CCE49000235B}"/>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4" name="Rectangle 118">
            <a:extLst>
              <a:ext uri="{FF2B5EF4-FFF2-40B4-BE49-F238E27FC236}">
                <a16:creationId xmlns:a16="http://schemas.microsoft.com/office/drawing/2014/main" id="{0CD7FCA6-072C-B141-8152-E2E2CF0CF93E}"/>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5" name="Rectangle 119">
            <a:extLst>
              <a:ext uri="{FF2B5EF4-FFF2-40B4-BE49-F238E27FC236}">
                <a16:creationId xmlns:a16="http://schemas.microsoft.com/office/drawing/2014/main" id="{CD855459-C086-CE40-9B0F-5C043EAF3256}"/>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28756" name="Rectangle 120">
            <a:extLst>
              <a:ext uri="{FF2B5EF4-FFF2-40B4-BE49-F238E27FC236}">
                <a16:creationId xmlns:a16="http://schemas.microsoft.com/office/drawing/2014/main" id="{16929815-030F-BA44-87E7-83ABA46396C8}"/>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7" name="Rectangle 123">
            <a:extLst>
              <a:ext uri="{FF2B5EF4-FFF2-40B4-BE49-F238E27FC236}">
                <a16:creationId xmlns:a16="http://schemas.microsoft.com/office/drawing/2014/main" id="{A5D6A53E-91C2-D24D-9292-98E5123A344D}"/>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58" name="Freeform 124">
            <a:extLst>
              <a:ext uri="{FF2B5EF4-FFF2-40B4-BE49-F238E27FC236}">
                <a16:creationId xmlns:a16="http://schemas.microsoft.com/office/drawing/2014/main" id="{97D209B7-A1E1-AD49-9BD3-F5A6BF663E9D}"/>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59" name="Freeform 125">
            <a:extLst>
              <a:ext uri="{FF2B5EF4-FFF2-40B4-BE49-F238E27FC236}">
                <a16:creationId xmlns:a16="http://schemas.microsoft.com/office/drawing/2014/main" id="{489C163C-8D33-E049-ADCA-893D57FC0BDE}"/>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28760" name="Rectangle 126">
            <a:extLst>
              <a:ext uri="{FF2B5EF4-FFF2-40B4-BE49-F238E27FC236}">
                <a16:creationId xmlns:a16="http://schemas.microsoft.com/office/drawing/2014/main" id="{27071ABC-B0C1-6049-B66E-0FBECE2CC166}"/>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61" name="Rectangle 132">
            <a:extLst>
              <a:ext uri="{FF2B5EF4-FFF2-40B4-BE49-F238E27FC236}">
                <a16:creationId xmlns:a16="http://schemas.microsoft.com/office/drawing/2014/main" id="{8CC2A363-41BF-F64E-B943-3B76C23241CF}"/>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62" name="Rectangle 133">
            <a:extLst>
              <a:ext uri="{FF2B5EF4-FFF2-40B4-BE49-F238E27FC236}">
                <a16:creationId xmlns:a16="http://schemas.microsoft.com/office/drawing/2014/main" id="{79DD1D56-EAFF-954E-BABE-7D5254AB9339}"/>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28763" name="Text Box 134">
            <a:extLst>
              <a:ext uri="{FF2B5EF4-FFF2-40B4-BE49-F238E27FC236}">
                <a16:creationId xmlns:a16="http://schemas.microsoft.com/office/drawing/2014/main" id="{3C474CFC-FF16-B445-8D8D-2F0E9D95FCA7}"/>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28764" name="Rectangle 135">
            <a:extLst>
              <a:ext uri="{FF2B5EF4-FFF2-40B4-BE49-F238E27FC236}">
                <a16:creationId xmlns:a16="http://schemas.microsoft.com/office/drawing/2014/main" id="{B62F0827-2DEE-AB46-B63C-52F0446B154D}"/>
              </a:ext>
            </a:extLst>
          </p:cNvPr>
          <p:cNvSpPr>
            <a:spLocks noChangeArrowheads="1"/>
          </p:cNvSpPr>
          <p:nvPr/>
        </p:nvSpPr>
        <p:spPr bwMode="auto">
          <a:xfrm>
            <a:off x="6832600" y="4432300"/>
            <a:ext cx="15732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FF0000"/>
                </a:solidFill>
                <a:latin typeface="Nanum Myeongjo" panose="02020603020101020101" pitchFamily="18" charset="-127"/>
                <a:ea typeface="宋体" panose="02010600030101010101" pitchFamily="2" charset="-122"/>
              </a:rPr>
              <a:t>A   B</a:t>
            </a:r>
            <a:r>
              <a:rPr lang="en-US" altLang="zh-CN" sz="2000" b="0" dirty="0">
                <a:solidFill>
                  <a:srgbClr val="FF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Register File</a:t>
            </a:r>
          </a:p>
        </p:txBody>
      </p:sp>
      <p:sp>
        <p:nvSpPr>
          <p:cNvPr id="28765" name="Rectangle 136">
            <a:extLst>
              <a:ext uri="{FF2B5EF4-FFF2-40B4-BE49-F238E27FC236}">
                <a16:creationId xmlns:a16="http://schemas.microsoft.com/office/drawing/2014/main" id="{8B70326C-C1CE-A145-BC48-BA2117A46A0D}"/>
              </a:ext>
            </a:extLst>
          </p:cNvPr>
          <p:cNvSpPr>
            <a:spLocks noChangeArrowheads="1"/>
          </p:cNvSpPr>
          <p:nvPr/>
        </p:nvSpPr>
        <p:spPr bwMode="auto">
          <a:xfrm>
            <a:off x="8352286"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latin typeface="Nanum Myeongjo" panose="02020603020101020101" pitchFamily="18" charset="-127"/>
                <a:ea typeface="宋体" panose="02010600030101010101" pitchFamily="2" charset="-122"/>
              </a:rPr>
              <a:t>M</a:t>
            </a:r>
          </a:p>
        </p:txBody>
      </p:sp>
      <p:cxnSp>
        <p:nvCxnSpPr>
          <p:cNvPr id="28766" name="Straight Connector 138">
            <a:extLst>
              <a:ext uri="{FF2B5EF4-FFF2-40B4-BE49-F238E27FC236}">
                <a16:creationId xmlns:a16="http://schemas.microsoft.com/office/drawing/2014/main" id="{33F46A01-B05A-994C-A100-9503CB8E4CE2}"/>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8767" name="Straight Connector 139">
            <a:extLst>
              <a:ext uri="{FF2B5EF4-FFF2-40B4-BE49-F238E27FC236}">
                <a16:creationId xmlns:a16="http://schemas.microsoft.com/office/drawing/2014/main" id="{59AE3241-D6BF-2247-886E-85767A28F10E}"/>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8768" name="Straight Connector 140">
            <a:extLst>
              <a:ext uri="{FF2B5EF4-FFF2-40B4-BE49-F238E27FC236}">
                <a16:creationId xmlns:a16="http://schemas.microsoft.com/office/drawing/2014/main" id="{37762EFB-3B98-5240-A332-42A90CE68E04}"/>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8769" name="Straight Connector 141">
            <a:extLst>
              <a:ext uri="{FF2B5EF4-FFF2-40B4-BE49-F238E27FC236}">
                <a16:creationId xmlns:a16="http://schemas.microsoft.com/office/drawing/2014/main" id="{C9434EFB-A0F7-F54E-BC12-24DD3B9C4023}"/>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8770" name="Straight Connector 142">
            <a:extLst>
              <a:ext uri="{FF2B5EF4-FFF2-40B4-BE49-F238E27FC236}">
                <a16:creationId xmlns:a16="http://schemas.microsoft.com/office/drawing/2014/main" id="{B79FBFF8-F54D-4F40-B623-3F184A3871C8}"/>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28771" name="Straight Arrow Connector 125">
            <a:extLst>
              <a:ext uri="{FF2B5EF4-FFF2-40B4-BE49-F238E27FC236}">
                <a16:creationId xmlns:a16="http://schemas.microsoft.com/office/drawing/2014/main" id="{7B11A057-A0D4-C040-8AC3-4C1ECD7644B5}"/>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CBABCF1-0920-1C41-B643-23389AA2A0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41A69E6-F6AE-504D-AEC4-C9571B811769}" type="slidenum">
              <a:rPr lang="zh-CN" altLang="en-US" sz="1400">
                <a:latin typeface="Nanum Myeongjo" panose="02020603020101020101" pitchFamily="18" charset="-127"/>
              </a:rPr>
              <a:pPr>
                <a:spcBef>
                  <a:spcPct val="0"/>
                </a:spcBef>
                <a:buFontTx/>
                <a:buNone/>
              </a:pPr>
              <a:t>14</a:t>
            </a:fld>
            <a:endParaRPr lang="en-US" altLang="zh-CN" sz="1400" dirty="0">
              <a:latin typeface="Nanum Myeongjo" panose="02020603020101020101" pitchFamily="18" charset="-127"/>
            </a:endParaRPr>
          </a:p>
        </p:txBody>
      </p:sp>
      <p:sp>
        <p:nvSpPr>
          <p:cNvPr id="30723" name="Rectangle 2">
            <a:extLst>
              <a:ext uri="{FF2B5EF4-FFF2-40B4-BE49-F238E27FC236}">
                <a16:creationId xmlns:a16="http://schemas.microsoft.com/office/drawing/2014/main" id="{D5D923EF-C2E4-E648-8FCD-5A68AB9844F8}"/>
              </a:ext>
            </a:extLst>
          </p:cNvPr>
          <p:cNvSpPr>
            <a:spLocks noGrp="1" noChangeArrowheads="1"/>
          </p:cNvSpPr>
          <p:nvPr>
            <p:ph type="title"/>
          </p:nvPr>
        </p:nvSpPr>
        <p:spPr/>
        <p:txBody>
          <a:bodyPr/>
          <a:lstStyle/>
          <a:p>
            <a:r>
              <a:rPr lang="en-US" altLang="zh-CN" sz="3600" dirty="0">
                <a:ea typeface="宋体" panose="02010600030101010101" pitchFamily="2" charset="-122"/>
              </a:rPr>
              <a:t>Practice Problem</a:t>
            </a:r>
          </a:p>
        </p:txBody>
      </p:sp>
      <p:sp>
        <p:nvSpPr>
          <p:cNvPr id="30724" name="Rectangle 3">
            <a:extLst>
              <a:ext uri="{FF2B5EF4-FFF2-40B4-BE49-F238E27FC236}">
                <a16:creationId xmlns:a16="http://schemas.microsoft.com/office/drawing/2014/main" id="{95D7F512-6CD3-D742-9FB4-9573831600D7}"/>
              </a:ext>
            </a:extLst>
          </p:cNvPr>
          <p:cNvSpPr txBox="1">
            <a:spLocks noChangeArrowheads="1"/>
          </p:cNvSpPr>
          <p:nvPr/>
        </p:nvSpPr>
        <p:spPr bwMode="auto">
          <a:xfrm>
            <a:off x="381000" y="1600200"/>
            <a:ext cx="11353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r>
              <a:rPr lang="en-US" altLang="zh-CN" sz="3200" b="0" dirty="0">
                <a:latin typeface="Nanum Myeongjo" panose="02020603020101020101" pitchFamily="18" charset="-127"/>
                <a:ea typeface="宋体" panose="02010600030101010101" pitchFamily="2" charset="-122"/>
              </a:rPr>
              <a:t>What does the decode mean?</a:t>
            </a:r>
            <a:endParaRPr lang="en-US" altLang="zh-CN"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BBC6DAE3-4417-4B43-BE81-C0B0A9BC5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07F5EF9-8CC2-4C42-97BF-95B24A7EAD10}" type="slidenum">
              <a:rPr lang="zh-CN" altLang="en-US" sz="1400">
                <a:latin typeface="Nanum Myeongjo" panose="02020603020101020101" pitchFamily="18" charset="-127"/>
              </a:rPr>
              <a:pPr>
                <a:spcBef>
                  <a:spcPct val="0"/>
                </a:spcBef>
                <a:buFontTx/>
                <a:buNone/>
              </a:pPr>
              <a:t>15</a:t>
            </a:fld>
            <a:endParaRPr lang="en-US" altLang="zh-CN" sz="1400" dirty="0">
              <a:latin typeface="Nanum Myeongjo" panose="02020603020101020101" pitchFamily="18" charset="-127"/>
            </a:endParaRPr>
          </a:p>
        </p:txBody>
      </p:sp>
      <p:sp>
        <p:nvSpPr>
          <p:cNvPr id="32771" name="Rectangle 2">
            <a:extLst>
              <a:ext uri="{FF2B5EF4-FFF2-40B4-BE49-F238E27FC236}">
                <a16:creationId xmlns:a16="http://schemas.microsoft.com/office/drawing/2014/main" id="{116EA282-9C58-4248-893E-C74D57CFA637}"/>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72" name="Freeform 3">
            <a:extLst>
              <a:ext uri="{FF2B5EF4-FFF2-40B4-BE49-F238E27FC236}">
                <a16:creationId xmlns:a16="http://schemas.microsoft.com/office/drawing/2014/main" id="{0D645E83-3F72-634D-B5DD-390190BB1400}"/>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773" name="Freeform 4">
            <a:extLst>
              <a:ext uri="{FF2B5EF4-FFF2-40B4-BE49-F238E27FC236}">
                <a16:creationId xmlns:a16="http://schemas.microsoft.com/office/drawing/2014/main" id="{CFF47EFE-3440-214A-9983-4E7191237505}"/>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774" name="Rectangle 5">
            <a:extLst>
              <a:ext uri="{FF2B5EF4-FFF2-40B4-BE49-F238E27FC236}">
                <a16:creationId xmlns:a16="http://schemas.microsoft.com/office/drawing/2014/main" id="{06181319-3493-294A-8CDE-98A8CFB9B7CD}"/>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75" name="Rectangle 6">
            <a:extLst>
              <a:ext uri="{FF2B5EF4-FFF2-40B4-BE49-F238E27FC236}">
                <a16:creationId xmlns:a16="http://schemas.microsoft.com/office/drawing/2014/main" id="{ED4E4F14-850B-D644-AB6E-D6BA6B9A5C13}"/>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32776" name="Rectangle 7">
            <a:extLst>
              <a:ext uri="{FF2B5EF4-FFF2-40B4-BE49-F238E27FC236}">
                <a16:creationId xmlns:a16="http://schemas.microsoft.com/office/drawing/2014/main" id="{F9DB3739-A6C7-2F4F-B951-62598C5DC915}"/>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77" name="Rectangle 8">
            <a:extLst>
              <a:ext uri="{FF2B5EF4-FFF2-40B4-BE49-F238E27FC236}">
                <a16:creationId xmlns:a16="http://schemas.microsoft.com/office/drawing/2014/main" id="{0CD8C003-C766-C14C-AB66-70320FE9891B}"/>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78" name="Rectangle 9">
            <a:extLst>
              <a:ext uri="{FF2B5EF4-FFF2-40B4-BE49-F238E27FC236}">
                <a16:creationId xmlns:a16="http://schemas.microsoft.com/office/drawing/2014/main" id="{689827C8-E7C0-6746-89B0-B1E6403C86FF}"/>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32779" name="Group 10">
            <a:extLst>
              <a:ext uri="{FF2B5EF4-FFF2-40B4-BE49-F238E27FC236}">
                <a16:creationId xmlns:a16="http://schemas.microsoft.com/office/drawing/2014/main" id="{CA0258BA-FECD-7248-9937-94E36CB56FA9}"/>
              </a:ext>
            </a:extLst>
          </p:cNvPr>
          <p:cNvGrpSpPr>
            <a:grpSpLocks/>
          </p:cNvGrpSpPr>
          <p:nvPr/>
        </p:nvGrpSpPr>
        <p:grpSpPr bwMode="auto">
          <a:xfrm>
            <a:off x="6172200" y="5410200"/>
            <a:ext cx="1801813" cy="381000"/>
            <a:chOff x="2928" y="3360"/>
            <a:chExt cx="1135" cy="240"/>
          </a:xfrm>
        </p:grpSpPr>
        <p:sp>
          <p:nvSpPr>
            <p:cNvPr id="32890" name="Rectangle 11">
              <a:extLst>
                <a:ext uri="{FF2B5EF4-FFF2-40B4-BE49-F238E27FC236}">
                  <a16:creationId xmlns:a16="http://schemas.microsoft.com/office/drawing/2014/main" id="{59BD7341-5A73-3843-848D-0C79A34E60E8}"/>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91" name="Rectangle 12">
              <a:extLst>
                <a:ext uri="{FF2B5EF4-FFF2-40B4-BE49-F238E27FC236}">
                  <a16:creationId xmlns:a16="http://schemas.microsoft.com/office/drawing/2014/main" id="{557E28D1-C2F5-C442-AD11-608467882B9E}"/>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32780" name="Rectangle 13">
            <a:extLst>
              <a:ext uri="{FF2B5EF4-FFF2-40B4-BE49-F238E27FC236}">
                <a16:creationId xmlns:a16="http://schemas.microsoft.com/office/drawing/2014/main" id="{31F51BBE-15A2-1F4A-A35B-D8F7CDAD0FC1}"/>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32781" name="Rectangle 14">
            <a:extLst>
              <a:ext uri="{FF2B5EF4-FFF2-40B4-BE49-F238E27FC236}">
                <a16:creationId xmlns:a16="http://schemas.microsoft.com/office/drawing/2014/main" id="{2E23EC7F-E917-9C4D-A756-A725976F3E79}"/>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82" name="Rectangle 15">
            <a:extLst>
              <a:ext uri="{FF2B5EF4-FFF2-40B4-BE49-F238E27FC236}">
                <a16:creationId xmlns:a16="http://schemas.microsoft.com/office/drawing/2014/main" id="{630BAE9A-2B1B-6C4C-B808-D35174DC60C2}"/>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83" name="Rectangle 16">
            <a:extLst>
              <a:ext uri="{FF2B5EF4-FFF2-40B4-BE49-F238E27FC236}">
                <a16:creationId xmlns:a16="http://schemas.microsoft.com/office/drawing/2014/main" id="{CD631DAD-E837-D045-836E-0A0806253CB3}"/>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CC</a:t>
            </a:r>
          </a:p>
        </p:txBody>
      </p:sp>
      <p:grpSp>
        <p:nvGrpSpPr>
          <p:cNvPr id="32784" name="Group 17">
            <a:extLst>
              <a:ext uri="{FF2B5EF4-FFF2-40B4-BE49-F238E27FC236}">
                <a16:creationId xmlns:a16="http://schemas.microsoft.com/office/drawing/2014/main" id="{FCD56C1C-82CF-5F4A-9F4F-F7D37E11F6B5}"/>
              </a:ext>
            </a:extLst>
          </p:cNvPr>
          <p:cNvGrpSpPr>
            <a:grpSpLocks/>
          </p:cNvGrpSpPr>
          <p:nvPr/>
        </p:nvGrpSpPr>
        <p:grpSpPr bwMode="auto">
          <a:xfrm>
            <a:off x="6553200" y="2819400"/>
            <a:ext cx="1520825" cy="338138"/>
            <a:chOff x="0" y="1440"/>
            <a:chExt cx="958" cy="213"/>
          </a:xfrm>
        </p:grpSpPr>
        <p:grpSp>
          <p:nvGrpSpPr>
            <p:cNvPr id="32886" name="Group 18">
              <a:extLst>
                <a:ext uri="{FF2B5EF4-FFF2-40B4-BE49-F238E27FC236}">
                  <a16:creationId xmlns:a16="http://schemas.microsoft.com/office/drawing/2014/main" id="{70EFDED4-18AA-EA4B-87D4-ABFFC05C59F4}"/>
                </a:ext>
              </a:extLst>
            </p:cNvPr>
            <p:cNvGrpSpPr>
              <a:grpSpLocks/>
            </p:cNvGrpSpPr>
            <p:nvPr/>
          </p:nvGrpSpPr>
          <p:grpSpPr bwMode="auto">
            <a:xfrm>
              <a:off x="0" y="1440"/>
              <a:ext cx="958" cy="213"/>
              <a:chOff x="4398" y="1808"/>
              <a:chExt cx="464" cy="169"/>
            </a:xfrm>
          </p:grpSpPr>
          <p:sp>
            <p:nvSpPr>
              <p:cNvPr id="32888" name="Freeform 19">
                <a:extLst>
                  <a:ext uri="{FF2B5EF4-FFF2-40B4-BE49-F238E27FC236}">
                    <a16:creationId xmlns:a16="http://schemas.microsoft.com/office/drawing/2014/main" id="{785AD1F1-89B7-2F46-9900-96C520102544}"/>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89" name="Freeform 20">
                <a:extLst>
                  <a:ext uri="{FF2B5EF4-FFF2-40B4-BE49-F238E27FC236}">
                    <a16:creationId xmlns:a16="http://schemas.microsoft.com/office/drawing/2014/main" id="{9FE53516-2DFC-F144-B2E6-A86BCB39E214}"/>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32887" name="Rectangle 21">
              <a:extLst>
                <a:ext uri="{FF2B5EF4-FFF2-40B4-BE49-F238E27FC236}">
                  <a16:creationId xmlns:a16="http://schemas.microsoft.com/office/drawing/2014/main" id="{4AAF9F35-E2F1-8144-8B8D-11337D4BDF38}"/>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ALU</a:t>
              </a:r>
            </a:p>
          </p:txBody>
        </p:sp>
      </p:grpSp>
      <p:grpSp>
        <p:nvGrpSpPr>
          <p:cNvPr id="32785" name="Group 22">
            <a:extLst>
              <a:ext uri="{FF2B5EF4-FFF2-40B4-BE49-F238E27FC236}">
                <a16:creationId xmlns:a16="http://schemas.microsoft.com/office/drawing/2014/main" id="{F9D02D5B-671A-7740-B58F-33946DBBB94A}"/>
              </a:ext>
            </a:extLst>
          </p:cNvPr>
          <p:cNvGrpSpPr>
            <a:grpSpLocks/>
          </p:cNvGrpSpPr>
          <p:nvPr/>
        </p:nvGrpSpPr>
        <p:grpSpPr bwMode="auto">
          <a:xfrm>
            <a:off x="5715000" y="1447800"/>
            <a:ext cx="2160588" cy="354013"/>
            <a:chOff x="415" y="1392"/>
            <a:chExt cx="1361" cy="272"/>
          </a:xfrm>
        </p:grpSpPr>
        <p:sp>
          <p:nvSpPr>
            <p:cNvPr id="32884" name="Rectangle 23">
              <a:extLst>
                <a:ext uri="{FF2B5EF4-FFF2-40B4-BE49-F238E27FC236}">
                  <a16:creationId xmlns:a16="http://schemas.microsoft.com/office/drawing/2014/main" id="{31FD7AED-E5C0-7649-B78C-9AFF616D3A5F}"/>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85" name="Rectangle 24">
              <a:extLst>
                <a:ext uri="{FF2B5EF4-FFF2-40B4-BE49-F238E27FC236}">
                  <a16:creationId xmlns:a16="http://schemas.microsoft.com/office/drawing/2014/main" id="{7E875415-8BBA-5C4B-88F2-D4D9FAF417A9}"/>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sp>
        <p:nvSpPr>
          <p:cNvPr id="32786" name="Rectangle 28">
            <a:extLst>
              <a:ext uri="{FF2B5EF4-FFF2-40B4-BE49-F238E27FC236}">
                <a16:creationId xmlns:a16="http://schemas.microsoft.com/office/drawing/2014/main" id="{1E95D666-BA39-6B48-9B9B-694E087FA0C8}"/>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87" name="Rectangle 29">
            <a:extLst>
              <a:ext uri="{FF2B5EF4-FFF2-40B4-BE49-F238E27FC236}">
                <a16:creationId xmlns:a16="http://schemas.microsoft.com/office/drawing/2014/main" id="{1180A208-059D-FF43-A73D-015A27A5F50E}"/>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32788" name="Rectangle 30">
            <a:extLst>
              <a:ext uri="{FF2B5EF4-FFF2-40B4-BE49-F238E27FC236}">
                <a16:creationId xmlns:a16="http://schemas.microsoft.com/office/drawing/2014/main" id="{69796EA2-FDDE-6C4B-A4A6-CCDF7E0D1B10}"/>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89" name="Rectangle 31">
            <a:extLst>
              <a:ext uri="{FF2B5EF4-FFF2-40B4-BE49-F238E27FC236}">
                <a16:creationId xmlns:a16="http://schemas.microsoft.com/office/drawing/2014/main" id="{BED395E3-BF8C-F64F-84DC-FAD8BC132737}"/>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32790" name="Rectangle 32">
            <a:extLst>
              <a:ext uri="{FF2B5EF4-FFF2-40B4-BE49-F238E27FC236}">
                <a16:creationId xmlns:a16="http://schemas.microsoft.com/office/drawing/2014/main" id="{B1BDE006-DF21-6F4B-B29A-241FC303F04B}"/>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91" name="Rectangle 33">
            <a:extLst>
              <a:ext uri="{FF2B5EF4-FFF2-40B4-BE49-F238E27FC236}">
                <a16:creationId xmlns:a16="http://schemas.microsoft.com/office/drawing/2014/main" id="{CFD822B0-604D-0844-89E1-D9E195CB925B}"/>
              </a:ext>
            </a:extLst>
          </p:cNvPr>
          <p:cNvSpPr>
            <a:spLocks noChangeArrowheads="1"/>
          </p:cNvSpPr>
          <p:nvPr/>
        </p:nvSpPr>
        <p:spPr bwMode="auto">
          <a:xfrm>
            <a:off x="2274888" y="2976563"/>
            <a:ext cx="122950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Execute</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32792" name="Rectangle 34">
            <a:extLst>
              <a:ext uri="{FF2B5EF4-FFF2-40B4-BE49-F238E27FC236}">
                <a16:creationId xmlns:a16="http://schemas.microsoft.com/office/drawing/2014/main" id="{B99D8D02-B443-8B48-8FF2-7F2C14BF01D9}"/>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93" name="Rectangle 35">
            <a:extLst>
              <a:ext uri="{FF2B5EF4-FFF2-40B4-BE49-F238E27FC236}">
                <a16:creationId xmlns:a16="http://schemas.microsoft.com/office/drawing/2014/main" id="{B0C25EF2-54C6-AD41-AFB0-610E2E2542F4}"/>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32794" name="Rectangle 36">
            <a:extLst>
              <a:ext uri="{FF2B5EF4-FFF2-40B4-BE49-F238E27FC236}">
                <a16:creationId xmlns:a16="http://schemas.microsoft.com/office/drawing/2014/main" id="{F9849437-3184-DA4D-926C-11AB9EE1F0D8}"/>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95" name="Rectangle 37">
            <a:extLst>
              <a:ext uri="{FF2B5EF4-FFF2-40B4-BE49-F238E27FC236}">
                <a16:creationId xmlns:a16="http://schemas.microsoft.com/office/drawing/2014/main" id="{B1943712-3208-E041-B4C4-53E2A5C2B60D}"/>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32796" name="Rectangle 38">
            <a:extLst>
              <a:ext uri="{FF2B5EF4-FFF2-40B4-BE49-F238E27FC236}">
                <a16:creationId xmlns:a16="http://schemas.microsoft.com/office/drawing/2014/main" id="{DACF3B41-42AC-084B-B015-B48EEF7C9738}"/>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97" name="Rectangle 40">
            <a:extLst>
              <a:ext uri="{FF2B5EF4-FFF2-40B4-BE49-F238E27FC236}">
                <a16:creationId xmlns:a16="http://schemas.microsoft.com/office/drawing/2014/main" id="{71FA2B6C-2159-534B-8460-AC329D0BCE10}"/>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32798" name="Rectangle 41">
            <a:extLst>
              <a:ext uri="{FF2B5EF4-FFF2-40B4-BE49-F238E27FC236}">
                <a16:creationId xmlns:a16="http://schemas.microsoft.com/office/drawing/2014/main" id="{2A619984-9BB8-A444-B5C7-1E58D134E303}"/>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799" name="Rectangle 42">
            <a:extLst>
              <a:ext uri="{FF2B5EF4-FFF2-40B4-BE49-F238E27FC236}">
                <a16:creationId xmlns:a16="http://schemas.microsoft.com/office/drawing/2014/main" id="{79E5283C-3CF6-FC4A-A4BA-E837FFA0630A}"/>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0" name="Rectangle 43">
            <a:extLst>
              <a:ext uri="{FF2B5EF4-FFF2-40B4-BE49-F238E27FC236}">
                <a16:creationId xmlns:a16="http://schemas.microsoft.com/office/drawing/2014/main" id="{3E3BEB29-A965-EF4C-A92A-1100501AE5F7}"/>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32801" name="Rectangle 44">
            <a:extLst>
              <a:ext uri="{FF2B5EF4-FFF2-40B4-BE49-F238E27FC236}">
                <a16:creationId xmlns:a16="http://schemas.microsoft.com/office/drawing/2014/main" id="{56CC9DAE-59AF-574F-AEE1-391F68B86EDF}"/>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2" name="Rectangle 45">
            <a:extLst>
              <a:ext uri="{FF2B5EF4-FFF2-40B4-BE49-F238E27FC236}">
                <a16:creationId xmlns:a16="http://schemas.microsoft.com/office/drawing/2014/main" id="{0CC1F75E-8ECB-7947-8996-544379D8C080}"/>
              </a:ext>
            </a:extLst>
          </p:cNvPr>
          <p:cNvSpPr>
            <a:spLocks noChangeArrowheads="1"/>
          </p:cNvSpPr>
          <p:nvPr/>
        </p:nvSpPr>
        <p:spPr bwMode="auto">
          <a:xfrm>
            <a:off x="6858000" y="4418013"/>
            <a:ext cx="1676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3" name="Rectangle 46">
            <a:extLst>
              <a:ext uri="{FF2B5EF4-FFF2-40B4-BE49-F238E27FC236}">
                <a16:creationId xmlns:a16="http://schemas.microsoft.com/office/drawing/2014/main" id="{AEE92170-23C5-F847-B69B-5DD69C27F169}"/>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32804" name="Group 47">
            <a:extLst>
              <a:ext uri="{FF2B5EF4-FFF2-40B4-BE49-F238E27FC236}">
                <a16:creationId xmlns:a16="http://schemas.microsoft.com/office/drawing/2014/main" id="{4089E251-52F4-F542-9F2D-99F61D1A5F02}"/>
              </a:ext>
            </a:extLst>
          </p:cNvPr>
          <p:cNvGrpSpPr>
            <a:grpSpLocks/>
          </p:cNvGrpSpPr>
          <p:nvPr/>
        </p:nvGrpSpPr>
        <p:grpSpPr bwMode="auto">
          <a:xfrm>
            <a:off x="5059363" y="2895600"/>
            <a:ext cx="714375" cy="42863"/>
            <a:chOff x="3970" y="1821"/>
            <a:chExt cx="218" cy="27"/>
          </a:xfrm>
        </p:grpSpPr>
        <p:sp>
          <p:nvSpPr>
            <p:cNvPr id="32868" name="Freeform 48">
              <a:extLst>
                <a:ext uri="{FF2B5EF4-FFF2-40B4-BE49-F238E27FC236}">
                  <a16:creationId xmlns:a16="http://schemas.microsoft.com/office/drawing/2014/main" id="{89C2AF3C-8E63-CE46-9CB8-7F78696C3941}"/>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69" name="Freeform 49">
              <a:extLst>
                <a:ext uri="{FF2B5EF4-FFF2-40B4-BE49-F238E27FC236}">
                  <a16:creationId xmlns:a16="http://schemas.microsoft.com/office/drawing/2014/main" id="{D80D2163-E833-EC43-AE25-2D3E84773B0E}"/>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0" name="Freeform 50">
              <a:extLst>
                <a:ext uri="{FF2B5EF4-FFF2-40B4-BE49-F238E27FC236}">
                  <a16:creationId xmlns:a16="http://schemas.microsoft.com/office/drawing/2014/main" id="{341E3775-2031-B041-B0EB-E9017D910E32}"/>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1" name="Freeform 51">
              <a:extLst>
                <a:ext uri="{FF2B5EF4-FFF2-40B4-BE49-F238E27FC236}">
                  <a16:creationId xmlns:a16="http://schemas.microsoft.com/office/drawing/2014/main" id="{7F09CA57-E249-7844-AC0E-FED8B701BA90}"/>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2" name="Freeform 52">
              <a:extLst>
                <a:ext uri="{FF2B5EF4-FFF2-40B4-BE49-F238E27FC236}">
                  <a16:creationId xmlns:a16="http://schemas.microsoft.com/office/drawing/2014/main" id="{CB5182B9-A876-3140-B6FD-4DEB4F114D8A}"/>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3" name="Freeform 53">
              <a:extLst>
                <a:ext uri="{FF2B5EF4-FFF2-40B4-BE49-F238E27FC236}">
                  <a16:creationId xmlns:a16="http://schemas.microsoft.com/office/drawing/2014/main" id="{C2E41D6A-ABCE-FA4B-89E9-475D64847675}"/>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4" name="Freeform 54">
              <a:extLst>
                <a:ext uri="{FF2B5EF4-FFF2-40B4-BE49-F238E27FC236}">
                  <a16:creationId xmlns:a16="http://schemas.microsoft.com/office/drawing/2014/main" id="{DCC656A1-9CB9-9E4A-B8CA-4F0CD7DDDE06}"/>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5" name="Freeform 55">
              <a:extLst>
                <a:ext uri="{FF2B5EF4-FFF2-40B4-BE49-F238E27FC236}">
                  <a16:creationId xmlns:a16="http://schemas.microsoft.com/office/drawing/2014/main" id="{DDFB52EE-EED9-5C40-A61A-F8311E83B1DE}"/>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6" name="Freeform 56">
              <a:extLst>
                <a:ext uri="{FF2B5EF4-FFF2-40B4-BE49-F238E27FC236}">
                  <a16:creationId xmlns:a16="http://schemas.microsoft.com/office/drawing/2014/main" id="{C5F36D41-B616-7B48-ADE4-432EB950D366}"/>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7" name="Freeform 57">
              <a:extLst>
                <a:ext uri="{FF2B5EF4-FFF2-40B4-BE49-F238E27FC236}">
                  <a16:creationId xmlns:a16="http://schemas.microsoft.com/office/drawing/2014/main" id="{D105E1B2-F54B-2F4E-B9CE-802A576C5C34}"/>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8" name="Freeform 58">
              <a:extLst>
                <a:ext uri="{FF2B5EF4-FFF2-40B4-BE49-F238E27FC236}">
                  <a16:creationId xmlns:a16="http://schemas.microsoft.com/office/drawing/2014/main" id="{1AA0ECE4-D69C-864C-87EA-60CD934480C7}"/>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79" name="Freeform 59">
              <a:extLst>
                <a:ext uri="{FF2B5EF4-FFF2-40B4-BE49-F238E27FC236}">
                  <a16:creationId xmlns:a16="http://schemas.microsoft.com/office/drawing/2014/main" id="{76286C50-1639-B04F-B9EE-31D4F2EE8372}"/>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80" name="Freeform 60">
              <a:extLst>
                <a:ext uri="{FF2B5EF4-FFF2-40B4-BE49-F238E27FC236}">
                  <a16:creationId xmlns:a16="http://schemas.microsoft.com/office/drawing/2014/main" id="{0B82D963-649A-7C4D-90A6-96F259EF07B9}"/>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81" name="Freeform 61">
              <a:extLst>
                <a:ext uri="{FF2B5EF4-FFF2-40B4-BE49-F238E27FC236}">
                  <a16:creationId xmlns:a16="http://schemas.microsoft.com/office/drawing/2014/main" id="{02F8A123-FA79-6E40-A23F-EB12718DE01B}"/>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82" name="Freeform 62">
              <a:extLst>
                <a:ext uri="{FF2B5EF4-FFF2-40B4-BE49-F238E27FC236}">
                  <a16:creationId xmlns:a16="http://schemas.microsoft.com/office/drawing/2014/main" id="{61B3CD74-1BBD-F244-956A-D016ACEFBC18}"/>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2883" name="Freeform 63">
              <a:extLst>
                <a:ext uri="{FF2B5EF4-FFF2-40B4-BE49-F238E27FC236}">
                  <a16:creationId xmlns:a16="http://schemas.microsoft.com/office/drawing/2014/main" id="{47AD0E23-BB7F-C149-8864-8A6ED7D3F6BE}"/>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32805" name="Rectangle 64">
            <a:extLst>
              <a:ext uri="{FF2B5EF4-FFF2-40B4-BE49-F238E27FC236}">
                <a16:creationId xmlns:a16="http://schemas.microsoft.com/office/drawing/2014/main" id="{F3D27DBF-4A8F-274C-AE8E-15E00E0DB3DD}"/>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6" name="Rectangle 65">
            <a:extLst>
              <a:ext uri="{FF2B5EF4-FFF2-40B4-BE49-F238E27FC236}">
                <a16:creationId xmlns:a16="http://schemas.microsoft.com/office/drawing/2014/main" id="{66D5679A-7598-4B41-92FF-933AECCA2DC6}"/>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7" name="Freeform 66">
            <a:extLst>
              <a:ext uri="{FF2B5EF4-FFF2-40B4-BE49-F238E27FC236}">
                <a16:creationId xmlns:a16="http://schemas.microsoft.com/office/drawing/2014/main" id="{88ECDEC8-DFCF-AE43-B9D9-540E64839331}"/>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08" name="Rectangle 67">
            <a:extLst>
              <a:ext uri="{FF2B5EF4-FFF2-40B4-BE49-F238E27FC236}">
                <a16:creationId xmlns:a16="http://schemas.microsoft.com/office/drawing/2014/main" id="{E4CCDF7C-1E97-F248-B295-1980F1663F0C}"/>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09" name="Rectangle 69">
            <a:extLst>
              <a:ext uri="{FF2B5EF4-FFF2-40B4-BE49-F238E27FC236}">
                <a16:creationId xmlns:a16="http://schemas.microsoft.com/office/drawing/2014/main" id="{1D282262-5ABD-A04D-B04A-6384BD9C2B7B}"/>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0" name="Freeform 70">
            <a:extLst>
              <a:ext uri="{FF2B5EF4-FFF2-40B4-BE49-F238E27FC236}">
                <a16:creationId xmlns:a16="http://schemas.microsoft.com/office/drawing/2014/main" id="{074B946E-C1E7-8540-A770-62C5DB0CE40B}"/>
              </a:ext>
            </a:extLst>
          </p:cNvPr>
          <p:cNvSpPr>
            <a:spLocks/>
          </p:cNvSpPr>
          <p:nvPr/>
        </p:nvSpPr>
        <p:spPr bwMode="auto">
          <a:xfrm>
            <a:off x="6548438" y="4491038"/>
            <a:ext cx="309562" cy="2333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11" name="Rectangle 71">
            <a:extLst>
              <a:ext uri="{FF2B5EF4-FFF2-40B4-BE49-F238E27FC236}">
                <a16:creationId xmlns:a16="http://schemas.microsoft.com/office/drawing/2014/main" id="{722D1E65-1DD4-5748-AEA8-D1597931C09E}"/>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2" name="Rectangle 74">
            <a:extLst>
              <a:ext uri="{FF2B5EF4-FFF2-40B4-BE49-F238E27FC236}">
                <a16:creationId xmlns:a16="http://schemas.microsoft.com/office/drawing/2014/main" id="{BF3635A5-B2BB-0B4B-BABE-A7CBA0535692}"/>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3" name="Rectangle 75">
            <a:extLst>
              <a:ext uri="{FF2B5EF4-FFF2-40B4-BE49-F238E27FC236}">
                <a16:creationId xmlns:a16="http://schemas.microsoft.com/office/drawing/2014/main" id="{B60BBB0D-4E14-4A48-8C97-D07E269B1EF9}"/>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4" name="Freeform 76">
            <a:extLst>
              <a:ext uri="{FF2B5EF4-FFF2-40B4-BE49-F238E27FC236}">
                <a16:creationId xmlns:a16="http://schemas.microsoft.com/office/drawing/2014/main" id="{CEB42CC5-8DAF-034C-8CF7-08BDB20B8AEF}"/>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15" name="Rectangle 77">
            <a:extLst>
              <a:ext uri="{FF2B5EF4-FFF2-40B4-BE49-F238E27FC236}">
                <a16:creationId xmlns:a16="http://schemas.microsoft.com/office/drawing/2014/main" id="{C2705564-FD63-DE45-AFFD-2667952E331F}"/>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6" name="Rectangle 79">
            <a:extLst>
              <a:ext uri="{FF2B5EF4-FFF2-40B4-BE49-F238E27FC236}">
                <a16:creationId xmlns:a16="http://schemas.microsoft.com/office/drawing/2014/main" id="{70AAFE77-0B85-4E4C-981E-C2F363C0E6A0}"/>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7" name="Rectangle 80">
            <a:extLst>
              <a:ext uri="{FF2B5EF4-FFF2-40B4-BE49-F238E27FC236}">
                <a16:creationId xmlns:a16="http://schemas.microsoft.com/office/drawing/2014/main" id="{C39A9EFE-6C34-4549-AA46-E569CD8BB6FB}"/>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18" name="Freeform 81">
            <a:extLst>
              <a:ext uri="{FF2B5EF4-FFF2-40B4-BE49-F238E27FC236}">
                <a16:creationId xmlns:a16="http://schemas.microsoft.com/office/drawing/2014/main" id="{72A22515-0437-1347-A5CC-881E1D112785}"/>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19" name="Rectangle 82">
            <a:extLst>
              <a:ext uri="{FF2B5EF4-FFF2-40B4-BE49-F238E27FC236}">
                <a16:creationId xmlns:a16="http://schemas.microsoft.com/office/drawing/2014/main" id="{93B20EE8-6A2E-FB40-BE0F-57E6E04E0004}"/>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0" name="Rectangle 84">
            <a:extLst>
              <a:ext uri="{FF2B5EF4-FFF2-40B4-BE49-F238E27FC236}">
                <a16:creationId xmlns:a16="http://schemas.microsoft.com/office/drawing/2014/main" id="{98A15818-3A74-5940-B5D2-051981FA105B}"/>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1" name="Rectangle 86">
            <a:extLst>
              <a:ext uri="{FF2B5EF4-FFF2-40B4-BE49-F238E27FC236}">
                <a16:creationId xmlns:a16="http://schemas.microsoft.com/office/drawing/2014/main" id="{B4454B6C-4892-EF4D-9E6A-3BDB3C0C5569}"/>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2" name="Rectangle 87">
            <a:extLst>
              <a:ext uri="{FF2B5EF4-FFF2-40B4-BE49-F238E27FC236}">
                <a16:creationId xmlns:a16="http://schemas.microsoft.com/office/drawing/2014/main" id="{75151EB9-F671-3C4B-AEAE-43C49993CF97}"/>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3" name="Freeform 88">
            <a:extLst>
              <a:ext uri="{FF2B5EF4-FFF2-40B4-BE49-F238E27FC236}">
                <a16:creationId xmlns:a16="http://schemas.microsoft.com/office/drawing/2014/main" id="{AB7EA0A4-B2C4-5A4F-8212-E4686FBDBBFA}"/>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24" name="Rectangle 89">
            <a:extLst>
              <a:ext uri="{FF2B5EF4-FFF2-40B4-BE49-F238E27FC236}">
                <a16:creationId xmlns:a16="http://schemas.microsoft.com/office/drawing/2014/main" id="{5EE01B4F-DFA2-A645-A6A7-D3561BF6A8AD}"/>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5" name="Rectangle 91">
            <a:extLst>
              <a:ext uri="{FF2B5EF4-FFF2-40B4-BE49-F238E27FC236}">
                <a16:creationId xmlns:a16="http://schemas.microsoft.com/office/drawing/2014/main" id="{AD522B62-001E-B84E-B71B-061D229C0154}"/>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6" name="Freeform 92">
            <a:extLst>
              <a:ext uri="{FF2B5EF4-FFF2-40B4-BE49-F238E27FC236}">
                <a16:creationId xmlns:a16="http://schemas.microsoft.com/office/drawing/2014/main" id="{1F5C75E3-9462-2747-A2B7-41AFB5AAB3F5}"/>
              </a:ext>
            </a:extLst>
          </p:cNvPr>
          <p:cNvSpPr>
            <a:spLocks/>
          </p:cNvSpPr>
          <p:nvPr/>
        </p:nvSpPr>
        <p:spPr bwMode="auto">
          <a:xfrm>
            <a:off x="8534400" y="4419600"/>
            <a:ext cx="304800"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27" name="Rectangle 93">
            <a:extLst>
              <a:ext uri="{FF2B5EF4-FFF2-40B4-BE49-F238E27FC236}">
                <a16:creationId xmlns:a16="http://schemas.microsoft.com/office/drawing/2014/main" id="{F9692119-BE95-8441-9EB7-05BCAF93EAFA}"/>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8" name="Rectangle 94">
            <a:extLst>
              <a:ext uri="{FF2B5EF4-FFF2-40B4-BE49-F238E27FC236}">
                <a16:creationId xmlns:a16="http://schemas.microsoft.com/office/drawing/2014/main" id="{F6AF4CB6-8BD0-B145-85F9-25DD8F37A296}"/>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29" name="Rectangle 95">
            <a:extLst>
              <a:ext uri="{FF2B5EF4-FFF2-40B4-BE49-F238E27FC236}">
                <a16:creationId xmlns:a16="http://schemas.microsoft.com/office/drawing/2014/main" id="{E2D9B1DC-46A2-D848-9952-01E297E8AF23}"/>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0" name="Rectangle 96">
            <a:extLst>
              <a:ext uri="{FF2B5EF4-FFF2-40B4-BE49-F238E27FC236}">
                <a16:creationId xmlns:a16="http://schemas.microsoft.com/office/drawing/2014/main" id="{0714934F-EC61-9944-8BDC-699A0BD26F33}"/>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1" name="Freeform 97">
            <a:extLst>
              <a:ext uri="{FF2B5EF4-FFF2-40B4-BE49-F238E27FC236}">
                <a16:creationId xmlns:a16="http://schemas.microsoft.com/office/drawing/2014/main" id="{E5B73CEF-7F71-2D46-85B6-421AA58A2AA5}"/>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32" name="Rectangle 98">
            <a:extLst>
              <a:ext uri="{FF2B5EF4-FFF2-40B4-BE49-F238E27FC236}">
                <a16:creationId xmlns:a16="http://schemas.microsoft.com/office/drawing/2014/main" id="{A05BAA45-864F-9A48-B9D3-2EA7D40FA792}"/>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3" name="Rectangle 99">
            <a:extLst>
              <a:ext uri="{FF2B5EF4-FFF2-40B4-BE49-F238E27FC236}">
                <a16:creationId xmlns:a16="http://schemas.microsoft.com/office/drawing/2014/main" id="{A52ADC2C-AC2A-2C4E-BADB-673A0E8260FD}"/>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4" name="Freeform 100">
            <a:extLst>
              <a:ext uri="{FF2B5EF4-FFF2-40B4-BE49-F238E27FC236}">
                <a16:creationId xmlns:a16="http://schemas.microsoft.com/office/drawing/2014/main" id="{BC5655E6-7D4E-8049-B200-4C12F84D0101}"/>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35" name="Rectangle 102">
            <a:extLst>
              <a:ext uri="{FF2B5EF4-FFF2-40B4-BE49-F238E27FC236}">
                <a16:creationId xmlns:a16="http://schemas.microsoft.com/office/drawing/2014/main" id="{2159279D-F446-6043-8B77-F00C1B4C54E1}"/>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6" name="Rectangle 103">
            <a:extLst>
              <a:ext uri="{FF2B5EF4-FFF2-40B4-BE49-F238E27FC236}">
                <a16:creationId xmlns:a16="http://schemas.microsoft.com/office/drawing/2014/main" id="{1FEBABE4-D206-364D-BCC8-087B363787B5}"/>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7" name="Freeform 104">
            <a:extLst>
              <a:ext uri="{FF2B5EF4-FFF2-40B4-BE49-F238E27FC236}">
                <a16:creationId xmlns:a16="http://schemas.microsoft.com/office/drawing/2014/main" id="{E9A5F813-20E4-5246-AB7F-53B5AC10BD90}"/>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38" name="Rectangle 106">
            <a:extLst>
              <a:ext uri="{FF2B5EF4-FFF2-40B4-BE49-F238E27FC236}">
                <a16:creationId xmlns:a16="http://schemas.microsoft.com/office/drawing/2014/main" id="{5D72A442-A8FA-2541-8033-83A86BEFE1E8}"/>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39" name="Freeform 107">
            <a:extLst>
              <a:ext uri="{FF2B5EF4-FFF2-40B4-BE49-F238E27FC236}">
                <a16:creationId xmlns:a16="http://schemas.microsoft.com/office/drawing/2014/main" id="{276EBCFE-A6A5-F846-A74D-066DD7268B08}"/>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0" name="Freeform 108">
            <a:extLst>
              <a:ext uri="{FF2B5EF4-FFF2-40B4-BE49-F238E27FC236}">
                <a16:creationId xmlns:a16="http://schemas.microsoft.com/office/drawing/2014/main" id="{BB5B859A-D2EA-CB4E-8E02-EE07A2D88A02}"/>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1" name="Freeform 109">
            <a:extLst>
              <a:ext uri="{FF2B5EF4-FFF2-40B4-BE49-F238E27FC236}">
                <a16:creationId xmlns:a16="http://schemas.microsoft.com/office/drawing/2014/main" id="{2FB59A51-9F36-3B47-9360-D182249DAACA}"/>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2" name="Freeform 110">
            <a:extLst>
              <a:ext uri="{FF2B5EF4-FFF2-40B4-BE49-F238E27FC236}">
                <a16:creationId xmlns:a16="http://schemas.microsoft.com/office/drawing/2014/main" id="{045F316D-3700-5D41-9DB0-BD5A44E424F9}"/>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3" name="Freeform 111">
            <a:extLst>
              <a:ext uri="{FF2B5EF4-FFF2-40B4-BE49-F238E27FC236}">
                <a16:creationId xmlns:a16="http://schemas.microsoft.com/office/drawing/2014/main" id="{FC2DA1C7-C7DC-8C40-A66A-5E247E874D33}"/>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4" name="Freeform 112">
            <a:extLst>
              <a:ext uri="{FF2B5EF4-FFF2-40B4-BE49-F238E27FC236}">
                <a16:creationId xmlns:a16="http://schemas.microsoft.com/office/drawing/2014/main" id="{06E3F33F-AE2A-254E-8BB1-9EA0A741C2AF}"/>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5" name="Freeform 113">
            <a:extLst>
              <a:ext uri="{FF2B5EF4-FFF2-40B4-BE49-F238E27FC236}">
                <a16:creationId xmlns:a16="http://schemas.microsoft.com/office/drawing/2014/main" id="{69DA766E-FAA1-D846-8E5B-19FD6A748545}"/>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6" name="Freeform 114">
            <a:extLst>
              <a:ext uri="{FF2B5EF4-FFF2-40B4-BE49-F238E27FC236}">
                <a16:creationId xmlns:a16="http://schemas.microsoft.com/office/drawing/2014/main" id="{A02740FC-1276-3B41-A952-794C4C51400C}"/>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47" name="Rectangle 115">
            <a:extLst>
              <a:ext uri="{FF2B5EF4-FFF2-40B4-BE49-F238E27FC236}">
                <a16:creationId xmlns:a16="http://schemas.microsoft.com/office/drawing/2014/main" id="{853E8A87-021F-FC43-9B46-E4E1B2A14ED4}"/>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48" name="Rectangle 116">
            <a:extLst>
              <a:ext uri="{FF2B5EF4-FFF2-40B4-BE49-F238E27FC236}">
                <a16:creationId xmlns:a16="http://schemas.microsoft.com/office/drawing/2014/main" id="{98D6D032-6EA9-3941-B5DA-1AA16B8FF197}"/>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49" name="Rectangle 117">
            <a:extLst>
              <a:ext uri="{FF2B5EF4-FFF2-40B4-BE49-F238E27FC236}">
                <a16:creationId xmlns:a16="http://schemas.microsoft.com/office/drawing/2014/main" id="{ED5B302F-A478-FB48-B79B-FBC67974A594}"/>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0" name="Rectangle 118">
            <a:extLst>
              <a:ext uri="{FF2B5EF4-FFF2-40B4-BE49-F238E27FC236}">
                <a16:creationId xmlns:a16="http://schemas.microsoft.com/office/drawing/2014/main" id="{8E18FF2C-3ADB-8142-B9F0-EE48E9D687FB}"/>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1" name="Rectangle 119">
            <a:extLst>
              <a:ext uri="{FF2B5EF4-FFF2-40B4-BE49-F238E27FC236}">
                <a16:creationId xmlns:a16="http://schemas.microsoft.com/office/drawing/2014/main" id="{08C5A08C-54E9-904A-AD96-5174E38DB925}"/>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2852" name="Rectangle 120">
            <a:extLst>
              <a:ext uri="{FF2B5EF4-FFF2-40B4-BE49-F238E27FC236}">
                <a16:creationId xmlns:a16="http://schemas.microsoft.com/office/drawing/2014/main" id="{9907369C-38B4-DE4B-A2DD-E6DB395E4ABD}"/>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3" name="Rectangle 123">
            <a:extLst>
              <a:ext uri="{FF2B5EF4-FFF2-40B4-BE49-F238E27FC236}">
                <a16:creationId xmlns:a16="http://schemas.microsoft.com/office/drawing/2014/main" id="{710C93DD-0DE9-DE43-BE2C-F45707E2D842}"/>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4" name="Freeform 124">
            <a:extLst>
              <a:ext uri="{FF2B5EF4-FFF2-40B4-BE49-F238E27FC236}">
                <a16:creationId xmlns:a16="http://schemas.microsoft.com/office/drawing/2014/main" id="{97E2A0DB-7271-A346-9FA3-B58B21BE1DC1}"/>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55" name="Freeform 125">
            <a:extLst>
              <a:ext uri="{FF2B5EF4-FFF2-40B4-BE49-F238E27FC236}">
                <a16:creationId xmlns:a16="http://schemas.microsoft.com/office/drawing/2014/main" id="{DFE3A2D1-B5F9-9D45-A649-AB52D7DDD7CB}"/>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2856" name="Rectangle 126">
            <a:extLst>
              <a:ext uri="{FF2B5EF4-FFF2-40B4-BE49-F238E27FC236}">
                <a16:creationId xmlns:a16="http://schemas.microsoft.com/office/drawing/2014/main" id="{2AC6A8AA-0012-8D4C-BA35-74B60E971AB3}"/>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7" name="Rectangle 132">
            <a:extLst>
              <a:ext uri="{FF2B5EF4-FFF2-40B4-BE49-F238E27FC236}">
                <a16:creationId xmlns:a16="http://schemas.microsoft.com/office/drawing/2014/main" id="{20CF3371-6991-1E4F-896D-B4C4A8BD7896}"/>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58" name="Rectangle 133">
            <a:extLst>
              <a:ext uri="{FF2B5EF4-FFF2-40B4-BE49-F238E27FC236}">
                <a16:creationId xmlns:a16="http://schemas.microsoft.com/office/drawing/2014/main" id="{A58AC56C-51F5-BC43-9FBD-8F28CADF1D80}"/>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2859" name="Text Box 134">
            <a:extLst>
              <a:ext uri="{FF2B5EF4-FFF2-40B4-BE49-F238E27FC236}">
                <a16:creationId xmlns:a16="http://schemas.microsoft.com/office/drawing/2014/main" id="{FB87F42B-255B-BA47-A3CA-0AF3C86151DA}"/>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2860" name="Rectangle 135">
            <a:extLst>
              <a:ext uri="{FF2B5EF4-FFF2-40B4-BE49-F238E27FC236}">
                <a16:creationId xmlns:a16="http://schemas.microsoft.com/office/drawing/2014/main" id="{DC079147-5669-BC41-8831-AB1BF22676EB}"/>
              </a:ext>
            </a:extLst>
          </p:cNvPr>
          <p:cNvSpPr>
            <a:spLocks noChangeArrowheads="1"/>
          </p:cNvSpPr>
          <p:nvPr/>
        </p:nvSpPr>
        <p:spPr bwMode="auto">
          <a:xfrm>
            <a:off x="6909340" y="4419600"/>
            <a:ext cx="13657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A   B</a:t>
            </a:r>
            <a:r>
              <a:rPr lang="en-US" altLang="zh-CN" sz="20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 File</a:t>
            </a:r>
            <a:endParaRPr lang="en-US" altLang="zh-CN" sz="2000" b="0" dirty="0">
              <a:latin typeface="Nanum Myeongjo" panose="02020603020101020101" pitchFamily="18" charset="-127"/>
              <a:ea typeface="宋体" panose="02010600030101010101" pitchFamily="2" charset="-122"/>
            </a:endParaRPr>
          </a:p>
        </p:txBody>
      </p:sp>
      <p:sp>
        <p:nvSpPr>
          <p:cNvPr id="32861" name="Rectangle 136">
            <a:extLst>
              <a:ext uri="{FF2B5EF4-FFF2-40B4-BE49-F238E27FC236}">
                <a16:creationId xmlns:a16="http://schemas.microsoft.com/office/drawing/2014/main" id="{716D011B-70E1-5140-9618-5F03B4E476F2}"/>
              </a:ext>
            </a:extLst>
          </p:cNvPr>
          <p:cNvSpPr>
            <a:spLocks noChangeArrowheads="1"/>
          </p:cNvSpPr>
          <p:nvPr/>
        </p:nvSpPr>
        <p:spPr bwMode="auto">
          <a:xfrm>
            <a:off x="8293548"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M</a:t>
            </a:r>
            <a:endParaRPr lang="en-US" altLang="zh-CN" sz="1800" b="0" dirty="0">
              <a:latin typeface="Nanum Myeongjo" panose="02020603020101020101" pitchFamily="18" charset="-127"/>
              <a:ea typeface="宋体" panose="02010600030101010101" pitchFamily="2" charset="-122"/>
            </a:endParaRPr>
          </a:p>
        </p:txBody>
      </p:sp>
      <p:cxnSp>
        <p:nvCxnSpPr>
          <p:cNvPr id="32862" name="Straight Connector 138">
            <a:extLst>
              <a:ext uri="{FF2B5EF4-FFF2-40B4-BE49-F238E27FC236}">
                <a16:creationId xmlns:a16="http://schemas.microsoft.com/office/drawing/2014/main" id="{3B6C431D-B799-454F-96AD-7C0A13FF8882}"/>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2863" name="Straight Connector 139">
            <a:extLst>
              <a:ext uri="{FF2B5EF4-FFF2-40B4-BE49-F238E27FC236}">
                <a16:creationId xmlns:a16="http://schemas.microsoft.com/office/drawing/2014/main" id="{E3F16A08-ED4B-8E47-81D4-C0C71373E9D2}"/>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2864" name="Straight Connector 140">
            <a:extLst>
              <a:ext uri="{FF2B5EF4-FFF2-40B4-BE49-F238E27FC236}">
                <a16:creationId xmlns:a16="http://schemas.microsoft.com/office/drawing/2014/main" id="{1D013C46-2B08-9446-BA53-9DB571862CC5}"/>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2865" name="Straight Connector 141">
            <a:extLst>
              <a:ext uri="{FF2B5EF4-FFF2-40B4-BE49-F238E27FC236}">
                <a16:creationId xmlns:a16="http://schemas.microsoft.com/office/drawing/2014/main" id="{32DD5E30-1AE7-F748-B1DA-F55B5DDC3F44}"/>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2866" name="Straight Connector 142">
            <a:extLst>
              <a:ext uri="{FF2B5EF4-FFF2-40B4-BE49-F238E27FC236}">
                <a16:creationId xmlns:a16="http://schemas.microsoft.com/office/drawing/2014/main" id="{BFDDA04B-E981-814B-B9BA-58267AB21018}"/>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2867" name="Straight Arrow Connector 125">
            <a:extLst>
              <a:ext uri="{FF2B5EF4-FFF2-40B4-BE49-F238E27FC236}">
                <a16:creationId xmlns:a16="http://schemas.microsoft.com/office/drawing/2014/main" id="{9DA5FD01-7407-C749-BB8C-1B8D086E4DC4}"/>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83C0922F-68A6-8E45-9D7C-DB8C070A5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0B5E9D8-D41D-274A-9E3E-69723A3A5D61}" type="slidenum">
              <a:rPr lang="zh-CN" altLang="en-US" sz="1400">
                <a:latin typeface="Nanum Myeongjo" panose="02020603020101020101" pitchFamily="18" charset="-127"/>
              </a:rPr>
              <a:pPr>
                <a:spcBef>
                  <a:spcPct val="0"/>
                </a:spcBef>
                <a:buFontTx/>
                <a:buNone/>
              </a:pPr>
              <a:t>16</a:t>
            </a:fld>
            <a:endParaRPr lang="en-US" altLang="zh-CN" sz="1400" dirty="0">
              <a:latin typeface="Nanum Myeongjo" panose="02020603020101020101" pitchFamily="18" charset="-127"/>
            </a:endParaRPr>
          </a:p>
        </p:txBody>
      </p:sp>
      <p:sp>
        <p:nvSpPr>
          <p:cNvPr id="34819" name="Rectangle 2">
            <a:extLst>
              <a:ext uri="{FF2B5EF4-FFF2-40B4-BE49-F238E27FC236}">
                <a16:creationId xmlns:a16="http://schemas.microsoft.com/office/drawing/2014/main" id="{4ADDF224-882C-5948-84F1-BFA975C4B001}"/>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20" name="Freeform 3">
            <a:extLst>
              <a:ext uri="{FF2B5EF4-FFF2-40B4-BE49-F238E27FC236}">
                <a16:creationId xmlns:a16="http://schemas.microsoft.com/office/drawing/2014/main" id="{6EAD6C74-5F16-2E4A-AD8E-DBCE27B846E7}"/>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21" name="Freeform 4">
            <a:extLst>
              <a:ext uri="{FF2B5EF4-FFF2-40B4-BE49-F238E27FC236}">
                <a16:creationId xmlns:a16="http://schemas.microsoft.com/office/drawing/2014/main" id="{885399BA-51DA-E949-8FAE-8EF1450FF562}"/>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22" name="Rectangle 5">
            <a:extLst>
              <a:ext uri="{FF2B5EF4-FFF2-40B4-BE49-F238E27FC236}">
                <a16:creationId xmlns:a16="http://schemas.microsoft.com/office/drawing/2014/main" id="{4718AED8-A97D-7745-BE0C-1FEA1B26D466}"/>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23" name="Rectangle 6">
            <a:extLst>
              <a:ext uri="{FF2B5EF4-FFF2-40B4-BE49-F238E27FC236}">
                <a16:creationId xmlns:a16="http://schemas.microsoft.com/office/drawing/2014/main" id="{80C66B9F-72FA-A54F-83FF-42457B2BA889}"/>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34824" name="Rectangle 7">
            <a:extLst>
              <a:ext uri="{FF2B5EF4-FFF2-40B4-BE49-F238E27FC236}">
                <a16:creationId xmlns:a16="http://schemas.microsoft.com/office/drawing/2014/main" id="{2F1A5B7A-1302-C54B-86E4-DCD5689B820D}"/>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25" name="Rectangle 8">
            <a:extLst>
              <a:ext uri="{FF2B5EF4-FFF2-40B4-BE49-F238E27FC236}">
                <a16:creationId xmlns:a16="http://schemas.microsoft.com/office/drawing/2014/main" id="{056F8C7C-EA2E-BF44-961E-46E6627B70F6}"/>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26" name="Rectangle 9">
            <a:extLst>
              <a:ext uri="{FF2B5EF4-FFF2-40B4-BE49-F238E27FC236}">
                <a16:creationId xmlns:a16="http://schemas.microsoft.com/office/drawing/2014/main" id="{63B07B83-D3D1-904F-9C48-2FB446D57BF6}"/>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34827" name="Group 10">
            <a:extLst>
              <a:ext uri="{FF2B5EF4-FFF2-40B4-BE49-F238E27FC236}">
                <a16:creationId xmlns:a16="http://schemas.microsoft.com/office/drawing/2014/main" id="{079A1BD7-DA14-8046-B69B-E27D2A3DA4C8}"/>
              </a:ext>
            </a:extLst>
          </p:cNvPr>
          <p:cNvGrpSpPr>
            <a:grpSpLocks/>
          </p:cNvGrpSpPr>
          <p:nvPr/>
        </p:nvGrpSpPr>
        <p:grpSpPr bwMode="auto">
          <a:xfrm>
            <a:off x="6172200" y="5410200"/>
            <a:ext cx="1801813" cy="381000"/>
            <a:chOff x="2928" y="3360"/>
            <a:chExt cx="1135" cy="240"/>
          </a:xfrm>
        </p:grpSpPr>
        <p:sp>
          <p:nvSpPr>
            <p:cNvPr id="34938" name="Rectangle 11">
              <a:extLst>
                <a:ext uri="{FF2B5EF4-FFF2-40B4-BE49-F238E27FC236}">
                  <a16:creationId xmlns:a16="http://schemas.microsoft.com/office/drawing/2014/main" id="{9F9243A0-D84C-0C47-A67C-D13EDB08F60F}"/>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39" name="Rectangle 12">
              <a:extLst>
                <a:ext uri="{FF2B5EF4-FFF2-40B4-BE49-F238E27FC236}">
                  <a16:creationId xmlns:a16="http://schemas.microsoft.com/office/drawing/2014/main" id="{9579A687-4FAC-AA43-8288-3B482BEDC198}"/>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34828" name="Rectangle 13">
            <a:extLst>
              <a:ext uri="{FF2B5EF4-FFF2-40B4-BE49-F238E27FC236}">
                <a16:creationId xmlns:a16="http://schemas.microsoft.com/office/drawing/2014/main" id="{25B1BF4C-A3C6-0148-8833-A4C35FD03A2D}"/>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34829" name="Rectangle 14">
            <a:extLst>
              <a:ext uri="{FF2B5EF4-FFF2-40B4-BE49-F238E27FC236}">
                <a16:creationId xmlns:a16="http://schemas.microsoft.com/office/drawing/2014/main" id="{6F1A88BB-3F5F-7944-9B18-5B40CFEA49AF}"/>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30" name="Rectangle 15">
            <a:extLst>
              <a:ext uri="{FF2B5EF4-FFF2-40B4-BE49-F238E27FC236}">
                <a16:creationId xmlns:a16="http://schemas.microsoft.com/office/drawing/2014/main" id="{3C470BD9-E057-2F4B-9C3A-872AE14B52CF}"/>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31" name="Rectangle 16">
            <a:extLst>
              <a:ext uri="{FF2B5EF4-FFF2-40B4-BE49-F238E27FC236}">
                <a16:creationId xmlns:a16="http://schemas.microsoft.com/office/drawing/2014/main" id="{1BA5DAE5-A0FB-A24B-90BD-BB19E11BB259}"/>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34832" name="Group 17">
            <a:extLst>
              <a:ext uri="{FF2B5EF4-FFF2-40B4-BE49-F238E27FC236}">
                <a16:creationId xmlns:a16="http://schemas.microsoft.com/office/drawing/2014/main" id="{FB97A8A3-8F6E-FC42-936F-48EE969AAA35}"/>
              </a:ext>
            </a:extLst>
          </p:cNvPr>
          <p:cNvGrpSpPr>
            <a:grpSpLocks/>
          </p:cNvGrpSpPr>
          <p:nvPr/>
        </p:nvGrpSpPr>
        <p:grpSpPr bwMode="auto">
          <a:xfrm>
            <a:off x="6553200" y="2819400"/>
            <a:ext cx="1520825" cy="338138"/>
            <a:chOff x="0" y="1440"/>
            <a:chExt cx="958" cy="213"/>
          </a:xfrm>
        </p:grpSpPr>
        <p:grpSp>
          <p:nvGrpSpPr>
            <p:cNvPr id="34934" name="Group 18">
              <a:extLst>
                <a:ext uri="{FF2B5EF4-FFF2-40B4-BE49-F238E27FC236}">
                  <a16:creationId xmlns:a16="http://schemas.microsoft.com/office/drawing/2014/main" id="{760F36DB-58CC-D043-BA62-8BA1A6940AF4}"/>
                </a:ext>
              </a:extLst>
            </p:cNvPr>
            <p:cNvGrpSpPr>
              <a:grpSpLocks/>
            </p:cNvGrpSpPr>
            <p:nvPr/>
          </p:nvGrpSpPr>
          <p:grpSpPr bwMode="auto">
            <a:xfrm>
              <a:off x="0" y="1440"/>
              <a:ext cx="958" cy="213"/>
              <a:chOff x="4398" y="1808"/>
              <a:chExt cx="464" cy="169"/>
            </a:xfrm>
          </p:grpSpPr>
          <p:sp>
            <p:nvSpPr>
              <p:cNvPr id="34936" name="Freeform 19">
                <a:extLst>
                  <a:ext uri="{FF2B5EF4-FFF2-40B4-BE49-F238E27FC236}">
                    <a16:creationId xmlns:a16="http://schemas.microsoft.com/office/drawing/2014/main" id="{8DA25C13-EF45-DE44-8EFA-D37C685CF69E}"/>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37" name="Freeform 20">
                <a:extLst>
                  <a:ext uri="{FF2B5EF4-FFF2-40B4-BE49-F238E27FC236}">
                    <a16:creationId xmlns:a16="http://schemas.microsoft.com/office/drawing/2014/main" id="{8007255E-A1DB-4947-A1F4-6B5AB4424907}"/>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34935" name="Rectangle 21">
              <a:extLst>
                <a:ext uri="{FF2B5EF4-FFF2-40B4-BE49-F238E27FC236}">
                  <a16:creationId xmlns:a16="http://schemas.microsoft.com/office/drawing/2014/main" id="{5D854101-0FAF-8541-B1B4-06DD06C02822}"/>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34833" name="Group 22">
            <a:extLst>
              <a:ext uri="{FF2B5EF4-FFF2-40B4-BE49-F238E27FC236}">
                <a16:creationId xmlns:a16="http://schemas.microsoft.com/office/drawing/2014/main" id="{A49AEE59-AFBA-BD4C-9989-C8FC1AEFB904}"/>
              </a:ext>
            </a:extLst>
          </p:cNvPr>
          <p:cNvGrpSpPr>
            <a:grpSpLocks/>
          </p:cNvGrpSpPr>
          <p:nvPr/>
        </p:nvGrpSpPr>
        <p:grpSpPr bwMode="auto">
          <a:xfrm>
            <a:off x="5715000" y="1447800"/>
            <a:ext cx="2160588" cy="354013"/>
            <a:chOff x="415" y="1392"/>
            <a:chExt cx="1361" cy="272"/>
          </a:xfrm>
        </p:grpSpPr>
        <p:sp>
          <p:nvSpPr>
            <p:cNvPr id="34932" name="Rectangle 23">
              <a:extLst>
                <a:ext uri="{FF2B5EF4-FFF2-40B4-BE49-F238E27FC236}">
                  <a16:creationId xmlns:a16="http://schemas.microsoft.com/office/drawing/2014/main" id="{B2B8EE30-BE50-7E4E-967F-CEE73AB42DF2}"/>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33" name="Rectangle 24">
              <a:extLst>
                <a:ext uri="{FF2B5EF4-FFF2-40B4-BE49-F238E27FC236}">
                  <a16:creationId xmlns:a16="http://schemas.microsoft.com/office/drawing/2014/main" id="{710E150C-6885-4244-AE9E-B36404C4D9E8}"/>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Data memory</a:t>
              </a:r>
            </a:p>
          </p:txBody>
        </p:sp>
      </p:grpSp>
      <p:sp>
        <p:nvSpPr>
          <p:cNvPr id="34834" name="Rectangle 28">
            <a:extLst>
              <a:ext uri="{FF2B5EF4-FFF2-40B4-BE49-F238E27FC236}">
                <a16:creationId xmlns:a16="http://schemas.microsoft.com/office/drawing/2014/main" id="{80C4AB9D-23D1-F844-88AF-A913DF1085E7}"/>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35" name="Rectangle 29">
            <a:extLst>
              <a:ext uri="{FF2B5EF4-FFF2-40B4-BE49-F238E27FC236}">
                <a16:creationId xmlns:a16="http://schemas.microsoft.com/office/drawing/2014/main" id="{D48496A2-C61F-7F48-BD8F-CE041EFAA4B7}"/>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34836" name="Rectangle 30">
            <a:extLst>
              <a:ext uri="{FF2B5EF4-FFF2-40B4-BE49-F238E27FC236}">
                <a16:creationId xmlns:a16="http://schemas.microsoft.com/office/drawing/2014/main" id="{BBC7A3A4-673A-EC48-AB2E-394A9E60E1C6}"/>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37" name="Rectangle 31">
            <a:extLst>
              <a:ext uri="{FF2B5EF4-FFF2-40B4-BE49-F238E27FC236}">
                <a16:creationId xmlns:a16="http://schemas.microsoft.com/office/drawing/2014/main" id="{60CFCDBB-3793-AF49-A1A8-8C907E91497A}"/>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34838" name="Rectangle 32">
            <a:extLst>
              <a:ext uri="{FF2B5EF4-FFF2-40B4-BE49-F238E27FC236}">
                <a16:creationId xmlns:a16="http://schemas.microsoft.com/office/drawing/2014/main" id="{1D199FF9-9F68-2141-B58C-89DF70A4AC91}"/>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39" name="Rectangle 33">
            <a:extLst>
              <a:ext uri="{FF2B5EF4-FFF2-40B4-BE49-F238E27FC236}">
                <a16:creationId xmlns:a16="http://schemas.microsoft.com/office/drawing/2014/main" id="{31C3348C-4843-7B41-A885-5889394D2F17}"/>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34840" name="Rectangle 34">
            <a:extLst>
              <a:ext uri="{FF2B5EF4-FFF2-40B4-BE49-F238E27FC236}">
                <a16:creationId xmlns:a16="http://schemas.microsoft.com/office/drawing/2014/main" id="{E55536AD-57A3-E24B-B987-141D9B1D5655}"/>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41" name="Rectangle 35">
            <a:extLst>
              <a:ext uri="{FF2B5EF4-FFF2-40B4-BE49-F238E27FC236}">
                <a16:creationId xmlns:a16="http://schemas.microsoft.com/office/drawing/2014/main" id="{37BCD769-3E49-4E4B-8382-3D48992A2546}"/>
              </a:ext>
            </a:extLst>
          </p:cNvPr>
          <p:cNvSpPr>
            <a:spLocks noChangeArrowheads="1"/>
          </p:cNvSpPr>
          <p:nvPr/>
        </p:nvSpPr>
        <p:spPr bwMode="auto">
          <a:xfrm>
            <a:off x="2274888" y="1603375"/>
            <a:ext cx="13779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Memory</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34842" name="Rectangle 36">
            <a:extLst>
              <a:ext uri="{FF2B5EF4-FFF2-40B4-BE49-F238E27FC236}">
                <a16:creationId xmlns:a16="http://schemas.microsoft.com/office/drawing/2014/main" id="{B1F61D43-771A-0947-BCC5-BAB2DFE523CC}"/>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43" name="Rectangle 37">
            <a:extLst>
              <a:ext uri="{FF2B5EF4-FFF2-40B4-BE49-F238E27FC236}">
                <a16:creationId xmlns:a16="http://schemas.microsoft.com/office/drawing/2014/main" id="{068629A5-F450-AD4B-A2C5-F50BF2204766}"/>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34844" name="Rectangle 38">
            <a:extLst>
              <a:ext uri="{FF2B5EF4-FFF2-40B4-BE49-F238E27FC236}">
                <a16:creationId xmlns:a16="http://schemas.microsoft.com/office/drawing/2014/main" id="{E2F4FCD2-C827-554B-82CF-CE7F82C5CB29}"/>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45" name="Rectangle 40">
            <a:extLst>
              <a:ext uri="{FF2B5EF4-FFF2-40B4-BE49-F238E27FC236}">
                <a16:creationId xmlns:a16="http://schemas.microsoft.com/office/drawing/2014/main" id="{1977CC0F-9F6B-1544-8EA6-2FE47EEF0E40}"/>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34846" name="Rectangle 41">
            <a:extLst>
              <a:ext uri="{FF2B5EF4-FFF2-40B4-BE49-F238E27FC236}">
                <a16:creationId xmlns:a16="http://schemas.microsoft.com/office/drawing/2014/main" id="{21A987DB-3F00-A849-9961-63CA54FB0351}"/>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47" name="Rectangle 42">
            <a:extLst>
              <a:ext uri="{FF2B5EF4-FFF2-40B4-BE49-F238E27FC236}">
                <a16:creationId xmlns:a16="http://schemas.microsoft.com/office/drawing/2014/main" id="{8F48C592-209D-F14A-A848-37428F032D31}"/>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48" name="Rectangle 43">
            <a:extLst>
              <a:ext uri="{FF2B5EF4-FFF2-40B4-BE49-F238E27FC236}">
                <a16:creationId xmlns:a16="http://schemas.microsoft.com/office/drawing/2014/main" id="{6D1BA768-48EC-3C4D-A33C-228A524B5C75}"/>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34849" name="Rectangle 44">
            <a:extLst>
              <a:ext uri="{FF2B5EF4-FFF2-40B4-BE49-F238E27FC236}">
                <a16:creationId xmlns:a16="http://schemas.microsoft.com/office/drawing/2014/main" id="{1946B49A-7332-5640-9681-9A9952D677DC}"/>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0" name="Rectangle 45">
            <a:extLst>
              <a:ext uri="{FF2B5EF4-FFF2-40B4-BE49-F238E27FC236}">
                <a16:creationId xmlns:a16="http://schemas.microsoft.com/office/drawing/2014/main" id="{BB4DA8E5-8C31-CA40-BE71-78B004BCAF51}"/>
              </a:ext>
            </a:extLst>
          </p:cNvPr>
          <p:cNvSpPr>
            <a:spLocks noChangeArrowheads="1"/>
          </p:cNvSpPr>
          <p:nvPr/>
        </p:nvSpPr>
        <p:spPr bwMode="auto">
          <a:xfrm>
            <a:off x="6858000" y="4418013"/>
            <a:ext cx="1676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1" name="Rectangle 46">
            <a:extLst>
              <a:ext uri="{FF2B5EF4-FFF2-40B4-BE49-F238E27FC236}">
                <a16:creationId xmlns:a16="http://schemas.microsoft.com/office/drawing/2014/main" id="{A0670BE7-0577-444E-A1E3-0609B54676BE}"/>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34852" name="Group 47">
            <a:extLst>
              <a:ext uri="{FF2B5EF4-FFF2-40B4-BE49-F238E27FC236}">
                <a16:creationId xmlns:a16="http://schemas.microsoft.com/office/drawing/2014/main" id="{B718A628-A439-164C-AD5E-4F4F48B24FFA}"/>
              </a:ext>
            </a:extLst>
          </p:cNvPr>
          <p:cNvGrpSpPr>
            <a:grpSpLocks/>
          </p:cNvGrpSpPr>
          <p:nvPr/>
        </p:nvGrpSpPr>
        <p:grpSpPr bwMode="auto">
          <a:xfrm>
            <a:off x="5059363" y="2895600"/>
            <a:ext cx="714375" cy="42863"/>
            <a:chOff x="3970" y="1821"/>
            <a:chExt cx="218" cy="27"/>
          </a:xfrm>
        </p:grpSpPr>
        <p:sp>
          <p:nvSpPr>
            <p:cNvPr id="34916" name="Freeform 48">
              <a:extLst>
                <a:ext uri="{FF2B5EF4-FFF2-40B4-BE49-F238E27FC236}">
                  <a16:creationId xmlns:a16="http://schemas.microsoft.com/office/drawing/2014/main" id="{056C910E-2F48-4849-A859-09548F2421C9}"/>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17" name="Freeform 49">
              <a:extLst>
                <a:ext uri="{FF2B5EF4-FFF2-40B4-BE49-F238E27FC236}">
                  <a16:creationId xmlns:a16="http://schemas.microsoft.com/office/drawing/2014/main" id="{7CD663B3-D51E-5D4E-9D30-2038109FFA47}"/>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18" name="Freeform 50">
              <a:extLst>
                <a:ext uri="{FF2B5EF4-FFF2-40B4-BE49-F238E27FC236}">
                  <a16:creationId xmlns:a16="http://schemas.microsoft.com/office/drawing/2014/main" id="{709F5A52-D2E4-9745-AD51-A6720426FB57}"/>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19" name="Freeform 51">
              <a:extLst>
                <a:ext uri="{FF2B5EF4-FFF2-40B4-BE49-F238E27FC236}">
                  <a16:creationId xmlns:a16="http://schemas.microsoft.com/office/drawing/2014/main" id="{D0AD26BB-CD05-1143-AC3F-DAD00BB1CB0F}"/>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0" name="Freeform 52">
              <a:extLst>
                <a:ext uri="{FF2B5EF4-FFF2-40B4-BE49-F238E27FC236}">
                  <a16:creationId xmlns:a16="http://schemas.microsoft.com/office/drawing/2014/main" id="{4C925ABD-D0DE-524C-8206-DD717D00D392}"/>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1" name="Freeform 53">
              <a:extLst>
                <a:ext uri="{FF2B5EF4-FFF2-40B4-BE49-F238E27FC236}">
                  <a16:creationId xmlns:a16="http://schemas.microsoft.com/office/drawing/2014/main" id="{687B1809-A49A-FC4E-BB97-A9C396E283B1}"/>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2" name="Freeform 54">
              <a:extLst>
                <a:ext uri="{FF2B5EF4-FFF2-40B4-BE49-F238E27FC236}">
                  <a16:creationId xmlns:a16="http://schemas.microsoft.com/office/drawing/2014/main" id="{E56CCE88-2F7F-304A-8808-3121A4149C9F}"/>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3" name="Freeform 55">
              <a:extLst>
                <a:ext uri="{FF2B5EF4-FFF2-40B4-BE49-F238E27FC236}">
                  <a16:creationId xmlns:a16="http://schemas.microsoft.com/office/drawing/2014/main" id="{C68F1CEC-EDA7-784D-AFFB-1E0ED0823DD6}"/>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4" name="Freeform 56">
              <a:extLst>
                <a:ext uri="{FF2B5EF4-FFF2-40B4-BE49-F238E27FC236}">
                  <a16:creationId xmlns:a16="http://schemas.microsoft.com/office/drawing/2014/main" id="{A28D6122-2EDA-6846-BE9E-F2CF291327FB}"/>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5" name="Freeform 57">
              <a:extLst>
                <a:ext uri="{FF2B5EF4-FFF2-40B4-BE49-F238E27FC236}">
                  <a16:creationId xmlns:a16="http://schemas.microsoft.com/office/drawing/2014/main" id="{A39AC342-8029-5349-883F-60A251A0E615}"/>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6" name="Freeform 58">
              <a:extLst>
                <a:ext uri="{FF2B5EF4-FFF2-40B4-BE49-F238E27FC236}">
                  <a16:creationId xmlns:a16="http://schemas.microsoft.com/office/drawing/2014/main" id="{776AA438-1DC4-C143-AA24-6F56A86AC753}"/>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7" name="Freeform 59">
              <a:extLst>
                <a:ext uri="{FF2B5EF4-FFF2-40B4-BE49-F238E27FC236}">
                  <a16:creationId xmlns:a16="http://schemas.microsoft.com/office/drawing/2014/main" id="{7BD9990B-E389-2B4C-98CE-101E666640C5}"/>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8" name="Freeform 60">
              <a:extLst>
                <a:ext uri="{FF2B5EF4-FFF2-40B4-BE49-F238E27FC236}">
                  <a16:creationId xmlns:a16="http://schemas.microsoft.com/office/drawing/2014/main" id="{6A066C24-6299-0C4C-8F7A-EEBC8D164899}"/>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29" name="Freeform 61">
              <a:extLst>
                <a:ext uri="{FF2B5EF4-FFF2-40B4-BE49-F238E27FC236}">
                  <a16:creationId xmlns:a16="http://schemas.microsoft.com/office/drawing/2014/main" id="{D4D619B7-65F7-0D45-8E99-FF6046D5ABC2}"/>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30" name="Freeform 62">
              <a:extLst>
                <a:ext uri="{FF2B5EF4-FFF2-40B4-BE49-F238E27FC236}">
                  <a16:creationId xmlns:a16="http://schemas.microsoft.com/office/drawing/2014/main" id="{D6D57CB9-EBF6-D340-B58B-22DD2E85D1D2}"/>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4931" name="Freeform 63">
              <a:extLst>
                <a:ext uri="{FF2B5EF4-FFF2-40B4-BE49-F238E27FC236}">
                  <a16:creationId xmlns:a16="http://schemas.microsoft.com/office/drawing/2014/main" id="{551D341B-9452-9843-BB6E-B044F9E1D1BF}"/>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34853" name="Rectangle 64">
            <a:extLst>
              <a:ext uri="{FF2B5EF4-FFF2-40B4-BE49-F238E27FC236}">
                <a16:creationId xmlns:a16="http://schemas.microsoft.com/office/drawing/2014/main" id="{41315859-A285-0748-AD6A-E94F0A1A0673}"/>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4" name="Rectangle 65">
            <a:extLst>
              <a:ext uri="{FF2B5EF4-FFF2-40B4-BE49-F238E27FC236}">
                <a16:creationId xmlns:a16="http://schemas.microsoft.com/office/drawing/2014/main" id="{8137F278-C27A-CD41-AC4B-830B2BB2C9A1}"/>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5" name="Freeform 66">
            <a:extLst>
              <a:ext uri="{FF2B5EF4-FFF2-40B4-BE49-F238E27FC236}">
                <a16:creationId xmlns:a16="http://schemas.microsoft.com/office/drawing/2014/main" id="{7F0F5E8E-9A34-C142-A7B9-A00030B38045}"/>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56" name="Rectangle 67">
            <a:extLst>
              <a:ext uri="{FF2B5EF4-FFF2-40B4-BE49-F238E27FC236}">
                <a16:creationId xmlns:a16="http://schemas.microsoft.com/office/drawing/2014/main" id="{3D11D614-42F7-1148-A0CA-C15BDBC2371D}"/>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7" name="Rectangle 69">
            <a:extLst>
              <a:ext uri="{FF2B5EF4-FFF2-40B4-BE49-F238E27FC236}">
                <a16:creationId xmlns:a16="http://schemas.microsoft.com/office/drawing/2014/main" id="{E01C248F-91A6-B645-BA84-3652501C2AD0}"/>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58" name="Freeform 70">
            <a:extLst>
              <a:ext uri="{FF2B5EF4-FFF2-40B4-BE49-F238E27FC236}">
                <a16:creationId xmlns:a16="http://schemas.microsoft.com/office/drawing/2014/main" id="{B358B949-803C-8A4E-A7C7-0616B279722F}"/>
              </a:ext>
            </a:extLst>
          </p:cNvPr>
          <p:cNvSpPr>
            <a:spLocks/>
          </p:cNvSpPr>
          <p:nvPr/>
        </p:nvSpPr>
        <p:spPr bwMode="auto">
          <a:xfrm>
            <a:off x="6548438" y="4491038"/>
            <a:ext cx="309562" cy="2333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59" name="Rectangle 71">
            <a:extLst>
              <a:ext uri="{FF2B5EF4-FFF2-40B4-BE49-F238E27FC236}">
                <a16:creationId xmlns:a16="http://schemas.microsoft.com/office/drawing/2014/main" id="{D95361D3-5F9B-C24F-99A4-035889517F6A}"/>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0" name="Rectangle 74">
            <a:extLst>
              <a:ext uri="{FF2B5EF4-FFF2-40B4-BE49-F238E27FC236}">
                <a16:creationId xmlns:a16="http://schemas.microsoft.com/office/drawing/2014/main" id="{165DA568-F2C5-1B4D-A396-DF7F17A25A8C}"/>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1" name="Rectangle 75">
            <a:extLst>
              <a:ext uri="{FF2B5EF4-FFF2-40B4-BE49-F238E27FC236}">
                <a16:creationId xmlns:a16="http://schemas.microsoft.com/office/drawing/2014/main" id="{A09A4A8B-068D-3641-9531-B0C0437B4F74}"/>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2" name="Freeform 76">
            <a:extLst>
              <a:ext uri="{FF2B5EF4-FFF2-40B4-BE49-F238E27FC236}">
                <a16:creationId xmlns:a16="http://schemas.microsoft.com/office/drawing/2014/main" id="{59E1FC34-C931-554C-B931-74691433D823}"/>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63" name="Rectangle 77">
            <a:extLst>
              <a:ext uri="{FF2B5EF4-FFF2-40B4-BE49-F238E27FC236}">
                <a16:creationId xmlns:a16="http://schemas.microsoft.com/office/drawing/2014/main" id="{5EBC895B-925A-F242-8AE3-E22D5E58FC6A}"/>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4" name="Rectangle 79">
            <a:extLst>
              <a:ext uri="{FF2B5EF4-FFF2-40B4-BE49-F238E27FC236}">
                <a16:creationId xmlns:a16="http://schemas.microsoft.com/office/drawing/2014/main" id="{13C2A306-5359-6347-A0D6-4B97E99A1982}"/>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5" name="Rectangle 80">
            <a:extLst>
              <a:ext uri="{FF2B5EF4-FFF2-40B4-BE49-F238E27FC236}">
                <a16:creationId xmlns:a16="http://schemas.microsoft.com/office/drawing/2014/main" id="{B44A0ED1-580E-DD48-B4F1-EA390E19A725}"/>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6" name="Freeform 81">
            <a:extLst>
              <a:ext uri="{FF2B5EF4-FFF2-40B4-BE49-F238E27FC236}">
                <a16:creationId xmlns:a16="http://schemas.microsoft.com/office/drawing/2014/main" id="{3A2DCA98-FA67-0A4F-AB03-32522F7343F2}"/>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67" name="Rectangle 82">
            <a:extLst>
              <a:ext uri="{FF2B5EF4-FFF2-40B4-BE49-F238E27FC236}">
                <a16:creationId xmlns:a16="http://schemas.microsoft.com/office/drawing/2014/main" id="{218A2AE2-015B-7247-97A0-A8A4A6E34790}"/>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8" name="Rectangle 84">
            <a:extLst>
              <a:ext uri="{FF2B5EF4-FFF2-40B4-BE49-F238E27FC236}">
                <a16:creationId xmlns:a16="http://schemas.microsoft.com/office/drawing/2014/main" id="{220767BC-B94F-A24E-994B-3BE9BFBAB562}"/>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69" name="Rectangle 86">
            <a:extLst>
              <a:ext uri="{FF2B5EF4-FFF2-40B4-BE49-F238E27FC236}">
                <a16:creationId xmlns:a16="http://schemas.microsoft.com/office/drawing/2014/main" id="{90B5DA2D-5900-574F-B6EB-B8FC4D3E3A22}"/>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0" name="Rectangle 87">
            <a:extLst>
              <a:ext uri="{FF2B5EF4-FFF2-40B4-BE49-F238E27FC236}">
                <a16:creationId xmlns:a16="http://schemas.microsoft.com/office/drawing/2014/main" id="{3F36DF29-5F86-CE4A-A49D-DB45646522B1}"/>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1" name="Freeform 88">
            <a:extLst>
              <a:ext uri="{FF2B5EF4-FFF2-40B4-BE49-F238E27FC236}">
                <a16:creationId xmlns:a16="http://schemas.microsoft.com/office/drawing/2014/main" id="{0FE5019E-4383-374E-9F7A-4E3DDA703D3A}"/>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72" name="Rectangle 89">
            <a:extLst>
              <a:ext uri="{FF2B5EF4-FFF2-40B4-BE49-F238E27FC236}">
                <a16:creationId xmlns:a16="http://schemas.microsoft.com/office/drawing/2014/main" id="{9B5D7B8C-A7FF-D543-8BD2-1472F99C0406}"/>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3" name="Rectangle 91">
            <a:extLst>
              <a:ext uri="{FF2B5EF4-FFF2-40B4-BE49-F238E27FC236}">
                <a16:creationId xmlns:a16="http://schemas.microsoft.com/office/drawing/2014/main" id="{5830A950-6CF2-2842-82A6-29D709AA0CD8}"/>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4" name="Freeform 92">
            <a:extLst>
              <a:ext uri="{FF2B5EF4-FFF2-40B4-BE49-F238E27FC236}">
                <a16:creationId xmlns:a16="http://schemas.microsoft.com/office/drawing/2014/main" id="{39DB9D1E-1B0F-3E44-8E85-C5A066ECDB71}"/>
              </a:ext>
            </a:extLst>
          </p:cNvPr>
          <p:cNvSpPr>
            <a:spLocks/>
          </p:cNvSpPr>
          <p:nvPr/>
        </p:nvSpPr>
        <p:spPr bwMode="auto">
          <a:xfrm>
            <a:off x="8534400" y="4419600"/>
            <a:ext cx="304800"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75" name="Rectangle 93">
            <a:extLst>
              <a:ext uri="{FF2B5EF4-FFF2-40B4-BE49-F238E27FC236}">
                <a16:creationId xmlns:a16="http://schemas.microsoft.com/office/drawing/2014/main" id="{92CB537C-7BE2-7743-82E8-5FDD966A17D5}"/>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6" name="Rectangle 94">
            <a:extLst>
              <a:ext uri="{FF2B5EF4-FFF2-40B4-BE49-F238E27FC236}">
                <a16:creationId xmlns:a16="http://schemas.microsoft.com/office/drawing/2014/main" id="{A7EDDC89-5A45-1541-AFD7-91593DF85ABA}"/>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7" name="Rectangle 95">
            <a:extLst>
              <a:ext uri="{FF2B5EF4-FFF2-40B4-BE49-F238E27FC236}">
                <a16:creationId xmlns:a16="http://schemas.microsoft.com/office/drawing/2014/main" id="{88815F86-C681-F24C-9F22-0F05BB76341E}"/>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8" name="Rectangle 96">
            <a:extLst>
              <a:ext uri="{FF2B5EF4-FFF2-40B4-BE49-F238E27FC236}">
                <a16:creationId xmlns:a16="http://schemas.microsoft.com/office/drawing/2014/main" id="{E3280E66-4AC7-7145-A256-714E8FEFDED9}"/>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79" name="Freeform 97">
            <a:extLst>
              <a:ext uri="{FF2B5EF4-FFF2-40B4-BE49-F238E27FC236}">
                <a16:creationId xmlns:a16="http://schemas.microsoft.com/office/drawing/2014/main" id="{B6D78EEC-58EA-EE43-97F8-BE903D897B28}"/>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80" name="Rectangle 98">
            <a:extLst>
              <a:ext uri="{FF2B5EF4-FFF2-40B4-BE49-F238E27FC236}">
                <a16:creationId xmlns:a16="http://schemas.microsoft.com/office/drawing/2014/main" id="{F932A379-3FAE-4B4F-B6A4-932794EB43B1}"/>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81" name="Rectangle 99">
            <a:extLst>
              <a:ext uri="{FF2B5EF4-FFF2-40B4-BE49-F238E27FC236}">
                <a16:creationId xmlns:a16="http://schemas.microsoft.com/office/drawing/2014/main" id="{E3E8C1DC-F054-7542-8479-F36FA5518F30}"/>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82" name="Freeform 100">
            <a:extLst>
              <a:ext uri="{FF2B5EF4-FFF2-40B4-BE49-F238E27FC236}">
                <a16:creationId xmlns:a16="http://schemas.microsoft.com/office/drawing/2014/main" id="{7DFC95FC-6610-8A4E-B88B-F02163AB005C}"/>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83" name="Rectangle 102">
            <a:extLst>
              <a:ext uri="{FF2B5EF4-FFF2-40B4-BE49-F238E27FC236}">
                <a16:creationId xmlns:a16="http://schemas.microsoft.com/office/drawing/2014/main" id="{E092C7B6-026F-E744-BBF5-DF287AE77417}"/>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84" name="Rectangle 103">
            <a:extLst>
              <a:ext uri="{FF2B5EF4-FFF2-40B4-BE49-F238E27FC236}">
                <a16:creationId xmlns:a16="http://schemas.microsoft.com/office/drawing/2014/main" id="{9B8731AA-991D-004A-A098-3B7273503131}"/>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85" name="Freeform 104">
            <a:extLst>
              <a:ext uri="{FF2B5EF4-FFF2-40B4-BE49-F238E27FC236}">
                <a16:creationId xmlns:a16="http://schemas.microsoft.com/office/drawing/2014/main" id="{259A17D8-ACF3-D944-AC31-43FEA8A713BA}"/>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86" name="Rectangle 106">
            <a:extLst>
              <a:ext uri="{FF2B5EF4-FFF2-40B4-BE49-F238E27FC236}">
                <a16:creationId xmlns:a16="http://schemas.microsoft.com/office/drawing/2014/main" id="{1A47DA46-7825-2644-8CBC-4F786F5ACD89}"/>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87" name="Freeform 107">
            <a:extLst>
              <a:ext uri="{FF2B5EF4-FFF2-40B4-BE49-F238E27FC236}">
                <a16:creationId xmlns:a16="http://schemas.microsoft.com/office/drawing/2014/main" id="{CBD87532-98F4-9A47-8A80-4D421B253F32}"/>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88" name="Freeform 108">
            <a:extLst>
              <a:ext uri="{FF2B5EF4-FFF2-40B4-BE49-F238E27FC236}">
                <a16:creationId xmlns:a16="http://schemas.microsoft.com/office/drawing/2014/main" id="{66902417-ABC3-1844-963C-6B73019FD2F7}"/>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89" name="Freeform 109">
            <a:extLst>
              <a:ext uri="{FF2B5EF4-FFF2-40B4-BE49-F238E27FC236}">
                <a16:creationId xmlns:a16="http://schemas.microsoft.com/office/drawing/2014/main" id="{E8877ECE-CD45-F24E-AABE-B4CCDEA1BBDD}"/>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0" name="Freeform 110">
            <a:extLst>
              <a:ext uri="{FF2B5EF4-FFF2-40B4-BE49-F238E27FC236}">
                <a16:creationId xmlns:a16="http://schemas.microsoft.com/office/drawing/2014/main" id="{57481DFB-7CD8-0746-9B16-94805BABD27A}"/>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1" name="Freeform 111">
            <a:extLst>
              <a:ext uri="{FF2B5EF4-FFF2-40B4-BE49-F238E27FC236}">
                <a16:creationId xmlns:a16="http://schemas.microsoft.com/office/drawing/2014/main" id="{7E7F9D15-2C92-2C4C-9ED4-144E0306981C}"/>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2" name="Freeform 112">
            <a:extLst>
              <a:ext uri="{FF2B5EF4-FFF2-40B4-BE49-F238E27FC236}">
                <a16:creationId xmlns:a16="http://schemas.microsoft.com/office/drawing/2014/main" id="{262F6813-5CDE-3346-84F1-0C7C29213AFC}"/>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3" name="Freeform 113">
            <a:extLst>
              <a:ext uri="{FF2B5EF4-FFF2-40B4-BE49-F238E27FC236}">
                <a16:creationId xmlns:a16="http://schemas.microsoft.com/office/drawing/2014/main" id="{62B7A264-5F4B-E548-98C8-64D6636D6971}"/>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4" name="Freeform 114">
            <a:extLst>
              <a:ext uri="{FF2B5EF4-FFF2-40B4-BE49-F238E27FC236}">
                <a16:creationId xmlns:a16="http://schemas.microsoft.com/office/drawing/2014/main" id="{471B3FCD-1B07-804A-9F9D-FD54A7D1020B}"/>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895" name="Rectangle 115">
            <a:extLst>
              <a:ext uri="{FF2B5EF4-FFF2-40B4-BE49-F238E27FC236}">
                <a16:creationId xmlns:a16="http://schemas.microsoft.com/office/drawing/2014/main" id="{0A70E359-A86F-CB48-9E04-3F7E701F4D52}"/>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96" name="Rectangle 116">
            <a:extLst>
              <a:ext uri="{FF2B5EF4-FFF2-40B4-BE49-F238E27FC236}">
                <a16:creationId xmlns:a16="http://schemas.microsoft.com/office/drawing/2014/main" id="{8A52AB81-DD29-5A45-8645-AAD2BAA64073}"/>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97" name="Rectangle 117">
            <a:extLst>
              <a:ext uri="{FF2B5EF4-FFF2-40B4-BE49-F238E27FC236}">
                <a16:creationId xmlns:a16="http://schemas.microsoft.com/office/drawing/2014/main" id="{0099F3E9-46DF-DC45-9EAA-9082B5D81F29}"/>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98" name="Rectangle 118">
            <a:extLst>
              <a:ext uri="{FF2B5EF4-FFF2-40B4-BE49-F238E27FC236}">
                <a16:creationId xmlns:a16="http://schemas.microsoft.com/office/drawing/2014/main" id="{D2DDF67D-6FAB-9D42-8E23-110D7352A401}"/>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899" name="Rectangle 119">
            <a:extLst>
              <a:ext uri="{FF2B5EF4-FFF2-40B4-BE49-F238E27FC236}">
                <a16:creationId xmlns:a16="http://schemas.microsoft.com/office/drawing/2014/main" id="{BB36F349-BB2C-034C-ACD2-E9DF902FACB2}"/>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4900" name="Rectangle 120">
            <a:extLst>
              <a:ext uri="{FF2B5EF4-FFF2-40B4-BE49-F238E27FC236}">
                <a16:creationId xmlns:a16="http://schemas.microsoft.com/office/drawing/2014/main" id="{759C68DB-9DE2-7043-98E9-6A68F10FF87C}"/>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01" name="Rectangle 123">
            <a:extLst>
              <a:ext uri="{FF2B5EF4-FFF2-40B4-BE49-F238E27FC236}">
                <a16:creationId xmlns:a16="http://schemas.microsoft.com/office/drawing/2014/main" id="{7D79A30D-7ABD-1B4A-988B-4FD2F2AFB076}"/>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02" name="Freeform 124">
            <a:extLst>
              <a:ext uri="{FF2B5EF4-FFF2-40B4-BE49-F238E27FC236}">
                <a16:creationId xmlns:a16="http://schemas.microsoft.com/office/drawing/2014/main" id="{635FD003-CFD8-4C4E-9B47-D0DBE9F51F2C}"/>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903" name="Freeform 125">
            <a:extLst>
              <a:ext uri="{FF2B5EF4-FFF2-40B4-BE49-F238E27FC236}">
                <a16:creationId xmlns:a16="http://schemas.microsoft.com/office/drawing/2014/main" id="{79FC63E0-0912-F848-958F-98E0F8FFBD9A}"/>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4904" name="Rectangle 126">
            <a:extLst>
              <a:ext uri="{FF2B5EF4-FFF2-40B4-BE49-F238E27FC236}">
                <a16:creationId xmlns:a16="http://schemas.microsoft.com/office/drawing/2014/main" id="{16C89333-890C-1548-8DB2-05D45791AF54}"/>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05" name="Rectangle 132">
            <a:extLst>
              <a:ext uri="{FF2B5EF4-FFF2-40B4-BE49-F238E27FC236}">
                <a16:creationId xmlns:a16="http://schemas.microsoft.com/office/drawing/2014/main" id="{F4154E15-6FF0-C04A-803E-2B8E9691EF85}"/>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06" name="Rectangle 133">
            <a:extLst>
              <a:ext uri="{FF2B5EF4-FFF2-40B4-BE49-F238E27FC236}">
                <a16:creationId xmlns:a16="http://schemas.microsoft.com/office/drawing/2014/main" id="{6E6A9591-1785-1B40-8B69-0D44806E6152}"/>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4907" name="Text Box 134">
            <a:extLst>
              <a:ext uri="{FF2B5EF4-FFF2-40B4-BE49-F238E27FC236}">
                <a16:creationId xmlns:a16="http://schemas.microsoft.com/office/drawing/2014/main" id="{52747E43-3CA4-EF4F-8E42-2333BD851FF4}"/>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4908" name="Rectangle 135">
            <a:extLst>
              <a:ext uri="{FF2B5EF4-FFF2-40B4-BE49-F238E27FC236}">
                <a16:creationId xmlns:a16="http://schemas.microsoft.com/office/drawing/2014/main" id="{86E287E7-0882-784C-B64F-0FB429D03D69}"/>
              </a:ext>
            </a:extLst>
          </p:cNvPr>
          <p:cNvSpPr>
            <a:spLocks noChangeArrowheads="1"/>
          </p:cNvSpPr>
          <p:nvPr/>
        </p:nvSpPr>
        <p:spPr bwMode="auto">
          <a:xfrm>
            <a:off x="6909340" y="4419600"/>
            <a:ext cx="13657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A   B</a:t>
            </a:r>
            <a:r>
              <a:rPr lang="en-US" altLang="zh-CN" sz="20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 File</a:t>
            </a:r>
            <a:endParaRPr lang="en-US" altLang="zh-CN" sz="2000" b="0" dirty="0">
              <a:latin typeface="Nanum Myeongjo" panose="02020603020101020101" pitchFamily="18" charset="-127"/>
              <a:ea typeface="宋体" panose="02010600030101010101" pitchFamily="2" charset="-122"/>
            </a:endParaRPr>
          </a:p>
        </p:txBody>
      </p:sp>
      <p:sp>
        <p:nvSpPr>
          <p:cNvPr id="34909" name="Rectangle 136">
            <a:extLst>
              <a:ext uri="{FF2B5EF4-FFF2-40B4-BE49-F238E27FC236}">
                <a16:creationId xmlns:a16="http://schemas.microsoft.com/office/drawing/2014/main" id="{E3E724E2-01AA-5E48-B973-5D934A67D626}"/>
              </a:ext>
            </a:extLst>
          </p:cNvPr>
          <p:cNvSpPr>
            <a:spLocks noChangeArrowheads="1"/>
          </p:cNvSpPr>
          <p:nvPr/>
        </p:nvSpPr>
        <p:spPr bwMode="auto">
          <a:xfrm>
            <a:off x="8293548"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M</a:t>
            </a:r>
            <a:endParaRPr lang="en-US" altLang="zh-CN" sz="1800" b="0" dirty="0">
              <a:latin typeface="Nanum Myeongjo" panose="02020603020101020101" pitchFamily="18" charset="-127"/>
              <a:ea typeface="宋体" panose="02010600030101010101" pitchFamily="2" charset="-122"/>
            </a:endParaRPr>
          </a:p>
        </p:txBody>
      </p:sp>
      <p:cxnSp>
        <p:nvCxnSpPr>
          <p:cNvPr id="34910" name="Straight Connector 138">
            <a:extLst>
              <a:ext uri="{FF2B5EF4-FFF2-40B4-BE49-F238E27FC236}">
                <a16:creationId xmlns:a16="http://schemas.microsoft.com/office/drawing/2014/main" id="{7954FC2B-6508-5E47-AB6C-90E6242A8EC3}"/>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4911" name="Straight Connector 139">
            <a:extLst>
              <a:ext uri="{FF2B5EF4-FFF2-40B4-BE49-F238E27FC236}">
                <a16:creationId xmlns:a16="http://schemas.microsoft.com/office/drawing/2014/main" id="{49292F92-30CD-0746-8FA6-D7CA38DD1463}"/>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4912" name="Straight Connector 140">
            <a:extLst>
              <a:ext uri="{FF2B5EF4-FFF2-40B4-BE49-F238E27FC236}">
                <a16:creationId xmlns:a16="http://schemas.microsoft.com/office/drawing/2014/main" id="{5EAB0E26-5E16-7E44-8015-9D72F05C8828}"/>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4913" name="Straight Connector 141">
            <a:extLst>
              <a:ext uri="{FF2B5EF4-FFF2-40B4-BE49-F238E27FC236}">
                <a16:creationId xmlns:a16="http://schemas.microsoft.com/office/drawing/2014/main" id="{115A22D4-64B2-8640-BA43-1A36BD4C2652}"/>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4914" name="Straight Connector 142">
            <a:extLst>
              <a:ext uri="{FF2B5EF4-FFF2-40B4-BE49-F238E27FC236}">
                <a16:creationId xmlns:a16="http://schemas.microsoft.com/office/drawing/2014/main" id="{495DD1D7-FABD-7640-AA09-4739FE97E78F}"/>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4915" name="Straight Arrow Connector 125">
            <a:extLst>
              <a:ext uri="{FF2B5EF4-FFF2-40B4-BE49-F238E27FC236}">
                <a16:creationId xmlns:a16="http://schemas.microsoft.com/office/drawing/2014/main" id="{A0E68924-D253-454E-BC72-08437E36063A}"/>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A2A88E67-951F-004B-8127-8A21683723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7419C69-E7DE-0947-BC83-D524E82CA123}" type="slidenum">
              <a:rPr lang="zh-CN" altLang="en-US" sz="1400">
                <a:latin typeface="Nanum Myeongjo" panose="02020603020101020101" pitchFamily="18" charset="-127"/>
              </a:rPr>
              <a:pPr>
                <a:spcBef>
                  <a:spcPct val="0"/>
                </a:spcBef>
                <a:buFontTx/>
                <a:buNone/>
              </a:pPr>
              <a:t>17</a:t>
            </a:fld>
            <a:endParaRPr lang="en-US" altLang="zh-CN" sz="1400" dirty="0">
              <a:latin typeface="Nanum Myeongjo" panose="02020603020101020101" pitchFamily="18" charset="-127"/>
            </a:endParaRPr>
          </a:p>
        </p:txBody>
      </p:sp>
      <p:sp>
        <p:nvSpPr>
          <p:cNvPr id="36867" name="Rectangle 2">
            <a:extLst>
              <a:ext uri="{FF2B5EF4-FFF2-40B4-BE49-F238E27FC236}">
                <a16:creationId xmlns:a16="http://schemas.microsoft.com/office/drawing/2014/main" id="{36A0C8DD-A7A7-8A44-85BC-3AFB09449AF3}"/>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68" name="Freeform 3">
            <a:extLst>
              <a:ext uri="{FF2B5EF4-FFF2-40B4-BE49-F238E27FC236}">
                <a16:creationId xmlns:a16="http://schemas.microsoft.com/office/drawing/2014/main" id="{74E4F0FC-E1CD-A442-8241-4A43C398D521}"/>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869" name="Freeform 4">
            <a:extLst>
              <a:ext uri="{FF2B5EF4-FFF2-40B4-BE49-F238E27FC236}">
                <a16:creationId xmlns:a16="http://schemas.microsoft.com/office/drawing/2014/main" id="{7B05562D-0198-284D-9E9A-416FD89A8D85}"/>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870" name="Rectangle 5">
            <a:extLst>
              <a:ext uri="{FF2B5EF4-FFF2-40B4-BE49-F238E27FC236}">
                <a16:creationId xmlns:a16="http://schemas.microsoft.com/office/drawing/2014/main" id="{73C58DCC-8511-514F-BE3C-65254A674187}"/>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71" name="Rectangle 6">
            <a:extLst>
              <a:ext uri="{FF2B5EF4-FFF2-40B4-BE49-F238E27FC236}">
                <a16:creationId xmlns:a16="http://schemas.microsoft.com/office/drawing/2014/main" id="{770E4845-0B2C-5E4D-9356-E5DC10193227}"/>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36872" name="Rectangle 7">
            <a:extLst>
              <a:ext uri="{FF2B5EF4-FFF2-40B4-BE49-F238E27FC236}">
                <a16:creationId xmlns:a16="http://schemas.microsoft.com/office/drawing/2014/main" id="{41825B10-18A1-6F4A-88D7-82603236095F}"/>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73" name="Rectangle 8">
            <a:extLst>
              <a:ext uri="{FF2B5EF4-FFF2-40B4-BE49-F238E27FC236}">
                <a16:creationId xmlns:a16="http://schemas.microsoft.com/office/drawing/2014/main" id="{C21CEF04-DD73-6542-95BD-9EFEEBAC336C}"/>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74" name="Rectangle 9">
            <a:extLst>
              <a:ext uri="{FF2B5EF4-FFF2-40B4-BE49-F238E27FC236}">
                <a16:creationId xmlns:a16="http://schemas.microsoft.com/office/drawing/2014/main" id="{2A5F3592-31EC-A84A-B5AA-7E96EAD251D1}"/>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36875" name="Group 10">
            <a:extLst>
              <a:ext uri="{FF2B5EF4-FFF2-40B4-BE49-F238E27FC236}">
                <a16:creationId xmlns:a16="http://schemas.microsoft.com/office/drawing/2014/main" id="{A4884655-7947-9840-95E2-F754F05FFA43}"/>
              </a:ext>
            </a:extLst>
          </p:cNvPr>
          <p:cNvGrpSpPr>
            <a:grpSpLocks/>
          </p:cNvGrpSpPr>
          <p:nvPr/>
        </p:nvGrpSpPr>
        <p:grpSpPr bwMode="auto">
          <a:xfrm>
            <a:off x="6172200" y="5410200"/>
            <a:ext cx="1801813" cy="381000"/>
            <a:chOff x="2928" y="3360"/>
            <a:chExt cx="1135" cy="240"/>
          </a:xfrm>
        </p:grpSpPr>
        <p:sp>
          <p:nvSpPr>
            <p:cNvPr id="36986" name="Rectangle 11">
              <a:extLst>
                <a:ext uri="{FF2B5EF4-FFF2-40B4-BE49-F238E27FC236}">
                  <a16:creationId xmlns:a16="http://schemas.microsoft.com/office/drawing/2014/main" id="{6BEE0916-A3DA-EF40-80AD-1209E4D61CBC}"/>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87" name="Rectangle 12">
              <a:extLst>
                <a:ext uri="{FF2B5EF4-FFF2-40B4-BE49-F238E27FC236}">
                  <a16:creationId xmlns:a16="http://schemas.microsoft.com/office/drawing/2014/main" id="{0DEEB0DF-05E8-5E4C-9573-55406C1E79CA}"/>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36876" name="Rectangle 13">
            <a:extLst>
              <a:ext uri="{FF2B5EF4-FFF2-40B4-BE49-F238E27FC236}">
                <a16:creationId xmlns:a16="http://schemas.microsoft.com/office/drawing/2014/main" id="{9D9783F6-5794-4E4E-A718-5F5288D48355}"/>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36877" name="Rectangle 14">
            <a:extLst>
              <a:ext uri="{FF2B5EF4-FFF2-40B4-BE49-F238E27FC236}">
                <a16:creationId xmlns:a16="http://schemas.microsoft.com/office/drawing/2014/main" id="{84626983-1350-FB4E-8D66-46BDEEBEA68B}"/>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78" name="Rectangle 15">
            <a:extLst>
              <a:ext uri="{FF2B5EF4-FFF2-40B4-BE49-F238E27FC236}">
                <a16:creationId xmlns:a16="http://schemas.microsoft.com/office/drawing/2014/main" id="{D43BC3DA-4CDD-BF42-863B-5AFDA580D888}"/>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79" name="Rectangle 16">
            <a:extLst>
              <a:ext uri="{FF2B5EF4-FFF2-40B4-BE49-F238E27FC236}">
                <a16:creationId xmlns:a16="http://schemas.microsoft.com/office/drawing/2014/main" id="{31711F50-6D73-B642-B9AD-A9CAFAB6D070}"/>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36880" name="Group 17">
            <a:extLst>
              <a:ext uri="{FF2B5EF4-FFF2-40B4-BE49-F238E27FC236}">
                <a16:creationId xmlns:a16="http://schemas.microsoft.com/office/drawing/2014/main" id="{ADC5D253-09FC-B145-8E73-0A4F9E273161}"/>
              </a:ext>
            </a:extLst>
          </p:cNvPr>
          <p:cNvGrpSpPr>
            <a:grpSpLocks/>
          </p:cNvGrpSpPr>
          <p:nvPr/>
        </p:nvGrpSpPr>
        <p:grpSpPr bwMode="auto">
          <a:xfrm>
            <a:off x="6553200" y="2819400"/>
            <a:ext cx="1520825" cy="338138"/>
            <a:chOff x="0" y="1440"/>
            <a:chExt cx="958" cy="213"/>
          </a:xfrm>
        </p:grpSpPr>
        <p:grpSp>
          <p:nvGrpSpPr>
            <p:cNvPr id="36982" name="Group 18">
              <a:extLst>
                <a:ext uri="{FF2B5EF4-FFF2-40B4-BE49-F238E27FC236}">
                  <a16:creationId xmlns:a16="http://schemas.microsoft.com/office/drawing/2014/main" id="{C4925A06-76FE-FC4E-80D0-CA22D147FC72}"/>
                </a:ext>
              </a:extLst>
            </p:cNvPr>
            <p:cNvGrpSpPr>
              <a:grpSpLocks/>
            </p:cNvGrpSpPr>
            <p:nvPr/>
          </p:nvGrpSpPr>
          <p:grpSpPr bwMode="auto">
            <a:xfrm>
              <a:off x="0" y="1440"/>
              <a:ext cx="958" cy="213"/>
              <a:chOff x="4398" y="1808"/>
              <a:chExt cx="464" cy="169"/>
            </a:xfrm>
          </p:grpSpPr>
          <p:sp>
            <p:nvSpPr>
              <p:cNvPr id="36984" name="Freeform 19">
                <a:extLst>
                  <a:ext uri="{FF2B5EF4-FFF2-40B4-BE49-F238E27FC236}">
                    <a16:creationId xmlns:a16="http://schemas.microsoft.com/office/drawing/2014/main" id="{70C8FC29-0BA1-3D4E-9692-82182D44DE35}"/>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85" name="Freeform 20">
                <a:extLst>
                  <a:ext uri="{FF2B5EF4-FFF2-40B4-BE49-F238E27FC236}">
                    <a16:creationId xmlns:a16="http://schemas.microsoft.com/office/drawing/2014/main" id="{FBFB4510-C32E-694F-9886-38CD9D412087}"/>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36983" name="Rectangle 21">
              <a:extLst>
                <a:ext uri="{FF2B5EF4-FFF2-40B4-BE49-F238E27FC236}">
                  <a16:creationId xmlns:a16="http://schemas.microsoft.com/office/drawing/2014/main" id="{F4F1BA13-F6F5-224D-AEA1-C4A591ACCEE7}"/>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36881" name="Group 22">
            <a:extLst>
              <a:ext uri="{FF2B5EF4-FFF2-40B4-BE49-F238E27FC236}">
                <a16:creationId xmlns:a16="http://schemas.microsoft.com/office/drawing/2014/main" id="{C5BBF508-D581-A54C-B9F1-FB351EC29790}"/>
              </a:ext>
            </a:extLst>
          </p:cNvPr>
          <p:cNvGrpSpPr>
            <a:grpSpLocks/>
          </p:cNvGrpSpPr>
          <p:nvPr/>
        </p:nvGrpSpPr>
        <p:grpSpPr bwMode="auto">
          <a:xfrm>
            <a:off x="5715000" y="1447800"/>
            <a:ext cx="2160588" cy="354013"/>
            <a:chOff x="415" y="1392"/>
            <a:chExt cx="1361" cy="272"/>
          </a:xfrm>
        </p:grpSpPr>
        <p:sp>
          <p:nvSpPr>
            <p:cNvPr id="36980" name="Rectangle 23">
              <a:extLst>
                <a:ext uri="{FF2B5EF4-FFF2-40B4-BE49-F238E27FC236}">
                  <a16:creationId xmlns:a16="http://schemas.microsoft.com/office/drawing/2014/main" id="{1F45CC21-7619-6D44-A483-4D1962BEBF04}"/>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81" name="Rectangle 24">
              <a:extLst>
                <a:ext uri="{FF2B5EF4-FFF2-40B4-BE49-F238E27FC236}">
                  <a16:creationId xmlns:a16="http://schemas.microsoft.com/office/drawing/2014/main" id="{AB4FAD94-9989-084C-BCC0-19BEED52CE67}"/>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sp>
        <p:nvSpPr>
          <p:cNvPr id="36882" name="Rectangle 28">
            <a:extLst>
              <a:ext uri="{FF2B5EF4-FFF2-40B4-BE49-F238E27FC236}">
                <a16:creationId xmlns:a16="http://schemas.microsoft.com/office/drawing/2014/main" id="{49AC15EB-6366-204A-AD4E-F3A0A9C36DFB}"/>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83" name="Rectangle 29">
            <a:extLst>
              <a:ext uri="{FF2B5EF4-FFF2-40B4-BE49-F238E27FC236}">
                <a16:creationId xmlns:a16="http://schemas.microsoft.com/office/drawing/2014/main" id="{88C53FD4-4230-544C-8056-D927303E16B4}"/>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36884" name="Rectangle 30">
            <a:extLst>
              <a:ext uri="{FF2B5EF4-FFF2-40B4-BE49-F238E27FC236}">
                <a16:creationId xmlns:a16="http://schemas.microsoft.com/office/drawing/2014/main" id="{6A23AE56-1FC3-5D45-A663-F3031519535E}"/>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85" name="Rectangle 31">
            <a:extLst>
              <a:ext uri="{FF2B5EF4-FFF2-40B4-BE49-F238E27FC236}">
                <a16:creationId xmlns:a16="http://schemas.microsoft.com/office/drawing/2014/main" id="{9C746619-B651-7C42-B889-F59F89E82108}"/>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latin typeface="Nanum Myeongjo" panose="02020603020101020101" pitchFamily="18" charset="-127"/>
                <a:ea typeface="宋体" panose="02010600030101010101" pitchFamily="2" charset="-122"/>
              </a:rPr>
              <a:t>Decode</a:t>
            </a:r>
          </a:p>
        </p:txBody>
      </p:sp>
      <p:sp>
        <p:nvSpPr>
          <p:cNvPr id="36886" name="Rectangle 32">
            <a:extLst>
              <a:ext uri="{FF2B5EF4-FFF2-40B4-BE49-F238E27FC236}">
                <a16:creationId xmlns:a16="http://schemas.microsoft.com/office/drawing/2014/main" id="{597BA8AF-35E0-8F44-ADB2-443D5F58F8AC}"/>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87" name="Rectangle 33">
            <a:extLst>
              <a:ext uri="{FF2B5EF4-FFF2-40B4-BE49-F238E27FC236}">
                <a16:creationId xmlns:a16="http://schemas.microsoft.com/office/drawing/2014/main" id="{4C475635-5E6B-CE49-9EC8-8BD3C6AD9F22}"/>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36888" name="Rectangle 34">
            <a:extLst>
              <a:ext uri="{FF2B5EF4-FFF2-40B4-BE49-F238E27FC236}">
                <a16:creationId xmlns:a16="http://schemas.microsoft.com/office/drawing/2014/main" id="{56712ECC-D129-9346-BFED-48DEE1212F52}"/>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89" name="Rectangle 35">
            <a:extLst>
              <a:ext uri="{FF2B5EF4-FFF2-40B4-BE49-F238E27FC236}">
                <a16:creationId xmlns:a16="http://schemas.microsoft.com/office/drawing/2014/main" id="{9CE91314-A341-934F-B35A-CAA67934E4DF}"/>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36890" name="Rectangle 36">
            <a:extLst>
              <a:ext uri="{FF2B5EF4-FFF2-40B4-BE49-F238E27FC236}">
                <a16:creationId xmlns:a16="http://schemas.microsoft.com/office/drawing/2014/main" id="{7FB86514-D993-1E49-BB20-BAC9911A3088}"/>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1" name="Rectangle 37">
            <a:extLst>
              <a:ext uri="{FF2B5EF4-FFF2-40B4-BE49-F238E27FC236}">
                <a16:creationId xmlns:a16="http://schemas.microsoft.com/office/drawing/2014/main" id="{8E5F733D-7178-4946-B9F9-58089D7A86E2}"/>
              </a:ext>
            </a:extLst>
          </p:cNvPr>
          <p:cNvSpPr>
            <a:spLocks noChangeArrowheads="1"/>
          </p:cNvSpPr>
          <p:nvPr/>
        </p:nvSpPr>
        <p:spPr bwMode="auto">
          <a:xfrm>
            <a:off x="2274888" y="609600"/>
            <a:ext cx="171976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Write back</a:t>
            </a:r>
          </a:p>
        </p:txBody>
      </p:sp>
      <p:sp>
        <p:nvSpPr>
          <p:cNvPr id="36892" name="Rectangle 38">
            <a:extLst>
              <a:ext uri="{FF2B5EF4-FFF2-40B4-BE49-F238E27FC236}">
                <a16:creationId xmlns:a16="http://schemas.microsoft.com/office/drawing/2014/main" id="{07F64556-CACE-AC40-8592-861EEA3C4CD3}"/>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3" name="Rectangle 40">
            <a:extLst>
              <a:ext uri="{FF2B5EF4-FFF2-40B4-BE49-F238E27FC236}">
                <a16:creationId xmlns:a16="http://schemas.microsoft.com/office/drawing/2014/main" id="{AEC87317-1A33-9846-B1FE-35C17DA342E6}"/>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36894" name="Rectangle 41">
            <a:extLst>
              <a:ext uri="{FF2B5EF4-FFF2-40B4-BE49-F238E27FC236}">
                <a16:creationId xmlns:a16="http://schemas.microsoft.com/office/drawing/2014/main" id="{E0397361-B5FE-6942-98E3-D2BACBF38C77}"/>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5" name="Rectangle 42">
            <a:extLst>
              <a:ext uri="{FF2B5EF4-FFF2-40B4-BE49-F238E27FC236}">
                <a16:creationId xmlns:a16="http://schemas.microsoft.com/office/drawing/2014/main" id="{C012FDC8-79F1-BF45-B16E-A3BB2C367691}"/>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6" name="Rectangle 43">
            <a:extLst>
              <a:ext uri="{FF2B5EF4-FFF2-40B4-BE49-F238E27FC236}">
                <a16:creationId xmlns:a16="http://schemas.microsoft.com/office/drawing/2014/main" id="{CCF57DCB-71B5-144E-A2E3-2159F0C7FEE8}"/>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36897" name="Rectangle 44">
            <a:extLst>
              <a:ext uri="{FF2B5EF4-FFF2-40B4-BE49-F238E27FC236}">
                <a16:creationId xmlns:a16="http://schemas.microsoft.com/office/drawing/2014/main" id="{1A7E194F-B2ED-A649-BBD0-2F58479D3D36}"/>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8" name="Rectangle 45">
            <a:extLst>
              <a:ext uri="{FF2B5EF4-FFF2-40B4-BE49-F238E27FC236}">
                <a16:creationId xmlns:a16="http://schemas.microsoft.com/office/drawing/2014/main" id="{92540DA1-82DF-F842-A201-7234BF784499}"/>
              </a:ext>
            </a:extLst>
          </p:cNvPr>
          <p:cNvSpPr>
            <a:spLocks noChangeArrowheads="1"/>
          </p:cNvSpPr>
          <p:nvPr/>
        </p:nvSpPr>
        <p:spPr bwMode="auto">
          <a:xfrm>
            <a:off x="6815138" y="4418013"/>
            <a:ext cx="1803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899" name="Rectangle 46">
            <a:extLst>
              <a:ext uri="{FF2B5EF4-FFF2-40B4-BE49-F238E27FC236}">
                <a16:creationId xmlns:a16="http://schemas.microsoft.com/office/drawing/2014/main" id="{59968DEB-2698-3148-8B4B-4B1AC79231A7}"/>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36900" name="Group 47">
            <a:extLst>
              <a:ext uri="{FF2B5EF4-FFF2-40B4-BE49-F238E27FC236}">
                <a16:creationId xmlns:a16="http://schemas.microsoft.com/office/drawing/2014/main" id="{8184B43F-DE99-A341-BDFB-166C4AAB30B3}"/>
              </a:ext>
            </a:extLst>
          </p:cNvPr>
          <p:cNvGrpSpPr>
            <a:grpSpLocks/>
          </p:cNvGrpSpPr>
          <p:nvPr/>
        </p:nvGrpSpPr>
        <p:grpSpPr bwMode="auto">
          <a:xfrm>
            <a:off x="5059363" y="2895600"/>
            <a:ext cx="714375" cy="42863"/>
            <a:chOff x="3970" y="1821"/>
            <a:chExt cx="218" cy="27"/>
          </a:xfrm>
        </p:grpSpPr>
        <p:sp>
          <p:nvSpPr>
            <p:cNvPr id="36964" name="Freeform 48">
              <a:extLst>
                <a:ext uri="{FF2B5EF4-FFF2-40B4-BE49-F238E27FC236}">
                  <a16:creationId xmlns:a16="http://schemas.microsoft.com/office/drawing/2014/main" id="{CF23F8CB-346E-B547-8CC5-80A0FC32004C}"/>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65" name="Freeform 49">
              <a:extLst>
                <a:ext uri="{FF2B5EF4-FFF2-40B4-BE49-F238E27FC236}">
                  <a16:creationId xmlns:a16="http://schemas.microsoft.com/office/drawing/2014/main" id="{2F465494-3DAA-6A4D-AEDC-D7EF76EEB5E8}"/>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66" name="Freeform 50">
              <a:extLst>
                <a:ext uri="{FF2B5EF4-FFF2-40B4-BE49-F238E27FC236}">
                  <a16:creationId xmlns:a16="http://schemas.microsoft.com/office/drawing/2014/main" id="{3799EEB6-1C68-5E48-912C-EFB5AD680ECF}"/>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67" name="Freeform 51">
              <a:extLst>
                <a:ext uri="{FF2B5EF4-FFF2-40B4-BE49-F238E27FC236}">
                  <a16:creationId xmlns:a16="http://schemas.microsoft.com/office/drawing/2014/main" id="{7C1A6099-0FFD-C04E-B2CD-1C182C4768B2}"/>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68" name="Freeform 52">
              <a:extLst>
                <a:ext uri="{FF2B5EF4-FFF2-40B4-BE49-F238E27FC236}">
                  <a16:creationId xmlns:a16="http://schemas.microsoft.com/office/drawing/2014/main" id="{23A95804-01C7-B249-8F25-E0B6DB78DABA}"/>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69" name="Freeform 53">
              <a:extLst>
                <a:ext uri="{FF2B5EF4-FFF2-40B4-BE49-F238E27FC236}">
                  <a16:creationId xmlns:a16="http://schemas.microsoft.com/office/drawing/2014/main" id="{72568403-1CCC-5D47-8801-4C7573217BF4}"/>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0" name="Freeform 54">
              <a:extLst>
                <a:ext uri="{FF2B5EF4-FFF2-40B4-BE49-F238E27FC236}">
                  <a16:creationId xmlns:a16="http://schemas.microsoft.com/office/drawing/2014/main" id="{92600572-ABF4-024F-B303-9EBF44D67C3F}"/>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1" name="Freeform 55">
              <a:extLst>
                <a:ext uri="{FF2B5EF4-FFF2-40B4-BE49-F238E27FC236}">
                  <a16:creationId xmlns:a16="http://schemas.microsoft.com/office/drawing/2014/main" id="{86C59ADC-E055-5E4C-BC5E-08B586319D25}"/>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2" name="Freeform 56">
              <a:extLst>
                <a:ext uri="{FF2B5EF4-FFF2-40B4-BE49-F238E27FC236}">
                  <a16:creationId xmlns:a16="http://schemas.microsoft.com/office/drawing/2014/main" id="{6E3D34AF-68AA-E144-B65B-45BF1BF85B22}"/>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3" name="Freeform 57">
              <a:extLst>
                <a:ext uri="{FF2B5EF4-FFF2-40B4-BE49-F238E27FC236}">
                  <a16:creationId xmlns:a16="http://schemas.microsoft.com/office/drawing/2014/main" id="{4BF7BDD5-46BF-9B48-BAE0-9404F52B59DF}"/>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4" name="Freeform 58">
              <a:extLst>
                <a:ext uri="{FF2B5EF4-FFF2-40B4-BE49-F238E27FC236}">
                  <a16:creationId xmlns:a16="http://schemas.microsoft.com/office/drawing/2014/main" id="{D1ED9CE6-95B0-6949-B42F-8842E7BA4E08}"/>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5" name="Freeform 59">
              <a:extLst>
                <a:ext uri="{FF2B5EF4-FFF2-40B4-BE49-F238E27FC236}">
                  <a16:creationId xmlns:a16="http://schemas.microsoft.com/office/drawing/2014/main" id="{17B0ED08-7DA5-6445-A707-68FA9266C980}"/>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6" name="Freeform 60">
              <a:extLst>
                <a:ext uri="{FF2B5EF4-FFF2-40B4-BE49-F238E27FC236}">
                  <a16:creationId xmlns:a16="http://schemas.microsoft.com/office/drawing/2014/main" id="{AF4CFB26-7DE1-4340-8CA3-2C1AC16E14C0}"/>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7" name="Freeform 61">
              <a:extLst>
                <a:ext uri="{FF2B5EF4-FFF2-40B4-BE49-F238E27FC236}">
                  <a16:creationId xmlns:a16="http://schemas.microsoft.com/office/drawing/2014/main" id="{8CC9A565-DF7D-6D45-8349-8CB7F6A5E815}"/>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8" name="Freeform 62">
              <a:extLst>
                <a:ext uri="{FF2B5EF4-FFF2-40B4-BE49-F238E27FC236}">
                  <a16:creationId xmlns:a16="http://schemas.microsoft.com/office/drawing/2014/main" id="{07541621-8B5E-0C46-B855-2C549EBC86B2}"/>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6979" name="Freeform 63">
              <a:extLst>
                <a:ext uri="{FF2B5EF4-FFF2-40B4-BE49-F238E27FC236}">
                  <a16:creationId xmlns:a16="http://schemas.microsoft.com/office/drawing/2014/main" id="{95B7EB20-672B-C14B-B3FB-DF88ED677817}"/>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36901" name="Rectangle 64">
            <a:extLst>
              <a:ext uri="{FF2B5EF4-FFF2-40B4-BE49-F238E27FC236}">
                <a16:creationId xmlns:a16="http://schemas.microsoft.com/office/drawing/2014/main" id="{BD853683-6DC7-E04A-92DD-7F7CDE4C7889}"/>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2" name="Rectangle 65">
            <a:extLst>
              <a:ext uri="{FF2B5EF4-FFF2-40B4-BE49-F238E27FC236}">
                <a16:creationId xmlns:a16="http://schemas.microsoft.com/office/drawing/2014/main" id="{CD38CEB5-3053-A24E-8CC6-C20EB9AFF3B9}"/>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3" name="Freeform 66">
            <a:extLst>
              <a:ext uri="{FF2B5EF4-FFF2-40B4-BE49-F238E27FC236}">
                <a16:creationId xmlns:a16="http://schemas.microsoft.com/office/drawing/2014/main" id="{C4987242-7613-E644-9A56-C5080FD30556}"/>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04" name="Rectangle 67">
            <a:extLst>
              <a:ext uri="{FF2B5EF4-FFF2-40B4-BE49-F238E27FC236}">
                <a16:creationId xmlns:a16="http://schemas.microsoft.com/office/drawing/2014/main" id="{C00173B6-DAAC-1149-9414-0E3475C085C4}"/>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5" name="Rectangle 69">
            <a:extLst>
              <a:ext uri="{FF2B5EF4-FFF2-40B4-BE49-F238E27FC236}">
                <a16:creationId xmlns:a16="http://schemas.microsoft.com/office/drawing/2014/main" id="{768AABD2-259D-A945-B9AA-E34FC9561248}"/>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6" name="Freeform 70">
            <a:extLst>
              <a:ext uri="{FF2B5EF4-FFF2-40B4-BE49-F238E27FC236}">
                <a16:creationId xmlns:a16="http://schemas.microsoft.com/office/drawing/2014/main" id="{673A6279-340D-C046-981B-D154F502AB0E}"/>
              </a:ext>
            </a:extLst>
          </p:cNvPr>
          <p:cNvSpPr>
            <a:spLocks/>
          </p:cNvSpPr>
          <p:nvPr/>
        </p:nvSpPr>
        <p:spPr bwMode="auto">
          <a:xfrm>
            <a:off x="6577013" y="4491038"/>
            <a:ext cx="220662" cy="2587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07" name="Rectangle 71">
            <a:extLst>
              <a:ext uri="{FF2B5EF4-FFF2-40B4-BE49-F238E27FC236}">
                <a16:creationId xmlns:a16="http://schemas.microsoft.com/office/drawing/2014/main" id="{EE7F42A6-CEA9-934C-97FF-51F39F66B536}"/>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8" name="Rectangle 74">
            <a:extLst>
              <a:ext uri="{FF2B5EF4-FFF2-40B4-BE49-F238E27FC236}">
                <a16:creationId xmlns:a16="http://schemas.microsoft.com/office/drawing/2014/main" id="{3013E581-0F87-A347-9A9B-37E6A871F5BB}"/>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09" name="Rectangle 75">
            <a:extLst>
              <a:ext uri="{FF2B5EF4-FFF2-40B4-BE49-F238E27FC236}">
                <a16:creationId xmlns:a16="http://schemas.microsoft.com/office/drawing/2014/main" id="{113CA44B-250D-4249-94F6-91031D8765B6}"/>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0" name="Freeform 76">
            <a:extLst>
              <a:ext uri="{FF2B5EF4-FFF2-40B4-BE49-F238E27FC236}">
                <a16:creationId xmlns:a16="http://schemas.microsoft.com/office/drawing/2014/main" id="{3AC624D4-2B06-E047-9C39-E8F128B9CEE1}"/>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11" name="Rectangle 77">
            <a:extLst>
              <a:ext uri="{FF2B5EF4-FFF2-40B4-BE49-F238E27FC236}">
                <a16:creationId xmlns:a16="http://schemas.microsoft.com/office/drawing/2014/main" id="{F9FC692A-4134-7A48-B9B1-243CB9024668}"/>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2" name="Rectangle 79">
            <a:extLst>
              <a:ext uri="{FF2B5EF4-FFF2-40B4-BE49-F238E27FC236}">
                <a16:creationId xmlns:a16="http://schemas.microsoft.com/office/drawing/2014/main" id="{AD5F5097-1F15-4049-B093-BBC9263AD2B2}"/>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3" name="Rectangle 80">
            <a:extLst>
              <a:ext uri="{FF2B5EF4-FFF2-40B4-BE49-F238E27FC236}">
                <a16:creationId xmlns:a16="http://schemas.microsoft.com/office/drawing/2014/main" id="{CFAE0417-750B-5D41-9CFB-45EA63E2C806}"/>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4" name="Freeform 81">
            <a:extLst>
              <a:ext uri="{FF2B5EF4-FFF2-40B4-BE49-F238E27FC236}">
                <a16:creationId xmlns:a16="http://schemas.microsoft.com/office/drawing/2014/main" id="{B06E9E9C-6E1A-4C49-AC39-7AF93755F2F7}"/>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15" name="Rectangle 82">
            <a:extLst>
              <a:ext uri="{FF2B5EF4-FFF2-40B4-BE49-F238E27FC236}">
                <a16:creationId xmlns:a16="http://schemas.microsoft.com/office/drawing/2014/main" id="{0A8A736A-768B-B34A-BE69-30D4CB022E27}"/>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6" name="Rectangle 84">
            <a:extLst>
              <a:ext uri="{FF2B5EF4-FFF2-40B4-BE49-F238E27FC236}">
                <a16:creationId xmlns:a16="http://schemas.microsoft.com/office/drawing/2014/main" id="{D75F4273-0D00-254A-AC76-4C97E0EC4225}"/>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7" name="Rectangle 86">
            <a:extLst>
              <a:ext uri="{FF2B5EF4-FFF2-40B4-BE49-F238E27FC236}">
                <a16:creationId xmlns:a16="http://schemas.microsoft.com/office/drawing/2014/main" id="{AA2D8C6B-E1ED-0E49-81C3-EAF12B0DEF5C}"/>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8" name="Rectangle 87">
            <a:extLst>
              <a:ext uri="{FF2B5EF4-FFF2-40B4-BE49-F238E27FC236}">
                <a16:creationId xmlns:a16="http://schemas.microsoft.com/office/drawing/2014/main" id="{4E43A39F-A8F5-844A-BC01-6C22D0E164A0}"/>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19" name="Freeform 88">
            <a:extLst>
              <a:ext uri="{FF2B5EF4-FFF2-40B4-BE49-F238E27FC236}">
                <a16:creationId xmlns:a16="http://schemas.microsoft.com/office/drawing/2014/main" id="{1E2278E6-B255-7A4D-845B-7A9EC6518400}"/>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20" name="Rectangle 89">
            <a:extLst>
              <a:ext uri="{FF2B5EF4-FFF2-40B4-BE49-F238E27FC236}">
                <a16:creationId xmlns:a16="http://schemas.microsoft.com/office/drawing/2014/main" id="{ED2F498D-DAE5-CA4A-892D-D3C19EF44F16}"/>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1" name="Rectangle 91">
            <a:extLst>
              <a:ext uri="{FF2B5EF4-FFF2-40B4-BE49-F238E27FC236}">
                <a16:creationId xmlns:a16="http://schemas.microsoft.com/office/drawing/2014/main" id="{D1095E2B-9F80-F24A-A981-F3B60FEA63A8}"/>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2" name="Freeform 92">
            <a:extLst>
              <a:ext uri="{FF2B5EF4-FFF2-40B4-BE49-F238E27FC236}">
                <a16:creationId xmlns:a16="http://schemas.microsoft.com/office/drawing/2014/main" id="{6890BAE7-F160-8445-97B5-A378C5DFD231}"/>
              </a:ext>
            </a:extLst>
          </p:cNvPr>
          <p:cNvSpPr>
            <a:spLocks/>
          </p:cNvSpPr>
          <p:nvPr/>
        </p:nvSpPr>
        <p:spPr bwMode="auto">
          <a:xfrm>
            <a:off x="8618538" y="4419600"/>
            <a:ext cx="220662"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23" name="Rectangle 93">
            <a:extLst>
              <a:ext uri="{FF2B5EF4-FFF2-40B4-BE49-F238E27FC236}">
                <a16:creationId xmlns:a16="http://schemas.microsoft.com/office/drawing/2014/main" id="{D06FA916-C0D8-6947-A2DD-A133B766976A}"/>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4" name="Rectangle 94">
            <a:extLst>
              <a:ext uri="{FF2B5EF4-FFF2-40B4-BE49-F238E27FC236}">
                <a16:creationId xmlns:a16="http://schemas.microsoft.com/office/drawing/2014/main" id="{E7FD47FF-E5E2-344C-9AC1-B7628E2EFB0F}"/>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5" name="Rectangle 95">
            <a:extLst>
              <a:ext uri="{FF2B5EF4-FFF2-40B4-BE49-F238E27FC236}">
                <a16:creationId xmlns:a16="http://schemas.microsoft.com/office/drawing/2014/main" id="{40A76ADB-BB8E-7243-BDAE-86B56C7DB3E4}"/>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6" name="Rectangle 96">
            <a:extLst>
              <a:ext uri="{FF2B5EF4-FFF2-40B4-BE49-F238E27FC236}">
                <a16:creationId xmlns:a16="http://schemas.microsoft.com/office/drawing/2014/main" id="{5B6414A2-1CC3-0D46-9786-9864F6E76B17}"/>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7" name="Freeform 97">
            <a:extLst>
              <a:ext uri="{FF2B5EF4-FFF2-40B4-BE49-F238E27FC236}">
                <a16:creationId xmlns:a16="http://schemas.microsoft.com/office/drawing/2014/main" id="{CA800E76-B5AA-B246-8187-C8DC926E91DA}"/>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28" name="Rectangle 98">
            <a:extLst>
              <a:ext uri="{FF2B5EF4-FFF2-40B4-BE49-F238E27FC236}">
                <a16:creationId xmlns:a16="http://schemas.microsoft.com/office/drawing/2014/main" id="{18356F2A-80F9-7144-98E4-0F4752D070C8}"/>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29" name="Rectangle 99">
            <a:extLst>
              <a:ext uri="{FF2B5EF4-FFF2-40B4-BE49-F238E27FC236}">
                <a16:creationId xmlns:a16="http://schemas.microsoft.com/office/drawing/2014/main" id="{1F5ED0B9-BFB1-A84A-A9BF-19A688626A17}"/>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30" name="Freeform 100">
            <a:extLst>
              <a:ext uri="{FF2B5EF4-FFF2-40B4-BE49-F238E27FC236}">
                <a16:creationId xmlns:a16="http://schemas.microsoft.com/office/drawing/2014/main" id="{C3087793-941C-5A43-BAD7-AD27F50B3C7A}"/>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1" name="Rectangle 102">
            <a:extLst>
              <a:ext uri="{FF2B5EF4-FFF2-40B4-BE49-F238E27FC236}">
                <a16:creationId xmlns:a16="http://schemas.microsoft.com/office/drawing/2014/main" id="{47D8724F-2DA6-8D44-A08B-58A2D1A322A0}"/>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32" name="Rectangle 103">
            <a:extLst>
              <a:ext uri="{FF2B5EF4-FFF2-40B4-BE49-F238E27FC236}">
                <a16:creationId xmlns:a16="http://schemas.microsoft.com/office/drawing/2014/main" id="{0734DAC2-5310-2B48-992F-1B0C52C86448}"/>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33" name="Freeform 104">
            <a:extLst>
              <a:ext uri="{FF2B5EF4-FFF2-40B4-BE49-F238E27FC236}">
                <a16:creationId xmlns:a16="http://schemas.microsoft.com/office/drawing/2014/main" id="{8A49903A-788D-E644-8E98-93EBECD41412}"/>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4" name="Rectangle 106">
            <a:extLst>
              <a:ext uri="{FF2B5EF4-FFF2-40B4-BE49-F238E27FC236}">
                <a16:creationId xmlns:a16="http://schemas.microsoft.com/office/drawing/2014/main" id="{FF84C6C1-AECB-634D-A7A5-49169DFBE9EE}"/>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35" name="Freeform 107">
            <a:extLst>
              <a:ext uri="{FF2B5EF4-FFF2-40B4-BE49-F238E27FC236}">
                <a16:creationId xmlns:a16="http://schemas.microsoft.com/office/drawing/2014/main" id="{19B78BC1-C2F3-964D-AC1C-CD86EDB7564C}"/>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6" name="Freeform 108">
            <a:extLst>
              <a:ext uri="{FF2B5EF4-FFF2-40B4-BE49-F238E27FC236}">
                <a16:creationId xmlns:a16="http://schemas.microsoft.com/office/drawing/2014/main" id="{9A2496DD-9A83-5D47-876D-D47E2F2BF4B5}"/>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7" name="Freeform 109">
            <a:extLst>
              <a:ext uri="{FF2B5EF4-FFF2-40B4-BE49-F238E27FC236}">
                <a16:creationId xmlns:a16="http://schemas.microsoft.com/office/drawing/2014/main" id="{46F0A937-98CC-4A48-87C7-6A0A65BBEC76}"/>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8" name="Freeform 110">
            <a:extLst>
              <a:ext uri="{FF2B5EF4-FFF2-40B4-BE49-F238E27FC236}">
                <a16:creationId xmlns:a16="http://schemas.microsoft.com/office/drawing/2014/main" id="{DC88874F-BCDA-8D41-A383-0438FF60AFA3}"/>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39" name="Freeform 111">
            <a:extLst>
              <a:ext uri="{FF2B5EF4-FFF2-40B4-BE49-F238E27FC236}">
                <a16:creationId xmlns:a16="http://schemas.microsoft.com/office/drawing/2014/main" id="{B263D046-62FC-5F4E-A13F-E01EB8A371FA}"/>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40" name="Freeform 112">
            <a:extLst>
              <a:ext uri="{FF2B5EF4-FFF2-40B4-BE49-F238E27FC236}">
                <a16:creationId xmlns:a16="http://schemas.microsoft.com/office/drawing/2014/main" id="{22B6D5F0-B870-F841-9AA0-F3FD424283A2}"/>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41" name="Freeform 113">
            <a:extLst>
              <a:ext uri="{FF2B5EF4-FFF2-40B4-BE49-F238E27FC236}">
                <a16:creationId xmlns:a16="http://schemas.microsoft.com/office/drawing/2014/main" id="{494E490C-5F1D-0145-A1B5-D2F4AA9FA021}"/>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42" name="Freeform 114">
            <a:extLst>
              <a:ext uri="{FF2B5EF4-FFF2-40B4-BE49-F238E27FC236}">
                <a16:creationId xmlns:a16="http://schemas.microsoft.com/office/drawing/2014/main" id="{8DE23F68-5469-544F-B66C-21BF22186EDC}"/>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43" name="Rectangle 115">
            <a:extLst>
              <a:ext uri="{FF2B5EF4-FFF2-40B4-BE49-F238E27FC236}">
                <a16:creationId xmlns:a16="http://schemas.microsoft.com/office/drawing/2014/main" id="{3F0FBF8B-34C6-DB4F-BE7D-D7E695D26C37}"/>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44" name="Rectangle 116">
            <a:extLst>
              <a:ext uri="{FF2B5EF4-FFF2-40B4-BE49-F238E27FC236}">
                <a16:creationId xmlns:a16="http://schemas.microsoft.com/office/drawing/2014/main" id="{402A9218-1E73-EF45-ACB1-27B74C60E4BE}"/>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45" name="Rectangle 117">
            <a:extLst>
              <a:ext uri="{FF2B5EF4-FFF2-40B4-BE49-F238E27FC236}">
                <a16:creationId xmlns:a16="http://schemas.microsoft.com/office/drawing/2014/main" id="{A10D1EF1-0FC2-AB44-82F7-B4F45F0DFDDC}"/>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46" name="Rectangle 118">
            <a:extLst>
              <a:ext uri="{FF2B5EF4-FFF2-40B4-BE49-F238E27FC236}">
                <a16:creationId xmlns:a16="http://schemas.microsoft.com/office/drawing/2014/main" id="{C170D2D8-A8DE-FD47-BFA4-20A46CEB855B}"/>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47" name="Rectangle 119">
            <a:extLst>
              <a:ext uri="{FF2B5EF4-FFF2-40B4-BE49-F238E27FC236}">
                <a16:creationId xmlns:a16="http://schemas.microsoft.com/office/drawing/2014/main" id="{898C0056-844E-E24C-97B4-57E038D43DB3}"/>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6948" name="Rectangle 120">
            <a:extLst>
              <a:ext uri="{FF2B5EF4-FFF2-40B4-BE49-F238E27FC236}">
                <a16:creationId xmlns:a16="http://schemas.microsoft.com/office/drawing/2014/main" id="{5CFE4B94-67DB-654D-94BA-668A41E0A8D1}"/>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49" name="Rectangle 123">
            <a:extLst>
              <a:ext uri="{FF2B5EF4-FFF2-40B4-BE49-F238E27FC236}">
                <a16:creationId xmlns:a16="http://schemas.microsoft.com/office/drawing/2014/main" id="{60074FB8-529F-7E40-9967-F4BA30AFE4A3}"/>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50" name="Freeform 124">
            <a:extLst>
              <a:ext uri="{FF2B5EF4-FFF2-40B4-BE49-F238E27FC236}">
                <a16:creationId xmlns:a16="http://schemas.microsoft.com/office/drawing/2014/main" id="{6C9A02C7-1C81-7048-9476-7C88F936B232}"/>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51" name="Freeform 125">
            <a:extLst>
              <a:ext uri="{FF2B5EF4-FFF2-40B4-BE49-F238E27FC236}">
                <a16:creationId xmlns:a16="http://schemas.microsoft.com/office/drawing/2014/main" id="{D22B5D4C-A548-7C44-B920-FB973F1BCE57}"/>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6952" name="Rectangle 126">
            <a:extLst>
              <a:ext uri="{FF2B5EF4-FFF2-40B4-BE49-F238E27FC236}">
                <a16:creationId xmlns:a16="http://schemas.microsoft.com/office/drawing/2014/main" id="{E7C1B810-0D97-3A41-BFE9-434369AE7D5E}"/>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53" name="Rectangle 132">
            <a:extLst>
              <a:ext uri="{FF2B5EF4-FFF2-40B4-BE49-F238E27FC236}">
                <a16:creationId xmlns:a16="http://schemas.microsoft.com/office/drawing/2014/main" id="{2F91249B-1CC5-B348-B388-3A867DEA0F5D}"/>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54" name="Rectangle 133">
            <a:extLst>
              <a:ext uri="{FF2B5EF4-FFF2-40B4-BE49-F238E27FC236}">
                <a16:creationId xmlns:a16="http://schemas.microsoft.com/office/drawing/2014/main" id="{48347076-46D7-9343-AB63-DF3AB3DB4F0D}"/>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36955" name="Text Box 134">
            <a:extLst>
              <a:ext uri="{FF2B5EF4-FFF2-40B4-BE49-F238E27FC236}">
                <a16:creationId xmlns:a16="http://schemas.microsoft.com/office/drawing/2014/main" id="{2D6F12DD-18AB-D244-B3CA-65C8622DBCBF}"/>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6956" name="Rectangle 135">
            <a:extLst>
              <a:ext uri="{FF2B5EF4-FFF2-40B4-BE49-F238E27FC236}">
                <a16:creationId xmlns:a16="http://schemas.microsoft.com/office/drawing/2014/main" id="{494C6B4F-6621-1B4F-AE1B-02A9E82ADBFD}"/>
              </a:ext>
            </a:extLst>
          </p:cNvPr>
          <p:cNvSpPr>
            <a:spLocks noChangeArrowheads="1"/>
          </p:cNvSpPr>
          <p:nvPr/>
        </p:nvSpPr>
        <p:spPr bwMode="auto">
          <a:xfrm>
            <a:off x="6832600" y="4432300"/>
            <a:ext cx="15732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latin typeface="Nanum Myeongjo" panose="02020603020101020101" pitchFamily="18" charset="-127"/>
                <a:ea typeface="宋体" panose="02010600030101010101" pitchFamily="2" charset="-122"/>
              </a:rPr>
              <a:t>A   B</a:t>
            </a:r>
            <a:r>
              <a:rPr lang="en-US" altLang="zh-CN" sz="2000" b="0" dirty="0">
                <a:solidFill>
                  <a:srgbClr val="FF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Register File</a:t>
            </a:r>
          </a:p>
        </p:txBody>
      </p:sp>
      <p:sp>
        <p:nvSpPr>
          <p:cNvPr id="36957" name="Rectangle 136">
            <a:extLst>
              <a:ext uri="{FF2B5EF4-FFF2-40B4-BE49-F238E27FC236}">
                <a16:creationId xmlns:a16="http://schemas.microsoft.com/office/drawing/2014/main" id="{6E3B3ABB-69D4-3F46-806E-6892FDF2B125}"/>
              </a:ext>
            </a:extLst>
          </p:cNvPr>
          <p:cNvSpPr>
            <a:spLocks noChangeArrowheads="1"/>
          </p:cNvSpPr>
          <p:nvPr/>
        </p:nvSpPr>
        <p:spPr bwMode="auto">
          <a:xfrm>
            <a:off x="8352286"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FF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FF0000"/>
                </a:solidFill>
                <a:latin typeface="Nanum Myeongjo" panose="02020603020101020101" pitchFamily="18" charset="-127"/>
                <a:ea typeface="宋体" panose="02010600030101010101" pitchFamily="2" charset="-122"/>
              </a:rPr>
              <a:t>M</a:t>
            </a:r>
          </a:p>
        </p:txBody>
      </p:sp>
      <p:cxnSp>
        <p:nvCxnSpPr>
          <p:cNvPr id="36958" name="Straight Connector 138">
            <a:extLst>
              <a:ext uri="{FF2B5EF4-FFF2-40B4-BE49-F238E27FC236}">
                <a16:creationId xmlns:a16="http://schemas.microsoft.com/office/drawing/2014/main" id="{7AFF5808-4704-2A40-8A52-7C9C9B1476C1}"/>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6959" name="Straight Connector 139">
            <a:extLst>
              <a:ext uri="{FF2B5EF4-FFF2-40B4-BE49-F238E27FC236}">
                <a16:creationId xmlns:a16="http://schemas.microsoft.com/office/drawing/2014/main" id="{F2E06C0E-A831-3E46-89B7-8BFBEE99FD2B}"/>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6960" name="Straight Connector 140">
            <a:extLst>
              <a:ext uri="{FF2B5EF4-FFF2-40B4-BE49-F238E27FC236}">
                <a16:creationId xmlns:a16="http://schemas.microsoft.com/office/drawing/2014/main" id="{A0F835FA-B3B0-654F-A760-DF1E1CC9E8A6}"/>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6961" name="Straight Connector 141">
            <a:extLst>
              <a:ext uri="{FF2B5EF4-FFF2-40B4-BE49-F238E27FC236}">
                <a16:creationId xmlns:a16="http://schemas.microsoft.com/office/drawing/2014/main" id="{E28D5A39-B49A-3E4C-9BAF-2579D34E8848}"/>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6962" name="Straight Connector 142">
            <a:extLst>
              <a:ext uri="{FF2B5EF4-FFF2-40B4-BE49-F238E27FC236}">
                <a16:creationId xmlns:a16="http://schemas.microsoft.com/office/drawing/2014/main" id="{EB676974-2962-9E44-81C9-CD47BA35EE7E}"/>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6963" name="Straight Arrow Connector 125">
            <a:extLst>
              <a:ext uri="{FF2B5EF4-FFF2-40B4-BE49-F238E27FC236}">
                <a16:creationId xmlns:a16="http://schemas.microsoft.com/office/drawing/2014/main" id="{4E2DE31B-4195-5346-AE88-C5A3E0CE01C8}"/>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502BB11-E2F8-D349-8471-02C08CDD8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32E9116-1F0F-4B43-BD93-18D7F334B94D}" type="slidenum">
              <a:rPr lang="zh-CN" altLang="en-US" sz="1400">
                <a:latin typeface="Nanum Myeongjo" panose="02020603020101020101" pitchFamily="18" charset="-127"/>
              </a:rPr>
              <a:pPr>
                <a:spcBef>
                  <a:spcPct val="0"/>
                </a:spcBef>
                <a:buFontTx/>
                <a:buNone/>
              </a:pPr>
              <a:t>18</a:t>
            </a:fld>
            <a:endParaRPr lang="en-US" altLang="zh-CN" sz="1400" dirty="0">
              <a:latin typeface="Nanum Myeongjo" panose="02020603020101020101" pitchFamily="18" charset="-127"/>
            </a:endParaRPr>
          </a:p>
        </p:txBody>
      </p:sp>
      <p:sp>
        <p:nvSpPr>
          <p:cNvPr id="38915" name="Rectangle 2">
            <a:extLst>
              <a:ext uri="{FF2B5EF4-FFF2-40B4-BE49-F238E27FC236}">
                <a16:creationId xmlns:a16="http://schemas.microsoft.com/office/drawing/2014/main" id="{C356E86C-E434-7B4D-A067-CE7BCC299F51}"/>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16" name="Freeform 3">
            <a:extLst>
              <a:ext uri="{FF2B5EF4-FFF2-40B4-BE49-F238E27FC236}">
                <a16:creationId xmlns:a16="http://schemas.microsoft.com/office/drawing/2014/main" id="{9B296485-AE24-9745-B9F1-E581CE2B996C}"/>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17" name="Freeform 4">
            <a:extLst>
              <a:ext uri="{FF2B5EF4-FFF2-40B4-BE49-F238E27FC236}">
                <a16:creationId xmlns:a16="http://schemas.microsoft.com/office/drawing/2014/main" id="{07D8D286-0A04-234B-935D-137750D8806F}"/>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18" name="Rectangle 5">
            <a:extLst>
              <a:ext uri="{FF2B5EF4-FFF2-40B4-BE49-F238E27FC236}">
                <a16:creationId xmlns:a16="http://schemas.microsoft.com/office/drawing/2014/main" id="{99D3CE5B-6528-4943-9B33-5D6023EC7872}"/>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19" name="Rectangle 6">
            <a:extLst>
              <a:ext uri="{FF2B5EF4-FFF2-40B4-BE49-F238E27FC236}">
                <a16:creationId xmlns:a16="http://schemas.microsoft.com/office/drawing/2014/main" id="{2C21AEB8-1FA3-204F-8AC4-AFCC87F7342E}"/>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38920" name="Rectangle 7">
            <a:extLst>
              <a:ext uri="{FF2B5EF4-FFF2-40B4-BE49-F238E27FC236}">
                <a16:creationId xmlns:a16="http://schemas.microsoft.com/office/drawing/2014/main" id="{24A3BE18-B372-AA4F-9EDA-5E46593544E1}"/>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21" name="Rectangle 8">
            <a:extLst>
              <a:ext uri="{FF2B5EF4-FFF2-40B4-BE49-F238E27FC236}">
                <a16:creationId xmlns:a16="http://schemas.microsoft.com/office/drawing/2014/main" id="{606C1ABA-9AC8-AE4F-B790-804201F91256}"/>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22" name="Rectangle 9">
            <a:extLst>
              <a:ext uri="{FF2B5EF4-FFF2-40B4-BE49-F238E27FC236}">
                <a16:creationId xmlns:a16="http://schemas.microsoft.com/office/drawing/2014/main" id="{E5625F2B-14E7-4C45-968E-0C1F44FEFF42}"/>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38923" name="Group 10">
            <a:extLst>
              <a:ext uri="{FF2B5EF4-FFF2-40B4-BE49-F238E27FC236}">
                <a16:creationId xmlns:a16="http://schemas.microsoft.com/office/drawing/2014/main" id="{6FFC99D1-97C6-3B46-B87F-EF0E48FA8765}"/>
              </a:ext>
            </a:extLst>
          </p:cNvPr>
          <p:cNvGrpSpPr>
            <a:grpSpLocks/>
          </p:cNvGrpSpPr>
          <p:nvPr/>
        </p:nvGrpSpPr>
        <p:grpSpPr bwMode="auto">
          <a:xfrm>
            <a:off x="6172200" y="5410200"/>
            <a:ext cx="1801813" cy="381000"/>
            <a:chOff x="2928" y="3360"/>
            <a:chExt cx="1135" cy="240"/>
          </a:xfrm>
        </p:grpSpPr>
        <p:sp>
          <p:nvSpPr>
            <p:cNvPr id="39034" name="Rectangle 11">
              <a:extLst>
                <a:ext uri="{FF2B5EF4-FFF2-40B4-BE49-F238E27FC236}">
                  <a16:creationId xmlns:a16="http://schemas.microsoft.com/office/drawing/2014/main" id="{FA36948B-2BC2-A141-8C0D-C98C7F618CAB}"/>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9035" name="Rectangle 12">
              <a:extLst>
                <a:ext uri="{FF2B5EF4-FFF2-40B4-BE49-F238E27FC236}">
                  <a16:creationId xmlns:a16="http://schemas.microsoft.com/office/drawing/2014/main" id="{B6AD38BF-F424-974F-B26E-708968B64F58}"/>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38924" name="Rectangle 13">
            <a:extLst>
              <a:ext uri="{FF2B5EF4-FFF2-40B4-BE49-F238E27FC236}">
                <a16:creationId xmlns:a16="http://schemas.microsoft.com/office/drawing/2014/main" id="{AF654E71-C178-7C4B-A359-84BDA09ECB72}"/>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38925" name="Rectangle 14">
            <a:extLst>
              <a:ext uri="{FF2B5EF4-FFF2-40B4-BE49-F238E27FC236}">
                <a16:creationId xmlns:a16="http://schemas.microsoft.com/office/drawing/2014/main" id="{B301D368-4A1F-A64C-A4AD-91B837AA4F11}"/>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26" name="Rectangle 15">
            <a:extLst>
              <a:ext uri="{FF2B5EF4-FFF2-40B4-BE49-F238E27FC236}">
                <a16:creationId xmlns:a16="http://schemas.microsoft.com/office/drawing/2014/main" id="{1FAADEAF-7B26-2A48-B960-B6D9CDE0B46D}"/>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27" name="Rectangle 16">
            <a:extLst>
              <a:ext uri="{FF2B5EF4-FFF2-40B4-BE49-F238E27FC236}">
                <a16:creationId xmlns:a16="http://schemas.microsoft.com/office/drawing/2014/main" id="{E9D8091F-7DFD-1F4A-AC5C-326CE6307339}"/>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38928" name="Group 17">
            <a:extLst>
              <a:ext uri="{FF2B5EF4-FFF2-40B4-BE49-F238E27FC236}">
                <a16:creationId xmlns:a16="http://schemas.microsoft.com/office/drawing/2014/main" id="{1163A815-593B-504F-BFE0-53CFAE961D2A}"/>
              </a:ext>
            </a:extLst>
          </p:cNvPr>
          <p:cNvGrpSpPr>
            <a:grpSpLocks/>
          </p:cNvGrpSpPr>
          <p:nvPr/>
        </p:nvGrpSpPr>
        <p:grpSpPr bwMode="auto">
          <a:xfrm>
            <a:off x="6553200" y="2819400"/>
            <a:ext cx="1520825" cy="338138"/>
            <a:chOff x="0" y="1440"/>
            <a:chExt cx="958" cy="213"/>
          </a:xfrm>
        </p:grpSpPr>
        <p:grpSp>
          <p:nvGrpSpPr>
            <p:cNvPr id="39030" name="Group 18">
              <a:extLst>
                <a:ext uri="{FF2B5EF4-FFF2-40B4-BE49-F238E27FC236}">
                  <a16:creationId xmlns:a16="http://schemas.microsoft.com/office/drawing/2014/main" id="{13C38BAA-78C4-904F-9538-DD9B916BCDCA}"/>
                </a:ext>
              </a:extLst>
            </p:cNvPr>
            <p:cNvGrpSpPr>
              <a:grpSpLocks/>
            </p:cNvGrpSpPr>
            <p:nvPr/>
          </p:nvGrpSpPr>
          <p:grpSpPr bwMode="auto">
            <a:xfrm>
              <a:off x="0" y="1440"/>
              <a:ext cx="958" cy="213"/>
              <a:chOff x="4398" y="1808"/>
              <a:chExt cx="464" cy="169"/>
            </a:xfrm>
          </p:grpSpPr>
          <p:sp>
            <p:nvSpPr>
              <p:cNvPr id="39032" name="Freeform 19">
                <a:extLst>
                  <a:ext uri="{FF2B5EF4-FFF2-40B4-BE49-F238E27FC236}">
                    <a16:creationId xmlns:a16="http://schemas.microsoft.com/office/drawing/2014/main" id="{5DE9AAA1-3BF8-C247-8BAC-0B9D3EC009B6}"/>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33" name="Freeform 20">
                <a:extLst>
                  <a:ext uri="{FF2B5EF4-FFF2-40B4-BE49-F238E27FC236}">
                    <a16:creationId xmlns:a16="http://schemas.microsoft.com/office/drawing/2014/main" id="{901F0205-D5EC-0F42-8478-76E46426B3BD}"/>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39031" name="Rectangle 21">
              <a:extLst>
                <a:ext uri="{FF2B5EF4-FFF2-40B4-BE49-F238E27FC236}">
                  <a16:creationId xmlns:a16="http://schemas.microsoft.com/office/drawing/2014/main" id="{7347C76A-A58A-9147-80A7-CC7C30ADF6D8}"/>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38929" name="Group 22">
            <a:extLst>
              <a:ext uri="{FF2B5EF4-FFF2-40B4-BE49-F238E27FC236}">
                <a16:creationId xmlns:a16="http://schemas.microsoft.com/office/drawing/2014/main" id="{8D6C5EA9-7FD7-2D43-90F9-2B17F6E7A8B7}"/>
              </a:ext>
            </a:extLst>
          </p:cNvPr>
          <p:cNvGrpSpPr>
            <a:grpSpLocks/>
          </p:cNvGrpSpPr>
          <p:nvPr/>
        </p:nvGrpSpPr>
        <p:grpSpPr bwMode="auto">
          <a:xfrm>
            <a:off x="5715000" y="1447800"/>
            <a:ext cx="2160588" cy="354013"/>
            <a:chOff x="415" y="1392"/>
            <a:chExt cx="1361" cy="272"/>
          </a:xfrm>
        </p:grpSpPr>
        <p:sp>
          <p:nvSpPr>
            <p:cNvPr id="39028" name="Rectangle 23">
              <a:extLst>
                <a:ext uri="{FF2B5EF4-FFF2-40B4-BE49-F238E27FC236}">
                  <a16:creationId xmlns:a16="http://schemas.microsoft.com/office/drawing/2014/main" id="{D2D1A87C-8F72-B341-9868-8722D4AF2D52}"/>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9029" name="Rectangle 24">
              <a:extLst>
                <a:ext uri="{FF2B5EF4-FFF2-40B4-BE49-F238E27FC236}">
                  <a16:creationId xmlns:a16="http://schemas.microsoft.com/office/drawing/2014/main" id="{50A2F2A5-E296-314B-A950-1E6A07505DA2}"/>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sp>
        <p:nvSpPr>
          <p:cNvPr id="38930" name="Rectangle 28">
            <a:extLst>
              <a:ext uri="{FF2B5EF4-FFF2-40B4-BE49-F238E27FC236}">
                <a16:creationId xmlns:a16="http://schemas.microsoft.com/office/drawing/2014/main" id="{C2DBFAF4-5E9E-D34B-A46C-13AF282D8D89}"/>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31" name="Rectangle 29">
            <a:extLst>
              <a:ext uri="{FF2B5EF4-FFF2-40B4-BE49-F238E27FC236}">
                <a16:creationId xmlns:a16="http://schemas.microsoft.com/office/drawing/2014/main" id="{51DBAB8A-6875-3B49-8328-04CDD4CDFA96}"/>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38932" name="Rectangle 30">
            <a:extLst>
              <a:ext uri="{FF2B5EF4-FFF2-40B4-BE49-F238E27FC236}">
                <a16:creationId xmlns:a16="http://schemas.microsoft.com/office/drawing/2014/main" id="{9660AF18-C19B-F14C-B105-1941863A4D42}"/>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33" name="Rectangle 31">
            <a:extLst>
              <a:ext uri="{FF2B5EF4-FFF2-40B4-BE49-F238E27FC236}">
                <a16:creationId xmlns:a16="http://schemas.microsoft.com/office/drawing/2014/main" id="{55AA576D-306F-6F4B-B64D-565A4FC641CF}"/>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38934" name="Rectangle 32">
            <a:extLst>
              <a:ext uri="{FF2B5EF4-FFF2-40B4-BE49-F238E27FC236}">
                <a16:creationId xmlns:a16="http://schemas.microsoft.com/office/drawing/2014/main" id="{1E37FA79-5069-B546-A580-CFD6EF18184F}"/>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35" name="Rectangle 33">
            <a:extLst>
              <a:ext uri="{FF2B5EF4-FFF2-40B4-BE49-F238E27FC236}">
                <a16:creationId xmlns:a16="http://schemas.microsoft.com/office/drawing/2014/main" id="{28A93B4F-1ACA-3641-872C-91317819CB84}"/>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38936" name="Rectangle 34">
            <a:extLst>
              <a:ext uri="{FF2B5EF4-FFF2-40B4-BE49-F238E27FC236}">
                <a16:creationId xmlns:a16="http://schemas.microsoft.com/office/drawing/2014/main" id="{ED01C9B9-FD42-DB4C-AB58-B1AB51FF5E26}"/>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37" name="Rectangle 35">
            <a:extLst>
              <a:ext uri="{FF2B5EF4-FFF2-40B4-BE49-F238E27FC236}">
                <a16:creationId xmlns:a16="http://schemas.microsoft.com/office/drawing/2014/main" id="{3DDB4999-B71F-7A40-BDA6-0F93535A4C62}"/>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38938" name="Rectangle 36">
            <a:extLst>
              <a:ext uri="{FF2B5EF4-FFF2-40B4-BE49-F238E27FC236}">
                <a16:creationId xmlns:a16="http://schemas.microsoft.com/office/drawing/2014/main" id="{C6EBD044-17FA-A34D-8C79-28B837A68DE5}"/>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39" name="Rectangle 37">
            <a:extLst>
              <a:ext uri="{FF2B5EF4-FFF2-40B4-BE49-F238E27FC236}">
                <a16:creationId xmlns:a16="http://schemas.microsoft.com/office/drawing/2014/main" id="{D21D5F49-CBCB-C543-BD34-100D2E8A958D}"/>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38940" name="Rectangle 38">
            <a:extLst>
              <a:ext uri="{FF2B5EF4-FFF2-40B4-BE49-F238E27FC236}">
                <a16:creationId xmlns:a16="http://schemas.microsoft.com/office/drawing/2014/main" id="{C6E17631-C273-D944-A779-AF9F34791946}"/>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41" name="Rectangle 40">
            <a:extLst>
              <a:ext uri="{FF2B5EF4-FFF2-40B4-BE49-F238E27FC236}">
                <a16:creationId xmlns:a16="http://schemas.microsoft.com/office/drawing/2014/main" id="{0F7C7B52-7DC6-4144-BC0E-75534BB7344B}"/>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38942" name="Rectangle 41">
            <a:extLst>
              <a:ext uri="{FF2B5EF4-FFF2-40B4-BE49-F238E27FC236}">
                <a16:creationId xmlns:a16="http://schemas.microsoft.com/office/drawing/2014/main" id="{912040C8-EA2A-CD4B-A56C-5B2C379A2964}"/>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43" name="Rectangle 42">
            <a:extLst>
              <a:ext uri="{FF2B5EF4-FFF2-40B4-BE49-F238E27FC236}">
                <a16:creationId xmlns:a16="http://schemas.microsoft.com/office/drawing/2014/main" id="{4D3397FD-36B6-7140-BEC8-B6A50F37FFEE}"/>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44" name="Rectangle 43">
            <a:extLst>
              <a:ext uri="{FF2B5EF4-FFF2-40B4-BE49-F238E27FC236}">
                <a16:creationId xmlns:a16="http://schemas.microsoft.com/office/drawing/2014/main" id="{C3A74FCD-06B5-2947-8D8A-23F73A8C1CB4}"/>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38945" name="Rectangle 44">
            <a:extLst>
              <a:ext uri="{FF2B5EF4-FFF2-40B4-BE49-F238E27FC236}">
                <a16:creationId xmlns:a16="http://schemas.microsoft.com/office/drawing/2014/main" id="{5664C209-0509-FA4A-BEC0-377370E8A027}"/>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46" name="Rectangle 45">
            <a:extLst>
              <a:ext uri="{FF2B5EF4-FFF2-40B4-BE49-F238E27FC236}">
                <a16:creationId xmlns:a16="http://schemas.microsoft.com/office/drawing/2014/main" id="{B4C3F2AB-F968-3547-B4F7-12F0378D1B39}"/>
              </a:ext>
            </a:extLst>
          </p:cNvPr>
          <p:cNvSpPr>
            <a:spLocks noChangeArrowheads="1"/>
          </p:cNvSpPr>
          <p:nvPr/>
        </p:nvSpPr>
        <p:spPr bwMode="auto">
          <a:xfrm>
            <a:off x="6858000" y="4418013"/>
            <a:ext cx="1676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47" name="Rectangle 46">
            <a:extLst>
              <a:ext uri="{FF2B5EF4-FFF2-40B4-BE49-F238E27FC236}">
                <a16:creationId xmlns:a16="http://schemas.microsoft.com/office/drawing/2014/main" id="{980F0DF6-3157-0B4A-83DF-727DECEA058C}"/>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38948" name="Group 47">
            <a:extLst>
              <a:ext uri="{FF2B5EF4-FFF2-40B4-BE49-F238E27FC236}">
                <a16:creationId xmlns:a16="http://schemas.microsoft.com/office/drawing/2014/main" id="{5191C722-F9F2-D04F-BC03-94977BE83560}"/>
              </a:ext>
            </a:extLst>
          </p:cNvPr>
          <p:cNvGrpSpPr>
            <a:grpSpLocks/>
          </p:cNvGrpSpPr>
          <p:nvPr/>
        </p:nvGrpSpPr>
        <p:grpSpPr bwMode="auto">
          <a:xfrm>
            <a:off x="5059363" y="2895600"/>
            <a:ext cx="714375" cy="42863"/>
            <a:chOff x="3970" y="1821"/>
            <a:chExt cx="218" cy="27"/>
          </a:xfrm>
        </p:grpSpPr>
        <p:sp>
          <p:nvSpPr>
            <p:cNvPr id="39012" name="Freeform 48">
              <a:extLst>
                <a:ext uri="{FF2B5EF4-FFF2-40B4-BE49-F238E27FC236}">
                  <a16:creationId xmlns:a16="http://schemas.microsoft.com/office/drawing/2014/main" id="{726DB0D8-55AA-4443-ADEF-0C39296DAC8D}"/>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3" name="Freeform 49">
              <a:extLst>
                <a:ext uri="{FF2B5EF4-FFF2-40B4-BE49-F238E27FC236}">
                  <a16:creationId xmlns:a16="http://schemas.microsoft.com/office/drawing/2014/main" id="{81825E6F-98BE-1644-AE9C-7736E010434D}"/>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4" name="Freeform 50">
              <a:extLst>
                <a:ext uri="{FF2B5EF4-FFF2-40B4-BE49-F238E27FC236}">
                  <a16:creationId xmlns:a16="http://schemas.microsoft.com/office/drawing/2014/main" id="{74ACAD76-504A-394B-B93C-2A46E1AD1983}"/>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5" name="Freeform 51">
              <a:extLst>
                <a:ext uri="{FF2B5EF4-FFF2-40B4-BE49-F238E27FC236}">
                  <a16:creationId xmlns:a16="http://schemas.microsoft.com/office/drawing/2014/main" id="{0F516C53-F9D9-8E41-9097-26CCB200E2DD}"/>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6" name="Freeform 52">
              <a:extLst>
                <a:ext uri="{FF2B5EF4-FFF2-40B4-BE49-F238E27FC236}">
                  <a16:creationId xmlns:a16="http://schemas.microsoft.com/office/drawing/2014/main" id="{151549FC-836F-554D-A6EE-791C29153E69}"/>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7" name="Freeform 53">
              <a:extLst>
                <a:ext uri="{FF2B5EF4-FFF2-40B4-BE49-F238E27FC236}">
                  <a16:creationId xmlns:a16="http://schemas.microsoft.com/office/drawing/2014/main" id="{D66AB40F-FD7D-4549-B914-31BDE5578747}"/>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8" name="Freeform 54">
              <a:extLst>
                <a:ext uri="{FF2B5EF4-FFF2-40B4-BE49-F238E27FC236}">
                  <a16:creationId xmlns:a16="http://schemas.microsoft.com/office/drawing/2014/main" id="{D0DF3F71-5508-6C46-A682-82F4773B1BD1}"/>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19" name="Freeform 55">
              <a:extLst>
                <a:ext uri="{FF2B5EF4-FFF2-40B4-BE49-F238E27FC236}">
                  <a16:creationId xmlns:a16="http://schemas.microsoft.com/office/drawing/2014/main" id="{3A8D8E81-14FB-0A4A-A73C-6C960A0227BA}"/>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0" name="Freeform 56">
              <a:extLst>
                <a:ext uri="{FF2B5EF4-FFF2-40B4-BE49-F238E27FC236}">
                  <a16:creationId xmlns:a16="http://schemas.microsoft.com/office/drawing/2014/main" id="{08AB3BBB-CCD8-E74D-88CE-BC89AE8035F0}"/>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1" name="Freeform 57">
              <a:extLst>
                <a:ext uri="{FF2B5EF4-FFF2-40B4-BE49-F238E27FC236}">
                  <a16:creationId xmlns:a16="http://schemas.microsoft.com/office/drawing/2014/main" id="{67CEC940-8A4E-E24D-B0F8-859FC59C1CF3}"/>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2" name="Freeform 58">
              <a:extLst>
                <a:ext uri="{FF2B5EF4-FFF2-40B4-BE49-F238E27FC236}">
                  <a16:creationId xmlns:a16="http://schemas.microsoft.com/office/drawing/2014/main" id="{36680CF3-B466-154D-A674-948818FEDEA0}"/>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3" name="Freeform 59">
              <a:extLst>
                <a:ext uri="{FF2B5EF4-FFF2-40B4-BE49-F238E27FC236}">
                  <a16:creationId xmlns:a16="http://schemas.microsoft.com/office/drawing/2014/main" id="{D0277161-DA20-524F-97C8-24C5B3C0E0F2}"/>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4" name="Freeform 60">
              <a:extLst>
                <a:ext uri="{FF2B5EF4-FFF2-40B4-BE49-F238E27FC236}">
                  <a16:creationId xmlns:a16="http://schemas.microsoft.com/office/drawing/2014/main" id="{52C01128-3045-4D40-B2D3-43F408C787BD}"/>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5" name="Freeform 61">
              <a:extLst>
                <a:ext uri="{FF2B5EF4-FFF2-40B4-BE49-F238E27FC236}">
                  <a16:creationId xmlns:a16="http://schemas.microsoft.com/office/drawing/2014/main" id="{C11E5C19-5AAA-F94D-970F-9818A37EC785}"/>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6" name="Freeform 62">
              <a:extLst>
                <a:ext uri="{FF2B5EF4-FFF2-40B4-BE49-F238E27FC236}">
                  <a16:creationId xmlns:a16="http://schemas.microsoft.com/office/drawing/2014/main" id="{0FDB963B-71CD-A04A-992C-1FC650BA2190}"/>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39027" name="Freeform 63">
              <a:extLst>
                <a:ext uri="{FF2B5EF4-FFF2-40B4-BE49-F238E27FC236}">
                  <a16:creationId xmlns:a16="http://schemas.microsoft.com/office/drawing/2014/main" id="{5A3C19F1-A35A-2949-9879-BEE6E9F0F4F9}"/>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38949" name="Rectangle 64">
            <a:extLst>
              <a:ext uri="{FF2B5EF4-FFF2-40B4-BE49-F238E27FC236}">
                <a16:creationId xmlns:a16="http://schemas.microsoft.com/office/drawing/2014/main" id="{2A37998E-6BD4-2948-844F-F8F86CBE95C2}"/>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0" name="Rectangle 65">
            <a:extLst>
              <a:ext uri="{FF2B5EF4-FFF2-40B4-BE49-F238E27FC236}">
                <a16:creationId xmlns:a16="http://schemas.microsoft.com/office/drawing/2014/main" id="{766CCF66-3290-704A-BFAD-F9CBAD00B938}"/>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1" name="Freeform 66">
            <a:extLst>
              <a:ext uri="{FF2B5EF4-FFF2-40B4-BE49-F238E27FC236}">
                <a16:creationId xmlns:a16="http://schemas.microsoft.com/office/drawing/2014/main" id="{DC8A0E73-E8C5-0646-8A69-F252E20D1103}"/>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52" name="Rectangle 67">
            <a:extLst>
              <a:ext uri="{FF2B5EF4-FFF2-40B4-BE49-F238E27FC236}">
                <a16:creationId xmlns:a16="http://schemas.microsoft.com/office/drawing/2014/main" id="{9B97BBF8-3015-FD49-8C34-8F4161C48E9B}"/>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3" name="Rectangle 69">
            <a:extLst>
              <a:ext uri="{FF2B5EF4-FFF2-40B4-BE49-F238E27FC236}">
                <a16:creationId xmlns:a16="http://schemas.microsoft.com/office/drawing/2014/main" id="{FEA8DDB2-9781-AB4C-A012-66B7921D57D8}"/>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4" name="Freeform 70">
            <a:extLst>
              <a:ext uri="{FF2B5EF4-FFF2-40B4-BE49-F238E27FC236}">
                <a16:creationId xmlns:a16="http://schemas.microsoft.com/office/drawing/2014/main" id="{E26FA7E6-5026-454B-9467-4C92C0D7FE73}"/>
              </a:ext>
            </a:extLst>
          </p:cNvPr>
          <p:cNvSpPr>
            <a:spLocks/>
          </p:cNvSpPr>
          <p:nvPr/>
        </p:nvSpPr>
        <p:spPr bwMode="auto">
          <a:xfrm>
            <a:off x="6548438" y="4491038"/>
            <a:ext cx="309562" cy="2333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55" name="Rectangle 71">
            <a:extLst>
              <a:ext uri="{FF2B5EF4-FFF2-40B4-BE49-F238E27FC236}">
                <a16:creationId xmlns:a16="http://schemas.microsoft.com/office/drawing/2014/main" id="{8A333A16-3938-094D-B0CF-960684415230}"/>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6" name="Rectangle 74">
            <a:extLst>
              <a:ext uri="{FF2B5EF4-FFF2-40B4-BE49-F238E27FC236}">
                <a16:creationId xmlns:a16="http://schemas.microsoft.com/office/drawing/2014/main" id="{0A9C0C61-4AE8-3145-8871-DC56B15D7921}"/>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7" name="Rectangle 75">
            <a:extLst>
              <a:ext uri="{FF2B5EF4-FFF2-40B4-BE49-F238E27FC236}">
                <a16:creationId xmlns:a16="http://schemas.microsoft.com/office/drawing/2014/main" id="{3279F80C-7D47-7642-BC2D-80A12BDF1198}"/>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58" name="Freeform 76">
            <a:extLst>
              <a:ext uri="{FF2B5EF4-FFF2-40B4-BE49-F238E27FC236}">
                <a16:creationId xmlns:a16="http://schemas.microsoft.com/office/drawing/2014/main" id="{A5F66D46-3121-8C42-B485-2B623AC56AEC}"/>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59" name="Rectangle 77">
            <a:extLst>
              <a:ext uri="{FF2B5EF4-FFF2-40B4-BE49-F238E27FC236}">
                <a16:creationId xmlns:a16="http://schemas.microsoft.com/office/drawing/2014/main" id="{0FC0642B-342D-434C-BC70-4CFD069C1DE9}"/>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0" name="Rectangle 79">
            <a:extLst>
              <a:ext uri="{FF2B5EF4-FFF2-40B4-BE49-F238E27FC236}">
                <a16:creationId xmlns:a16="http://schemas.microsoft.com/office/drawing/2014/main" id="{CF13E120-27DC-C54B-BF5A-5BB665062129}"/>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1" name="Rectangle 80">
            <a:extLst>
              <a:ext uri="{FF2B5EF4-FFF2-40B4-BE49-F238E27FC236}">
                <a16:creationId xmlns:a16="http://schemas.microsoft.com/office/drawing/2014/main" id="{5AA0428A-4A16-0D42-97AB-6C2D04C88112}"/>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2" name="Freeform 81">
            <a:extLst>
              <a:ext uri="{FF2B5EF4-FFF2-40B4-BE49-F238E27FC236}">
                <a16:creationId xmlns:a16="http://schemas.microsoft.com/office/drawing/2014/main" id="{0789DA56-EEB9-FF4A-80C2-54F462BFBD21}"/>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63" name="Rectangle 82">
            <a:extLst>
              <a:ext uri="{FF2B5EF4-FFF2-40B4-BE49-F238E27FC236}">
                <a16:creationId xmlns:a16="http://schemas.microsoft.com/office/drawing/2014/main" id="{876C58C0-A13D-C941-97E3-FD0407FE8578}"/>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4" name="Rectangle 84">
            <a:extLst>
              <a:ext uri="{FF2B5EF4-FFF2-40B4-BE49-F238E27FC236}">
                <a16:creationId xmlns:a16="http://schemas.microsoft.com/office/drawing/2014/main" id="{9D23FFCE-6DAE-484E-942C-408EF6F70F2A}"/>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5" name="Rectangle 86">
            <a:extLst>
              <a:ext uri="{FF2B5EF4-FFF2-40B4-BE49-F238E27FC236}">
                <a16:creationId xmlns:a16="http://schemas.microsoft.com/office/drawing/2014/main" id="{FA1C9E13-21ED-1846-A657-12DF1080A206}"/>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6" name="Rectangle 87">
            <a:extLst>
              <a:ext uri="{FF2B5EF4-FFF2-40B4-BE49-F238E27FC236}">
                <a16:creationId xmlns:a16="http://schemas.microsoft.com/office/drawing/2014/main" id="{0D7F1859-C539-4340-BA61-8F68ECD56D57}"/>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7" name="Freeform 88">
            <a:extLst>
              <a:ext uri="{FF2B5EF4-FFF2-40B4-BE49-F238E27FC236}">
                <a16:creationId xmlns:a16="http://schemas.microsoft.com/office/drawing/2014/main" id="{393274C2-F0B6-7E43-96C7-D62B306F2651}"/>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68" name="Rectangle 89">
            <a:extLst>
              <a:ext uri="{FF2B5EF4-FFF2-40B4-BE49-F238E27FC236}">
                <a16:creationId xmlns:a16="http://schemas.microsoft.com/office/drawing/2014/main" id="{B8EAA30B-40A4-704F-8F9C-BC231B550686}"/>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69" name="Rectangle 91">
            <a:extLst>
              <a:ext uri="{FF2B5EF4-FFF2-40B4-BE49-F238E27FC236}">
                <a16:creationId xmlns:a16="http://schemas.microsoft.com/office/drawing/2014/main" id="{7B07EFD1-3DF0-6C4A-9568-E2556F5E4733}"/>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0" name="Freeform 92">
            <a:extLst>
              <a:ext uri="{FF2B5EF4-FFF2-40B4-BE49-F238E27FC236}">
                <a16:creationId xmlns:a16="http://schemas.microsoft.com/office/drawing/2014/main" id="{D817E9E0-5993-0E4C-A227-BDBE0095036A}"/>
              </a:ext>
            </a:extLst>
          </p:cNvPr>
          <p:cNvSpPr>
            <a:spLocks/>
          </p:cNvSpPr>
          <p:nvPr/>
        </p:nvSpPr>
        <p:spPr bwMode="auto">
          <a:xfrm>
            <a:off x="8534400" y="4419600"/>
            <a:ext cx="304800"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71" name="Rectangle 93">
            <a:extLst>
              <a:ext uri="{FF2B5EF4-FFF2-40B4-BE49-F238E27FC236}">
                <a16:creationId xmlns:a16="http://schemas.microsoft.com/office/drawing/2014/main" id="{2CB70F23-AB5D-334C-A8B1-2D3FD11D92FF}"/>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2" name="Rectangle 94">
            <a:extLst>
              <a:ext uri="{FF2B5EF4-FFF2-40B4-BE49-F238E27FC236}">
                <a16:creationId xmlns:a16="http://schemas.microsoft.com/office/drawing/2014/main" id="{F58C3324-67F5-0143-B87D-8B70A30D42F3}"/>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3" name="Rectangle 95">
            <a:extLst>
              <a:ext uri="{FF2B5EF4-FFF2-40B4-BE49-F238E27FC236}">
                <a16:creationId xmlns:a16="http://schemas.microsoft.com/office/drawing/2014/main" id="{F2C097E8-C344-E542-AEB9-BDA1876B292E}"/>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4" name="Rectangle 96">
            <a:extLst>
              <a:ext uri="{FF2B5EF4-FFF2-40B4-BE49-F238E27FC236}">
                <a16:creationId xmlns:a16="http://schemas.microsoft.com/office/drawing/2014/main" id="{C75C9E4F-44A1-B04A-ABBF-0D8B3B75353D}"/>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5" name="Freeform 97">
            <a:extLst>
              <a:ext uri="{FF2B5EF4-FFF2-40B4-BE49-F238E27FC236}">
                <a16:creationId xmlns:a16="http://schemas.microsoft.com/office/drawing/2014/main" id="{546CBEB4-6A4B-8F46-BA6C-55B5B50383EC}"/>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76" name="Rectangle 98">
            <a:extLst>
              <a:ext uri="{FF2B5EF4-FFF2-40B4-BE49-F238E27FC236}">
                <a16:creationId xmlns:a16="http://schemas.microsoft.com/office/drawing/2014/main" id="{2616AB5C-F659-304F-8223-B660BC221D3F}"/>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7" name="Rectangle 99">
            <a:extLst>
              <a:ext uri="{FF2B5EF4-FFF2-40B4-BE49-F238E27FC236}">
                <a16:creationId xmlns:a16="http://schemas.microsoft.com/office/drawing/2014/main" id="{FCFC6DA1-6854-0146-B79D-1900B12E4B5C}"/>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78" name="Freeform 100">
            <a:extLst>
              <a:ext uri="{FF2B5EF4-FFF2-40B4-BE49-F238E27FC236}">
                <a16:creationId xmlns:a16="http://schemas.microsoft.com/office/drawing/2014/main" id="{B8C95142-E771-6344-80EE-475ED7E8645A}"/>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79" name="Rectangle 102">
            <a:extLst>
              <a:ext uri="{FF2B5EF4-FFF2-40B4-BE49-F238E27FC236}">
                <a16:creationId xmlns:a16="http://schemas.microsoft.com/office/drawing/2014/main" id="{DCBBA757-0916-6A41-8E45-0FC87BD95F12}"/>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80" name="Rectangle 103">
            <a:extLst>
              <a:ext uri="{FF2B5EF4-FFF2-40B4-BE49-F238E27FC236}">
                <a16:creationId xmlns:a16="http://schemas.microsoft.com/office/drawing/2014/main" id="{16B6FCE7-52C1-DC4B-9DE3-70E88CB8E2CB}"/>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81" name="Freeform 104">
            <a:extLst>
              <a:ext uri="{FF2B5EF4-FFF2-40B4-BE49-F238E27FC236}">
                <a16:creationId xmlns:a16="http://schemas.microsoft.com/office/drawing/2014/main" id="{66BC7E41-AC27-EC40-AEFC-CD4968402099}"/>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2" name="Rectangle 106">
            <a:extLst>
              <a:ext uri="{FF2B5EF4-FFF2-40B4-BE49-F238E27FC236}">
                <a16:creationId xmlns:a16="http://schemas.microsoft.com/office/drawing/2014/main" id="{D016DD77-1980-AA44-88FF-29054B3649A6}"/>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83" name="Freeform 107">
            <a:extLst>
              <a:ext uri="{FF2B5EF4-FFF2-40B4-BE49-F238E27FC236}">
                <a16:creationId xmlns:a16="http://schemas.microsoft.com/office/drawing/2014/main" id="{8EB025DA-F7EC-CE47-9E69-D07F710E6D5F}"/>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4" name="Freeform 108">
            <a:extLst>
              <a:ext uri="{FF2B5EF4-FFF2-40B4-BE49-F238E27FC236}">
                <a16:creationId xmlns:a16="http://schemas.microsoft.com/office/drawing/2014/main" id="{9A4E16E7-703F-F247-A8E7-9DF31E59D7E5}"/>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5" name="Freeform 109">
            <a:extLst>
              <a:ext uri="{FF2B5EF4-FFF2-40B4-BE49-F238E27FC236}">
                <a16:creationId xmlns:a16="http://schemas.microsoft.com/office/drawing/2014/main" id="{B5682B5A-A7FB-7141-B910-7ACD6644DF94}"/>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6" name="Freeform 110">
            <a:extLst>
              <a:ext uri="{FF2B5EF4-FFF2-40B4-BE49-F238E27FC236}">
                <a16:creationId xmlns:a16="http://schemas.microsoft.com/office/drawing/2014/main" id="{012BCF34-2C04-1941-88BF-B0A9FF4561E1}"/>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7" name="Freeform 111">
            <a:extLst>
              <a:ext uri="{FF2B5EF4-FFF2-40B4-BE49-F238E27FC236}">
                <a16:creationId xmlns:a16="http://schemas.microsoft.com/office/drawing/2014/main" id="{DC3E461C-812D-AF46-A279-41242162D8E8}"/>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8" name="Freeform 112">
            <a:extLst>
              <a:ext uri="{FF2B5EF4-FFF2-40B4-BE49-F238E27FC236}">
                <a16:creationId xmlns:a16="http://schemas.microsoft.com/office/drawing/2014/main" id="{7AA64558-BAFB-794A-9FA6-7F35CA8AA439}"/>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89" name="Freeform 113">
            <a:extLst>
              <a:ext uri="{FF2B5EF4-FFF2-40B4-BE49-F238E27FC236}">
                <a16:creationId xmlns:a16="http://schemas.microsoft.com/office/drawing/2014/main" id="{E72A9D8B-8546-134E-947A-45F5D46AFE3B}"/>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90" name="Freeform 114">
            <a:extLst>
              <a:ext uri="{FF2B5EF4-FFF2-40B4-BE49-F238E27FC236}">
                <a16:creationId xmlns:a16="http://schemas.microsoft.com/office/drawing/2014/main" id="{B536CBDF-4937-804D-B7A1-312612BA9AF5}"/>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91" name="Rectangle 115">
            <a:extLst>
              <a:ext uri="{FF2B5EF4-FFF2-40B4-BE49-F238E27FC236}">
                <a16:creationId xmlns:a16="http://schemas.microsoft.com/office/drawing/2014/main" id="{506AEB8C-E460-304C-BBAB-990F783B885F}"/>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2" name="Rectangle 116">
            <a:extLst>
              <a:ext uri="{FF2B5EF4-FFF2-40B4-BE49-F238E27FC236}">
                <a16:creationId xmlns:a16="http://schemas.microsoft.com/office/drawing/2014/main" id="{3E0119DC-D1B6-1440-899D-5CF6625C6A9B}"/>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3" name="Rectangle 117">
            <a:extLst>
              <a:ext uri="{FF2B5EF4-FFF2-40B4-BE49-F238E27FC236}">
                <a16:creationId xmlns:a16="http://schemas.microsoft.com/office/drawing/2014/main" id="{7955AA07-DFA3-EF4B-9AB0-C4F939D6088D}"/>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4" name="Rectangle 118">
            <a:extLst>
              <a:ext uri="{FF2B5EF4-FFF2-40B4-BE49-F238E27FC236}">
                <a16:creationId xmlns:a16="http://schemas.microsoft.com/office/drawing/2014/main" id="{0FC64FA6-A345-7446-8F68-C029F8445A4D}"/>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5" name="Rectangle 119">
            <a:extLst>
              <a:ext uri="{FF2B5EF4-FFF2-40B4-BE49-F238E27FC236}">
                <a16:creationId xmlns:a16="http://schemas.microsoft.com/office/drawing/2014/main" id="{101D3408-632A-AE40-B8BE-80E7EF1A22C4}"/>
              </a:ext>
            </a:extLst>
          </p:cNvPr>
          <p:cNvSpPr>
            <a:spLocks noChangeArrowheads="1"/>
          </p:cNvSpPr>
          <p:nvPr/>
        </p:nvSpPr>
        <p:spPr bwMode="auto">
          <a:xfrm>
            <a:off x="2274888" y="152400"/>
            <a:ext cx="46006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b="0" dirty="0">
                <a:solidFill>
                  <a:srgbClr val="FF0000"/>
                </a:solidFill>
                <a:latin typeface="Nanum Myeongjo" panose="02020603020101020101" pitchFamily="18" charset="-127"/>
                <a:ea typeface="宋体" panose="02010600030101010101" pitchFamily="2" charset="-122"/>
              </a:rPr>
              <a:t>PC</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38996" name="Rectangle 120">
            <a:extLst>
              <a:ext uri="{FF2B5EF4-FFF2-40B4-BE49-F238E27FC236}">
                <a16:creationId xmlns:a16="http://schemas.microsoft.com/office/drawing/2014/main" id="{9B66352D-1006-E544-9A7B-780F69950AC5}"/>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7" name="Rectangle 123">
            <a:extLst>
              <a:ext uri="{FF2B5EF4-FFF2-40B4-BE49-F238E27FC236}">
                <a16:creationId xmlns:a16="http://schemas.microsoft.com/office/drawing/2014/main" id="{905EAC71-6C5E-774D-81DF-20BE27405D07}"/>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8998" name="Freeform 124">
            <a:extLst>
              <a:ext uri="{FF2B5EF4-FFF2-40B4-BE49-F238E27FC236}">
                <a16:creationId xmlns:a16="http://schemas.microsoft.com/office/drawing/2014/main" id="{D7257637-92B5-284A-84F8-AAC299CA4048}"/>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8999" name="Freeform 125">
            <a:extLst>
              <a:ext uri="{FF2B5EF4-FFF2-40B4-BE49-F238E27FC236}">
                <a16:creationId xmlns:a16="http://schemas.microsoft.com/office/drawing/2014/main" id="{CB431B20-740E-B643-AD91-600A5473BDA7}"/>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39000" name="Rectangle 126">
            <a:extLst>
              <a:ext uri="{FF2B5EF4-FFF2-40B4-BE49-F238E27FC236}">
                <a16:creationId xmlns:a16="http://schemas.microsoft.com/office/drawing/2014/main" id="{4CE983CE-C0B5-FA41-9A05-1EEA9C61CE5E}"/>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9001" name="Rectangle 132">
            <a:extLst>
              <a:ext uri="{FF2B5EF4-FFF2-40B4-BE49-F238E27FC236}">
                <a16:creationId xmlns:a16="http://schemas.microsoft.com/office/drawing/2014/main" id="{DBB2D368-9D2C-A943-83FE-D8FB1D3DD243}"/>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9002" name="Rectangle 133">
            <a:extLst>
              <a:ext uri="{FF2B5EF4-FFF2-40B4-BE49-F238E27FC236}">
                <a16:creationId xmlns:a16="http://schemas.microsoft.com/office/drawing/2014/main" id="{D634422A-0F4E-E845-9314-334BF72A6A77}"/>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PC</a:t>
            </a:r>
          </a:p>
        </p:txBody>
      </p:sp>
      <p:sp>
        <p:nvSpPr>
          <p:cNvPr id="39003" name="Text Box 134">
            <a:extLst>
              <a:ext uri="{FF2B5EF4-FFF2-40B4-BE49-F238E27FC236}">
                <a16:creationId xmlns:a16="http://schemas.microsoft.com/office/drawing/2014/main" id="{9709144C-D153-E647-A07D-F49E5C12E23D}"/>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39004" name="Rectangle 135">
            <a:extLst>
              <a:ext uri="{FF2B5EF4-FFF2-40B4-BE49-F238E27FC236}">
                <a16:creationId xmlns:a16="http://schemas.microsoft.com/office/drawing/2014/main" id="{39178B60-86F0-6242-92F1-07122A1A6DC2}"/>
              </a:ext>
            </a:extLst>
          </p:cNvPr>
          <p:cNvSpPr>
            <a:spLocks noChangeArrowheads="1"/>
          </p:cNvSpPr>
          <p:nvPr/>
        </p:nvSpPr>
        <p:spPr bwMode="auto">
          <a:xfrm>
            <a:off x="6909340" y="4419600"/>
            <a:ext cx="13657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A   B</a:t>
            </a:r>
            <a:r>
              <a:rPr lang="en-US" altLang="zh-CN" sz="20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 File</a:t>
            </a:r>
            <a:endParaRPr lang="en-US" altLang="zh-CN" sz="2000" b="0" dirty="0">
              <a:latin typeface="Nanum Myeongjo" panose="02020603020101020101" pitchFamily="18" charset="-127"/>
              <a:ea typeface="宋体" panose="02010600030101010101" pitchFamily="2" charset="-122"/>
            </a:endParaRPr>
          </a:p>
        </p:txBody>
      </p:sp>
      <p:sp>
        <p:nvSpPr>
          <p:cNvPr id="39005" name="Rectangle 136">
            <a:extLst>
              <a:ext uri="{FF2B5EF4-FFF2-40B4-BE49-F238E27FC236}">
                <a16:creationId xmlns:a16="http://schemas.microsoft.com/office/drawing/2014/main" id="{1D0E3A7E-4B9B-E34C-BE71-A78FD542616A}"/>
              </a:ext>
            </a:extLst>
          </p:cNvPr>
          <p:cNvSpPr>
            <a:spLocks noChangeArrowheads="1"/>
          </p:cNvSpPr>
          <p:nvPr/>
        </p:nvSpPr>
        <p:spPr bwMode="auto">
          <a:xfrm>
            <a:off x="8293548"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M</a:t>
            </a:r>
            <a:endParaRPr lang="en-US" altLang="zh-CN" sz="1800" b="0" dirty="0">
              <a:latin typeface="Nanum Myeongjo" panose="02020603020101020101" pitchFamily="18" charset="-127"/>
              <a:ea typeface="宋体" panose="02010600030101010101" pitchFamily="2" charset="-122"/>
            </a:endParaRPr>
          </a:p>
        </p:txBody>
      </p:sp>
      <p:cxnSp>
        <p:nvCxnSpPr>
          <p:cNvPr id="39006" name="Straight Connector 138">
            <a:extLst>
              <a:ext uri="{FF2B5EF4-FFF2-40B4-BE49-F238E27FC236}">
                <a16:creationId xmlns:a16="http://schemas.microsoft.com/office/drawing/2014/main" id="{9F078AAF-421A-6A47-9FDB-199FB9D2B0A2}"/>
              </a:ext>
            </a:extLst>
          </p:cNvPr>
          <p:cNvCxnSpPr>
            <a:cxnSpLocks noChangeShapeType="1"/>
          </p:cNvCxnSpPr>
          <p:nvPr/>
        </p:nvCxnSpPr>
        <p:spPr bwMode="auto">
          <a:xfrm>
            <a:off x="1981200" y="5029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9007" name="Straight Connector 139">
            <a:extLst>
              <a:ext uri="{FF2B5EF4-FFF2-40B4-BE49-F238E27FC236}">
                <a16:creationId xmlns:a16="http://schemas.microsoft.com/office/drawing/2014/main" id="{D8F1D220-F3F2-0D48-BC81-B6F5D0ACEC26}"/>
              </a:ext>
            </a:extLst>
          </p:cNvPr>
          <p:cNvCxnSpPr>
            <a:cxnSpLocks noChangeShapeType="1"/>
          </p:cNvCxnSpPr>
          <p:nvPr/>
        </p:nvCxnSpPr>
        <p:spPr bwMode="auto">
          <a:xfrm>
            <a:off x="1981200" y="38862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9008" name="Straight Connector 140">
            <a:extLst>
              <a:ext uri="{FF2B5EF4-FFF2-40B4-BE49-F238E27FC236}">
                <a16:creationId xmlns:a16="http://schemas.microsoft.com/office/drawing/2014/main" id="{95241290-4BAB-E84E-A8E1-0FDD4EDF8097}"/>
              </a:ext>
            </a:extLst>
          </p:cNvPr>
          <p:cNvCxnSpPr>
            <a:cxnSpLocks noChangeShapeType="1"/>
          </p:cNvCxnSpPr>
          <p:nvPr/>
        </p:nvCxnSpPr>
        <p:spPr bwMode="auto">
          <a:xfrm>
            <a:off x="1981200" y="22860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9009" name="Straight Connector 141">
            <a:extLst>
              <a:ext uri="{FF2B5EF4-FFF2-40B4-BE49-F238E27FC236}">
                <a16:creationId xmlns:a16="http://schemas.microsoft.com/office/drawing/2014/main" id="{02A76DD0-B44B-7B46-858E-97087836F3C8}"/>
              </a:ext>
            </a:extLst>
          </p:cNvPr>
          <p:cNvCxnSpPr>
            <a:cxnSpLocks noChangeShapeType="1"/>
          </p:cNvCxnSpPr>
          <p:nvPr/>
        </p:nvCxnSpPr>
        <p:spPr bwMode="auto">
          <a:xfrm>
            <a:off x="1981200" y="10668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9010" name="Straight Connector 142">
            <a:extLst>
              <a:ext uri="{FF2B5EF4-FFF2-40B4-BE49-F238E27FC236}">
                <a16:creationId xmlns:a16="http://schemas.microsoft.com/office/drawing/2014/main" id="{024D5A14-9C25-C24B-8880-4FFAB4E7749C}"/>
              </a:ext>
            </a:extLst>
          </p:cNvPr>
          <p:cNvCxnSpPr>
            <a:cxnSpLocks noChangeShapeType="1"/>
          </p:cNvCxnSpPr>
          <p:nvPr/>
        </p:nvCxnSpPr>
        <p:spPr bwMode="auto">
          <a:xfrm>
            <a:off x="1981200" y="533400"/>
            <a:ext cx="8510588" cy="0"/>
          </a:xfrm>
          <a:prstGeom prst="line">
            <a:avLst/>
          </a:prstGeom>
          <a:noFill/>
          <a:ln w="19050" algn="ctr">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39011" name="Straight Arrow Connector 125">
            <a:extLst>
              <a:ext uri="{FF2B5EF4-FFF2-40B4-BE49-F238E27FC236}">
                <a16:creationId xmlns:a16="http://schemas.microsoft.com/office/drawing/2014/main" id="{A51743E0-0CB1-3546-8F16-8681669487E6}"/>
              </a:ext>
            </a:extLst>
          </p:cNvPr>
          <p:cNvCxnSpPr>
            <a:cxnSpLocks noChangeShapeType="1"/>
          </p:cNvCxnSpPr>
          <p:nvPr/>
        </p:nvCxnSpPr>
        <p:spPr bwMode="auto">
          <a:xfrm flipH="1" flipV="1">
            <a:off x="6408738" y="2911475"/>
            <a:ext cx="36671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00BEC07B-7349-4B49-8670-B3995854C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8723D5D-CBF8-F342-9E43-17034077ABE2}" type="slidenum">
              <a:rPr lang="zh-CN" altLang="en-US" sz="1400">
                <a:latin typeface="Nanum Myeongjo" panose="02020603020101020101" pitchFamily="18" charset="-127"/>
              </a:rPr>
              <a:pPr>
                <a:spcBef>
                  <a:spcPct val="0"/>
                </a:spcBef>
                <a:buFontTx/>
                <a:buNone/>
              </a:pPr>
              <a:t>19</a:t>
            </a:fld>
            <a:endParaRPr lang="en-US" altLang="zh-CN" sz="1400" dirty="0">
              <a:latin typeface="Nanum Myeongjo" panose="02020603020101020101" pitchFamily="18" charset="-127"/>
            </a:endParaRPr>
          </a:p>
        </p:txBody>
      </p:sp>
      <p:sp>
        <p:nvSpPr>
          <p:cNvPr id="40963" name="Rectangle 2">
            <a:extLst>
              <a:ext uri="{FF2B5EF4-FFF2-40B4-BE49-F238E27FC236}">
                <a16:creationId xmlns:a16="http://schemas.microsoft.com/office/drawing/2014/main" id="{257807D4-5BDC-274B-8128-20B905048E55}"/>
              </a:ext>
            </a:extLst>
          </p:cNvPr>
          <p:cNvSpPr>
            <a:spLocks noGrp="1" noChangeArrowheads="1"/>
          </p:cNvSpPr>
          <p:nvPr>
            <p:ph type="title"/>
          </p:nvPr>
        </p:nvSpPr>
        <p:spPr>
          <a:xfrm>
            <a:off x="609600" y="457200"/>
            <a:ext cx="8229600" cy="914400"/>
          </a:xfrm>
        </p:spPr>
        <p:txBody>
          <a:bodyPr/>
          <a:lstStyle/>
          <a:p>
            <a:r>
              <a:rPr lang="en-US" altLang="zh-CN" sz="3600">
                <a:ea typeface="宋体" panose="02010600030101010101" pitchFamily="2" charset="-122"/>
              </a:rPr>
              <a:t>SEQ Hardware Structure</a:t>
            </a:r>
          </a:p>
        </p:txBody>
      </p:sp>
      <p:sp>
        <p:nvSpPr>
          <p:cNvPr id="40964" name="Rectangle 3">
            <a:extLst>
              <a:ext uri="{FF2B5EF4-FFF2-40B4-BE49-F238E27FC236}">
                <a16:creationId xmlns:a16="http://schemas.microsoft.com/office/drawing/2014/main" id="{63CED503-EDE6-A24B-9E50-665F47857030}"/>
              </a:ext>
            </a:extLst>
          </p:cNvPr>
          <p:cNvSpPr>
            <a:spLocks noGrp="1" noChangeArrowheads="1"/>
          </p:cNvSpPr>
          <p:nvPr>
            <p:ph type="body" idx="1"/>
          </p:nvPr>
        </p:nvSpPr>
        <p:spPr>
          <a:xfrm>
            <a:off x="609600" y="1600200"/>
            <a:ext cx="10896600" cy="4419600"/>
          </a:xfrm>
        </p:spPr>
        <p:txBody>
          <a:bodyPr/>
          <a:lstStyle/>
          <a:p>
            <a:pPr>
              <a:spcBef>
                <a:spcPts val="600"/>
              </a:spcBef>
            </a:pPr>
            <a:r>
              <a:rPr lang="en-US" altLang="zh-CN" sz="3200" dirty="0">
                <a:ea typeface="宋体" panose="02010600030101010101" pitchFamily="2" charset="-122"/>
              </a:rPr>
              <a:t>Instruction Flow</a:t>
            </a:r>
          </a:p>
          <a:p>
            <a:pPr lvl="1">
              <a:spcBef>
                <a:spcPts val="600"/>
              </a:spcBef>
            </a:pPr>
            <a:r>
              <a:rPr lang="en-US" altLang="zh-CN" sz="2800" dirty="0">
                <a:ea typeface="宋体" panose="02010600030101010101" pitchFamily="2" charset="-122"/>
              </a:rPr>
              <a:t>Read instruction at address specified by PC: 1</a:t>
            </a:r>
          </a:p>
          <a:p>
            <a:pPr lvl="1">
              <a:spcBef>
                <a:spcPts val="600"/>
              </a:spcBef>
            </a:pPr>
            <a:r>
              <a:rPr lang="en-US" altLang="zh-CN" sz="2800" dirty="0">
                <a:ea typeface="宋体" panose="02010600030101010101" pitchFamily="2" charset="-122"/>
              </a:rPr>
              <a:t>Process through stages: 2</a:t>
            </a:r>
            <a:r>
              <a:rPr lang="en-US" altLang="zh-CN" sz="2800" dirty="0">
                <a:ea typeface="宋体" panose="02010600030101010101" pitchFamily="2" charset="-122"/>
                <a:sym typeface="Wingdings" pitchFamily="2" charset="2"/>
              </a:rPr>
              <a:t></a:t>
            </a:r>
            <a:r>
              <a:rPr lang="en-US" altLang="zh-CN" sz="2800" dirty="0">
                <a:ea typeface="宋体" panose="02010600030101010101" pitchFamily="2" charset="-122"/>
              </a:rPr>
              <a:t>5</a:t>
            </a:r>
          </a:p>
          <a:p>
            <a:pPr lvl="1">
              <a:spcBef>
                <a:spcPts val="600"/>
              </a:spcBef>
            </a:pPr>
            <a:r>
              <a:rPr lang="en-US" altLang="zh-CN" sz="2800" dirty="0">
                <a:ea typeface="宋体" panose="02010600030101010101" pitchFamily="2" charset="-122"/>
              </a:rPr>
              <a:t>Update program counter: 6</a:t>
            </a:r>
          </a:p>
          <a:p>
            <a:r>
              <a:rPr lang="en-US" altLang="zh-CN" dirty="0">
                <a:ea typeface="宋体" panose="02010600030101010101" pitchFamily="2" charset="-122"/>
              </a:rPr>
              <a:t>The processor loops indefinitely, performing these stages. </a:t>
            </a:r>
          </a:p>
          <a:p>
            <a:r>
              <a:rPr lang="en-US" altLang="zh-CN" dirty="0">
                <a:ea typeface="宋体" panose="02010600030101010101" pitchFamily="2" charset="-122"/>
              </a:rPr>
              <a:t>The processor will stop </a:t>
            </a:r>
          </a:p>
          <a:p>
            <a:pPr lvl="1"/>
            <a:r>
              <a:rPr lang="en-US" altLang="zh-CN" dirty="0">
                <a:ea typeface="宋体" panose="02010600030101010101" pitchFamily="2" charset="-122"/>
              </a:rPr>
              <a:t>when any exception occurs</a:t>
            </a:r>
          </a:p>
          <a:p>
            <a:pPr lvl="2"/>
            <a:r>
              <a:rPr lang="en-US" altLang="zh-CN" sz="2400" dirty="0">
                <a:ea typeface="宋体" panose="02010600030101010101" pitchFamily="2" charset="-122"/>
              </a:rPr>
              <a:t>executes a halt or invalid instruction</a:t>
            </a:r>
          </a:p>
          <a:p>
            <a:pPr lvl="2"/>
            <a:r>
              <a:rPr lang="en-US" altLang="zh-CN" sz="2400" dirty="0">
                <a:ea typeface="宋体" panose="02010600030101010101" pitchFamily="2" charset="-122"/>
              </a:rPr>
              <a:t>or attempts to read or write an invalid address</a:t>
            </a:r>
            <a:endParaRPr lang="en-US" altLang="zh-CN" sz="2800" dirty="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BBA0B583-7AF4-A14E-BF4D-8EBE84CA16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8294FA8-04AC-8447-8A15-66C0ACC5786D}" type="slidenum">
              <a:rPr lang="zh-CN" altLang="en-US" sz="1400">
                <a:latin typeface="Nanum Myeongjo" panose="02020603020101020101" pitchFamily="18" charset="-127"/>
              </a:rPr>
              <a:pPr>
                <a:spcBef>
                  <a:spcPct val="0"/>
                </a:spcBef>
                <a:buFontTx/>
                <a:buNone/>
              </a:pPr>
              <a:t>2</a:t>
            </a:fld>
            <a:endParaRPr lang="en-US" altLang="zh-CN" sz="1400" dirty="0">
              <a:latin typeface="Nanum Myeongjo" panose="02020603020101020101" pitchFamily="18" charset="-127"/>
            </a:endParaRPr>
          </a:p>
        </p:txBody>
      </p:sp>
      <p:sp>
        <p:nvSpPr>
          <p:cNvPr id="6147" name="Rectangle 2">
            <a:extLst>
              <a:ext uri="{FF2B5EF4-FFF2-40B4-BE49-F238E27FC236}">
                <a16:creationId xmlns:a16="http://schemas.microsoft.com/office/drawing/2014/main" id="{94548313-A3E4-914A-A1BE-24D77F9BE29D}"/>
              </a:ext>
            </a:extLst>
          </p:cNvPr>
          <p:cNvSpPr>
            <a:spLocks noGrp="1" noChangeArrowheads="1"/>
          </p:cNvSpPr>
          <p:nvPr>
            <p:ph type="title"/>
          </p:nvPr>
        </p:nvSpPr>
        <p:spPr/>
        <p:txBody>
          <a:bodyPr/>
          <a:lstStyle/>
          <a:p>
            <a:r>
              <a:rPr lang="en-US" altLang="zh-CN" sz="3600">
                <a:ea typeface="宋体" panose="02010600030101010101" pitchFamily="2" charset="-122"/>
              </a:rPr>
              <a:t>Outline</a:t>
            </a:r>
          </a:p>
        </p:txBody>
      </p:sp>
      <p:sp>
        <p:nvSpPr>
          <p:cNvPr id="6148" name="Rectangle 3">
            <a:extLst>
              <a:ext uri="{FF2B5EF4-FFF2-40B4-BE49-F238E27FC236}">
                <a16:creationId xmlns:a16="http://schemas.microsoft.com/office/drawing/2014/main" id="{EA03F6BE-0103-F245-8BDE-6B26768A30BC}"/>
              </a:ext>
            </a:extLst>
          </p:cNvPr>
          <p:cNvSpPr>
            <a:spLocks noGrp="1" noChangeArrowheads="1"/>
          </p:cNvSpPr>
          <p:nvPr>
            <p:ph type="body" idx="1"/>
          </p:nvPr>
        </p:nvSpPr>
        <p:spPr/>
        <p:txBody>
          <a:bodyPr/>
          <a:lstStyle/>
          <a:p>
            <a:pPr>
              <a:lnSpc>
                <a:spcPct val="140000"/>
              </a:lnSpc>
            </a:pPr>
            <a:r>
              <a:rPr lang="en-US" altLang="zh-CN" sz="3200">
                <a:ea typeface="宋体" panose="02010600030101010101" pitchFamily="2" charset="-122"/>
              </a:rPr>
              <a:t>Y86 ISA review</a:t>
            </a:r>
          </a:p>
          <a:p>
            <a:pPr>
              <a:lnSpc>
                <a:spcPct val="140000"/>
              </a:lnSpc>
            </a:pPr>
            <a:r>
              <a:rPr lang="en-US" altLang="zh-CN" sz="3200">
                <a:ea typeface="宋体" panose="02010600030101010101" pitchFamily="2" charset="-122"/>
              </a:rPr>
              <a:t>SEQ Hardware Structure</a:t>
            </a:r>
          </a:p>
          <a:p>
            <a:pPr>
              <a:lnSpc>
                <a:spcPct val="140000"/>
              </a:lnSpc>
            </a:pPr>
            <a:r>
              <a:rPr lang="en-US" altLang="zh-CN" sz="3200">
                <a:ea typeface="宋体" panose="02010600030101010101" pitchFamily="2" charset="-122"/>
              </a:rPr>
              <a:t>SEQ timing</a:t>
            </a:r>
          </a:p>
          <a:p>
            <a:pPr>
              <a:lnSpc>
                <a:spcPct val="140000"/>
              </a:lnSpc>
            </a:pPr>
            <a:r>
              <a:rPr lang="en-US" altLang="zh-CN" sz="3200">
                <a:ea typeface="宋体" panose="02010600030101010101" pitchFamily="2" charset="-122"/>
              </a:rPr>
              <a:t>Suggested Reading 4.3.2 ~ 4.3.3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a:extLst>
              <a:ext uri="{FF2B5EF4-FFF2-40B4-BE49-F238E27FC236}">
                <a16:creationId xmlns:a16="http://schemas.microsoft.com/office/drawing/2014/main" id="{4C90D759-7B04-C747-B1AA-DB7CADBBD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65980AF-A4D2-3146-8410-724F75C405CD}" type="slidenum">
              <a:rPr lang="zh-CN" altLang="en-US" sz="1400">
                <a:latin typeface="Nanum Myeongjo" panose="02020603020101020101" pitchFamily="18" charset="-127"/>
              </a:rPr>
              <a:pPr>
                <a:spcBef>
                  <a:spcPct val="0"/>
                </a:spcBef>
                <a:buFontTx/>
                <a:buNone/>
              </a:pPr>
              <a:t>20</a:t>
            </a:fld>
            <a:endParaRPr lang="en-US" altLang="zh-CN" sz="1400" dirty="0">
              <a:latin typeface="Nanum Myeongjo" panose="02020603020101020101" pitchFamily="18" charset="-127"/>
            </a:endParaRPr>
          </a:p>
        </p:txBody>
      </p:sp>
      <p:sp>
        <p:nvSpPr>
          <p:cNvPr id="43011" name="Rectangle 2">
            <a:extLst>
              <a:ext uri="{FF2B5EF4-FFF2-40B4-BE49-F238E27FC236}">
                <a16:creationId xmlns:a16="http://schemas.microsoft.com/office/drawing/2014/main" id="{82874753-A0F2-4A4B-A70A-67A8FF5BBC22}"/>
              </a:ext>
            </a:extLst>
          </p:cNvPr>
          <p:cNvSpPr>
            <a:spLocks noGrp="1" noChangeArrowheads="1"/>
          </p:cNvSpPr>
          <p:nvPr>
            <p:ph type="title"/>
          </p:nvPr>
        </p:nvSpPr>
        <p:spPr/>
        <p:txBody>
          <a:bodyPr/>
          <a:lstStyle/>
          <a:p>
            <a:r>
              <a:rPr lang="en-US" altLang="zh-CN" sz="3600" dirty="0">
                <a:ea typeface="宋体" panose="02010600030101010101" pitchFamily="2" charset="-122"/>
              </a:rPr>
              <a:t>Executing </a:t>
            </a:r>
            <a:r>
              <a:rPr lang="en-US" altLang="zh-CN" sz="3600" dirty="0" err="1">
                <a:ea typeface="宋体" panose="02010600030101010101" pitchFamily="2" charset="-122"/>
                <a:cs typeface="Courier New" panose="02070309020205020404" pitchFamily="49" charset="0"/>
              </a:rPr>
              <a:t>arith</a:t>
            </a:r>
            <a:r>
              <a:rPr lang="en-US" altLang="zh-CN" sz="3600" dirty="0">
                <a:ea typeface="宋体" panose="02010600030101010101" pitchFamily="2" charset="-122"/>
                <a:cs typeface="Courier New" panose="02070309020205020404" pitchFamily="49" charset="0"/>
              </a:rPr>
              <a:t>./log. operation</a:t>
            </a:r>
          </a:p>
        </p:txBody>
      </p:sp>
      <p:sp>
        <p:nvSpPr>
          <p:cNvPr id="34820" name="Rectangle 3">
            <a:extLst>
              <a:ext uri="{FF2B5EF4-FFF2-40B4-BE49-F238E27FC236}">
                <a16:creationId xmlns:a16="http://schemas.microsoft.com/office/drawing/2014/main" id="{87508D54-9FF3-744E-9DC1-66D3F5A62BCC}"/>
              </a:ext>
            </a:extLst>
          </p:cNvPr>
          <p:cNvSpPr>
            <a:spLocks noGrp="1" noChangeArrowheads="1"/>
          </p:cNvSpPr>
          <p:nvPr>
            <p:ph type="body" sz="half" idx="1"/>
          </p:nvPr>
        </p:nvSpPr>
        <p:spPr>
          <a:xfrm>
            <a:off x="685800" y="2497138"/>
            <a:ext cx="5029200" cy="3903662"/>
          </a:xfrm>
        </p:spPr>
        <p:txBody>
          <a:bodyPr/>
          <a:lstStyle/>
          <a:p>
            <a:r>
              <a:rPr lang="en-US" altLang="zh-CN" sz="3200" dirty="0">
                <a:ea typeface="宋体" panose="02010600030101010101" pitchFamily="2" charset="-122"/>
              </a:rPr>
              <a:t>Fetch</a:t>
            </a:r>
          </a:p>
          <a:p>
            <a:pPr lvl="1"/>
            <a:r>
              <a:rPr lang="en-US" altLang="zh-CN" sz="2800" dirty="0">
                <a:ea typeface="宋体" panose="02010600030101010101" pitchFamily="2" charset="-122"/>
              </a:rPr>
              <a:t>Read 2 bytes</a:t>
            </a:r>
          </a:p>
          <a:p>
            <a:r>
              <a:rPr lang="en-US" altLang="zh-CN" sz="3200" dirty="0">
                <a:ea typeface="宋体" panose="02010600030101010101" pitchFamily="2" charset="-122"/>
              </a:rPr>
              <a:t>Decode</a:t>
            </a:r>
          </a:p>
          <a:p>
            <a:pPr lvl="1"/>
            <a:r>
              <a:rPr lang="en-US" altLang="zh-CN" sz="2800" dirty="0">
                <a:ea typeface="宋体" panose="02010600030101010101" pitchFamily="2" charset="-122"/>
              </a:rPr>
              <a:t>Read operand registers</a:t>
            </a:r>
          </a:p>
          <a:p>
            <a:r>
              <a:rPr lang="en-US" altLang="zh-CN" sz="3200" dirty="0">
                <a:ea typeface="宋体" panose="02010600030101010101" pitchFamily="2" charset="-122"/>
              </a:rPr>
              <a:t>Execute</a:t>
            </a:r>
          </a:p>
          <a:p>
            <a:pPr lvl="1"/>
            <a:r>
              <a:rPr lang="en-US" altLang="zh-CN" sz="2800" dirty="0">
                <a:ea typeface="宋体" panose="02010600030101010101" pitchFamily="2" charset="-122"/>
              </a:rPr>
              <a:t>Perform operation</a:t>
            </a:r>
          </a:p>
          <a:p>
            <a:pPr lvl="1"/>
            <a:r>
              <a:rPr lang="en-US" altLang="zh-CN" sz="2800" dirty="0">
                <a:ea typeface="宋体" panose="02010600030101010101" pitchFamily="2" charset="-122"/>
              </a:rPr>
              <a:t>Set Condition Codes</a:t>
            </a:r>
          </a:p>
        </p:txBody>
      </p:sp>
      <p:sp>
        <p:nvSpPr>
          <p:cNvPr id="34821" name="Rectangle 4">
            <a:extLst>
              <a:ext uri="{FF2B5EF4-FFF2-40B4-BE49-F238E27FC236}">
                <a16:creationId xmlns:a16="http://schemas.microsoft.com/office/drawing/2014/main" id="{2F9F76D3-1B2C-954D-B26B-3252ABC885D1}"/>
              </a:ext>
            </a:extLst>
          </p:cNvPr>
          <p:cNvSpPr>
            <a:spLocks noGrp="1" noChangeArrowheads="1"/>
          </p:cNvSpPr>
          <p:nvPr>
            <p:ph type="body" sz="half" idx="2"/>
          </p:nvPr>
        </p:nvSpPr>
        <p:spPr>
          <a:xfrm>
            <a:off x="6208713" y="2725738"/>
            <a:ext cx="4764087" cy="3903662"/>
          </a:xfrm>
        </p:spPr>
        <p:txBody>
          <a:bodyPr/>
          <a:lstStyle/>
          <a:p>
            <a:r>
              <a:rPr lang="en-US" altLang="zh-CN" sz="3200" dirty="0">
                <a:ea typeface="宋体" panose="02010600030101010101" pitchFamily="2" charset="-122"/>
              </a:rPr>
              <a:t>Memory</a:t>
            </a:r>
          </a:p>
          <a:p>
            <a:pPr lvl="1"/>
            <a:r>
              <a:rPr lang="en-US" altLang="zh-CN" sz="2800" dirty="0">
                <a:ea typeface="宋体" panose="02010600030101010101" pitchFamily="2" charset="-122"/>
              </a:rPr>
              <a:t>Do nothing</a:t>
            </a:r>
          </a:p>
          <a:p>
            <a:r>
              <a:rPr lang="en-US" altLang="zh-CN" sz="3200" dirty="0">
                <a:ea typeface="宋体" panose="02010600030101010101" pitchFamily="2" charset="-122"/>
              </a:rPr>
              <a:t>Write back</a:t>
            </a:r>
          </a:p>
          <a:p>
            <a:pPr lvl="1"/>
            <a:r>
              <a:rPr lang="en-US" altLang="zh-CN" sz="2800" dirty="0">
                <a:ea typeface="宋体" panose="02010600030101010101" pitchFamily="2" charset="-122"/>
              </a:rPr>
              <a:t>Update register </a:t>
            </a:r>
            <a:r>
              <a:rPr lang="en-US" altLang="zh-CN" sz="2800" dirty="0" err="1">
                <a:ea typeface="宋体" panose="02010600030101010101" pitchFamily="2" charset="-122"/>
              </a:rPr>
              <a:t>rB</a:t>
            </a:r>
            <a:endParaRPr lang="en-US" altLang="zh-CN" sz="2800" dirty="0">
              <a:ea typeface="宋体" panose="02010600030101010101" pitchFamily="2" charset="-122"/>
            </a:endParaRPr>
          </a:p>
          <a:p>
            <a:r>
              <a:rPr lang="en-US" altLang="zh-CN" sz="3200" dirty="0">
                <a:ea typeface="宋体" panose="02010600030101010101" pitchFamily="2" charset="-122"/>
              </a:rPr>
              <a:t>PC Update</a:t>
            </a:r>
          </a:p>
          <a:p>
            <a:pPr lvl="1"/>
            <a:r>
              <a:rPr lang="en-US" altLang="zh-CN" sz="2800" dirty="0">
                <a:ea typeface="宋体" panose="02010600030101010101" pitchFamily="2" charset="-122"/>
              </a:rPr>
              <a:t>Increment PC by 2</a:t>
            </a:r>
          </a:p>
        </p:txBody>
      </p:sp>
      <p:grpSp>
        <p:nvGrpSpPr>
          <p:cNvPr id="43014" name="Group 5">
            <a:extLst>
              <a:ext uri="{FF2B5EF4-FFF2-40B4-BE49-F238E27FC236}">
                <a16:creationId xmlns:a16="http://schemas.microsoft.com/office/drawing/2014/main" id="{85B8294E-7D0D-ED45-AC35-0AE22BD13096}"/>
              </a:ext>
            </a:extLst>
          </p:cNvPr>
          <p:cNvGrpSpPr>
            <a:grpSpLocks/>
          </p:cNvGrpSpPr>
          <p:nvPr/>
        </p:nvGrpSpPr>
        <p:grpSpPr bwMode="auto">
          <a:xfrm>
            <a:off x="3200400" y="1638300"/>
            <a:ext cx="6045200" cy="820738"/>
            <a:chOff x="1968" y="768"/>
            <a:chExt cx="2304" cy="192"/>
          </a:xfrm>
        </p:grpSpPr>
        <p:sp>
          <p:nvSpPr>
            <p:cNvPr id="43015" name="Rectangle 6">
              <a:extLst>
                <a:ext uri="{FF2B5EF4-FFF2-40B4-BE49-F238E27FC236}">
                  <a16:creationId xmlns:a16="http://schemas.microsoft.com/office/drawing/2014/main" id="{9AD23671-F9C3-584B-A386-E002734A6066}"/>
                </a:ext>
              </a:extLst>
            </p:cNvPr>
            <p:cNvSpPr>
              <a:spLocks noChangeArrowheads="1"/>
            </p:cNvSpPr>
            <p:nvPr/>
          </p:nvSpPr>
          <p:spPr bwMode="auto">
            <a:xfrm>
              <a:off x="1968" y="824"/>
              <a:ext cx="2304" cy="8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grpSp>
          <p:nvGrpSpPr>
            <p:cNvPr id="43016" name="Group 7">
              <a:extLst>
                <a:ext uri="{FF2B5EF4-FFF2-40B4-BE49-F238E27FC236}">
                  <a16:creationId xmlns:a16="http://schemas.microsoft.com/office/drawing/2014/main" id="{BF05427B-CCE2-2243-A45B-5A621D7780DE}"/>
                </a:ext>
              </a:extLst>
            </p:cNvPr>
            <p:cNvGrpSpPr>
              <a:grpSpLocks/>
            </p:cNvGrpSpPr>
            <p:nvPr/>
          </p:nvGrpSpPr>
          <p:grpSpPr bwMode="auto">
            <a:xfrm>
              <a:off x="2112" y="768"/>
              <a:ext cx="1944" cy="192"/>
              <a:chOff x="528" y="1680"/>
              <a:chExt cx="1944" cy="192"/>
            </a:xfrm>
          </p:grpSpPr>
          <p:sp>
            <p:nvSpPr>
              <p:cNvPr id="43017" name="Rectangle 8">
                <a:extLst>
                  <a:ext uri="{FF2B5EF4-FFF2-40B4-BE49-F238E27FC236}">
                    <a16:creationId xmlns:a16="http://schemas.microsoft.com/office/drawing/2014/main" id="{D60F1295-6CD4-A24F-9CBC-AA170D884D8B}"/>
                  </a:ext>
                </a:extLst>
              </p:cNvPr>
              <p:cNvSpPr>
                <a:spLocks noChangeArrowheads="1"/>
              </p:cNvSpPr>
              <p:nvPr/>
            </p:nvSpPr>
            <p:spPr bwMode="auto">
              <a:xfrm>
                <a:off x="528" y="1680"/>
                <a:ext cx="1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b="0" dirty="0" err="1">
                    <a:latin typeface="Nanum Myeongjo" panose="02020603020101020101" pitchFamily="18" charset="-127"/>
                    <a:ea typeface="宋体" panose="02010600030101010101" pitchFamily="2" charset="-122"/>
                  </a:rPr>
                  <a:t>opq</a:t>
                </a:r>
                <a:r>
                  <a:rPr lang="en-US" altLang="zh-CN" b="0" dirty="0">
                    <a:latin typeface="Nanum Myeongjo" panose="02020603020101020101" pitchFamily="18" charset="-127"/>
                    <a:ea typeface="宋体" panose="02010600030101010101" pitchFamily="2" charset="-122"/>
                  </a:rPr>
                  <a:t> </a:t>
                </a:r>
                <a:r>
                  <a:rPr lang="en-US" altLang="zh-CN" b="0" dirty="0" err="1">
                    <a:latin typeface="Nanum Myeongjo" panose="02020603020101020101" pitchFamily="18" charset="-127"/>
                    <a:ea typeface="宋体" panose="02010600030101010101" pitchFamily="2" charset="-122"/>
                  </a:rPr>
                  <a:t>rA</a:t>
                </a:r>
                <a:r>
                  <a:rPr lang="en-US" altLang="zh-CN" b="0" dirty="0">
                    <a:latin typeface="Nanum Myeongjo" panose="02020603020101020101" pitchFamily="18" charset="-127"/>
                    <a:ea typeface="宋体" panose="02010600030101010101" pitchFamily="2" charset="-122"/>
                  </a:rPr>
                  <a:t>, </a:t>
                </a:r>
                <a:r>
                  <a:rPr lang="en-US" altLang="zh-CN" b="0" dirty="0" err="1">
                    <a:latin typeface="Nanum Myeongjo" panose="02020603020101020101" pitchFamily="18" charset="-127"/>
                    <a:ea typeface="宋体" panose="02010600030101010101" pitchFamily="2" charset="-122"/>
                  </a:rPr>
                  <a:t>rB</a:t>
                </a:r>
                <a:endParaRPr lang="en-US" altLang="zh-CN" b="0" dirty="0">
                  <a:latin typeface="Nanum Myeongjo" panose="02020603020101020101" pitchFamily="18" charset="-127"/>
                  <a:ea typeface="宋体" panose="02010600030101010101" pitchFamily="2" charset="-122"/>
                </a:endParaRPr>
              </a:p>
            </p:txBody>
          </p:sp>
          <p:grpSp>
            <p:nvGrpSpPr>
              <p:cNvPr id="43018" name="Group 9">
                <a:extLst>
                  <a:ext uri="{FF2B5EF4-FFF2-40B4-BE49-F238E27FC236}">
                    <a16:creationId xmlns:a16="http://schemas.microsoft.com/office/drawing/2014/main" id="{A07AAA75-0DFF-0845-8C7C-EACE7FC495E5}"/>
                  </a:ext>
                </a:extLst>
              </p:cNvPr>
              <p:cNvGrpSpPr>
                <a:grpSpLocks/>
              </p:cNvGrpSpPr>
              <p:nvPr/>
            </p:nvGrpSpPr>
            <p:grpSpPr bwMode="auto">
              <a:xfrm>
                <a:off x="1728" y="1689"/>
                <a:ext cx="744" cy="177"/>
                <a:chOff x="1296" y="2553"/>
                <a:chExt cx="744" cy="177"/>
              </a:xfrm>
            </p:grpSpPr>
            <p:sp>
              <p:nvSpPr>
                <p:cNvPr id="43022" name="Rectangle 10">
                  <a:extLst>
                    <a:ext uri="{FF2B5EF4-FFF2-40B4-BE49-F238E27FC236}">
                      <a16:creationId xmlns:a16="http://schemas.microsoft.com/office/drawing/2014/main" id="{BB8BB388-683B-144D-A2C6-B1419DAC29BB}"/>
                    </a:ext>
                  </a:extLst>
                </p:cNvPr>
                <p:cNvSpPr>
                  <a:spLocks noChangeArrowheads="1"/>
                </p:cNvSpPr>
                <p:nvPr/>
              </p:nvSpPr>
              <p:spPr bwMode="auto">
                <a:xfrm>
                  <a:off x="1296" y="2555"/>
                  <a:ext cx="192" cy="175"/>
                </a:xfrm>
                <a:prstGeom prst="rect">
                  <a:avLst/>
                </a:prstGeom>
                <a:solidFill>
                  <a:schemeClr val="bg1"/>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a:latin typeface="Nanum Myeongjo" panose="02020603020101020101" pitchFamily="18" charset="-127"/>
                      <a:ea typeface="宋体" panose="02010600030101010101" pitchFamily="2" charset="-122"/>
                    </a:rPr>
                    <a:t>6</a:t>
                  </a:r>
                </a:p>
              </p:txBody>
            </p:sp>
            <p:sp>
              <p:nvSpPr>
                <p:cNvPr id="43023" name="Rectangle 11">
                  <a:extLst>
                    <a:ext uri="{FF2B5EF4-FFF2-40B4-BE49-F238E27FC236}">
                      <a16:creationId xmlns:a16="http://schemas.microsoft.com/office/drawing/2014/main" id="{F8D0187A-D136-664B-B387-40AF06A7D8EF}"/>
                    </a:ext>
                  </a:extLst>
                </p:cNvPr>
                <p:cNvSpPr>
                  <a:spLocks noChangeArrowheads="1"/>
                </p:cNvSpPr>
                <p:nvPr/>
              </p:nvSpPr>
              <p:spPr bwMode="auto">
                <a:xfrm>
                  <a:off x="1488" y="2555"/>
                  <a:ext cx="192" cy="175"/>
                </a:xfrm>
                <a:prstGeom prst="rect">
                  <a:avLst/>
                </a:prstGeom>
                <a:solidFill>
                  <a:schemeClr val="bg1"/>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err="1">
                      <a:latin typeface="Nanum Myeongjo" panose="02020603020101020101" pitchFamily="18" charset="-127"/>
                      <a:ea typeface="宋体" panose="02010600030101010101" pitchFamily="2" charset="-122"/>
                    </a:rPr>
                    <a:t>fn</a:t>
                  </a:r>
                  <a:endParaRPr lang="en-US" altLang="zh-CN" b="0" dirty="0">
                    <a:latin typeface="Nanum Myeongjo" panose="02020603020101020101" pitchFamily="18" charset="-127"/>
                    <a:ea typeface="宋体" panose="02010600030101010101" pitchFamily="2" charset="-122"/>
                  </a:endParaRPr>
                </a:p>
              </p:txBody>
            </p:sp>
            <p:sp>
              <p:nvSpPr>
                <p:cNvPr id="43024" name="Rectangle 12">
                  <a:extLst>
                    <a:ext uri="{FF2B5EF4-FFF2-40B4-BE49-F238E27FC236}">
                      <a16:creationId xmlns:a16="http://schemas.microsoft.com/office/drawing/2014/main" id="{664EC36E-18FF-2E49-A608-A7CEDACC174D}"/>
                    </a:ext>
                  </a:extLst>
                </p:cNvPr>
                <p:cNvSpPr>
                  <a:spLocks noChangeArrowheads="1"/>
                </p:cNvSpPr>
                <p:nvPr/>
              </p:nvSpPr>
              <p:spPr bwMode="auto">
                <a:xfrm>
                  <a:off x="1296" y="2553"/>
                  <a:ext cx="744" cy="17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1800" b="0" dirty="0">
                    <a:solidFill>
                      <a:schemeClr val="folHlink"/>
                    </a:solidFill>
                    <a:latin typeface="Nanum Myeongjo" panose="02020603020101020101" pitchFamily="18" charset="-127"/>
                    <a:ea typeface="宋体" panose="02010600030101010101" pitchFamily="2" charset="-122"/>
                  </a:endParaRPr>
                </a:p>
              </p:txBody>
            </p:sp>
          </p:grpSp>
          <p:grpSp>
            <p:nvGrpSpPr>
              <p:cNvPr id="43019" name="Group 13">
                <a:extLst>
                  <a:ext uri="{FF2B5EF4-FFF2-40B4-BE49-F238E27FC236}">
                    <a16:creationId xmlns:a16="http://schemas.microsoft.com/office/drawing/2014/main" id="{4029382C-49B7-614F-A631-88AECEFD188C}"/>
                  </a:ext>
                </a:extLst>
              </p:cNvPr>
              <p:cNvGrpSpPr>
                <a:grpSpLocks/>
              </p:cNvGrpSpPr>
              <p:nvPr/>
            </p:nvGrpSpPr>
            <p:grpSpPr bwMode="auto">
              <a:xfrm>
                <a:off x="2109" y="1692"/>
                <a:ext cx="363" cy="167"/>
                <a:chOff x="1677" y="2556"/>
                <a:chExt cx="363" cy="167"/>
              </a:xfrm>
            </p:grpSpPr>
            <p:sp>
              <p:nvSpPr>
                <p:cNvPr id="43020" name="Rectangle 14">
                  <a:extLst>
                    <a:ext uri="{FF2B5EF4-FFF2-40B4-BE49-F238E27FC236}">
                      <a16:creationId xmlns:a16="http://schemas.microsoft.com/office/drawing/2014/main" id="{9F15B041-E27B-0D4C-813D-9D13379506C4}"/>
                    </a:ext>
                  </a:extLst>
                </p:cNvPr>
                <p:cNvSpPr>
                  <a:spLocks noChangeArrowheads="1"/>
                </p:cNvSpPr>
                <p:nvPr/>
              </p:nvSpPr>
              <p:spPr bwMode="auto">
                <a:xfrm>
                  <a:off x="1677" y="2556"/>
                  <a:ext cx="178" cy="167"/>
                </a:xfrm>
                <a:prstGeom prst="rect">
                  <a:avLst/>
                </a:prstGeom>
                <a:solidFill>
                  <a:schemeClr val="bg1"/>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err="1">
                      <a:latin typeface="Nanum Myeongjo" panose="02020603020101020101" pitchFamily="18" charset="-127"/>
                      <a:ea typeface="宋体" panose="02010600030101010101" pitchFamily="2" charset="-122"/>
                    </a:rPr>
                    <a:t>rA</a:t>
                  </a:r>
                  <a:endParaRPr lang="en-US" altLang="zh-CN" b="0" dirty="0">
                    <a:latin typeface="Nanum Myeongjo" panose="02020603020101020101" pitchFamily="18" charset="-127"/>
                    <a:ea typeface="宋体" panose="02010600030101010101" pitchFamily="2" charset="-122"/>
                  </a:endParaRPr>
                </a:p>
              </p:txBody>
            </p:sp>
            <p:sp>
              <p:nvSpPr>
                <p:cNvPr id="43021" name="Rectangle 15">
                  <a:extLst>
                    <a:ext uri="{FF2B5EF4-FFF2-40B4-BE49-F238E27FC236}">
                      <a16:creationId xmlns:a16="http://schemas.microsoft.com/office/drawing/2014/main" id="{6BB2A3E3-3B39-7041-B76B-9D08C94D7A90}"/>
                    </a:ext>
                  </a:extLst>
                </p:cNvPr>
                <p:cNvSpPr>
                  <a:spLocks noChangeArrowheads="1"/>
                </p:cNvSpPr>
                <p:nvPr/>
              </p:nvSpPr>
              <p:spPr bwMode="auto">
                <a:xfrm>
                  <a:off x="1857" y="2556"/>
                  <a:ext cx="183" cy="167"/>
                </a:xfrm>
                <a:prstGeom prst="rect">
                  <a:avLst/>
                </a:prstGeom>
                <a:solidFill>
                  <a:schemeClr val="bg1"/>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err="1">
                      <a:latin typeface="Nanum Myeongjo" panose="02020603020101020101" pitchFamily="18" charset="-127"/>
                      <a:ea typeface="宋体" panose="02010600030101010101" pitchFamily="2" charset="-122"/>
                    </a:rPr>
                    <a:t>rB</a:t>
                  </a:r>
                  <a:endParaRPr lang="en-US" altLang="zh-CN" b="0" dirty="0">
                    <a:latin typeface="Nanum Myeongjo" panose="02020603020101020101" pitchFamily="18" charset="-127"/>
                    <a:ea typeface="宋体" panose="02010600030101010101" pitchFamily="2" charset="-122"/>
                  </a:endParaRP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82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21">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8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FF17F315-4469-074C-A7FF-842861E1FF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2E5FF1F-3EC7-894C-A163-3DE8F402D89C}" type="slidenum">
              <a:rPr lang="zh-CN" altLang="en-US" sz="1400">
                <a:latin typeface="Nanum Myeongjo" panose="02020603020101020101" pitchFamily="18" charset="-127"/>
              </a:rPr>
              <a:pPr>
                <a:spcBef>
                  <a:spcPct val="0"/>
                </a:spcBef>
                <a:buFontTx/>
                <a:buNone/>
              </a:pPr>
              <a:t>21</a:t>
            </a:fld>
            <a:endParaRPr lang="en-US" altLang="zh-CN" sz="1400" dirty="0">
              <a:latin typeface="Nanum Myeongjo" panose="02020603020101020101" pitchFamily="18" charset="-127"/>
            </a:endParaRPr>
          </a:p>
        </p:txBody>
      </p:sp>
      <p:sp>
        <p:nvSpPr>
          <p:cNvPr id="45059" name="Rectangle 2">
            <a:extLst>
              <a:ext uri="{FF2B5EF4-FFF2-40B4-BE49-F238E27FC236}">
                <a16:creationId xmlns:a16="http://schemas.microsoft.com/office/drawing/2014/main" id="{3046E6B6-5DFE-0F41-868D-F5C7482DAE26}"/>
              </a:ext>
            </a:extLst>
          </p:cNvPr>
          <p:cNvSpPr>
            <a:spLocks noGrp="1" noChangeArrowheads="1"/>
          </p:cNvSpPr>
          <p:nvPr>
            <p:ph type="title"/>
          </p:nvPr>
        </p:nvSpPr>
        <p:spPr/>
        <p:txBody>
          <a:bodyPr/>
          <a:lstStyle/>
          <a:p>
            <a:r>
              <a:rPr lang="en-US" altLang="zh-CN" dirty="0">
                <a:ea typeface="宋体" panose="02010600030101010101" pitchFamily="2" charset="-122"/>
              </a:rPr>
              <a:t>Stage Computation: </a:t>
            </a:r>
            <a:r>
              <a:rPr lang="en-US" altLang="zh-CN" dirty="0" err="1">
                <a:ea typeface="宋体" panose="02010600030101010101" pitchFamily="2" charset="-122"/>
                <a:cs typeface="Courier New" panose="02070309020205020404" pitchFamily="49" charset="0"/>
              </a:rPr>
              <a:t>arith</a:t>
            </a:r>
            <a:r>
              <a:rPr lang="en-US" altLang="zh-CN" dirty="0">
                <a:ea typeface="宋体" panose="02010600030101010101" pitchFamily="2" charset="-122"/>
                <a:cs typeface="Courier New" panose="02070309020205020404" pitchFamily="49" charset="0"/>
              </a:rPr>
              <a:t>./log. ops</a:t>
            </a:r>
          </a:p>
        </p:txBody>
      </p:sp>
      <p:sp>
        <p:nvSpPr>
          <p:cNvPr id="45060" name="Text Box 4">
            <a:extLst>
              <a:ext uri="{FF2B5EF4-FFF2-40B4-BE49-F238E27FC236}">
                <a16:creationId xmlns:a16="http://schemas.microsoft.com/office/drawing/2014/main" id="{CDDE24B3-BB30-D44F-B418-E7D7A8BE48C1}"/>
              </a:ext>
            </a:extLst>
          </p:cNvPr>
          <p:cNvSpPr txBox="1">
            <a:spLocks noChangeArrowheads="1"/>
          </p:cNvSpPr>
          <p:nvPr/>
        </p:nvSpPr>
        <p:spPr bwMode="auto">
          <a:xfrm>
            <a:off x="3660775" y="1524000"/>
            <a:ext cx="2822575" cy="3746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OPl</a:t>
            </a:r>
            <a:r>
              <a:rPr lang="en-US" altLang="zh-CN" sz="2000" b="0" dirty="0">
                <a:latin typeface="Nanum Myeongjo" panose="02020603020101020101" pitchFamily="18" charset="-127"/>
                <a:ea typeface="宋体" panose="02010600030101010101" pitchFamily="2" charset="-122"/>
              </a:rPr>
              <a:t> </a:t>
            </a:r>
            <a:r>
              <a:rPr lang="en-US" altLang="zh-CN" sz="2000" b="0" dirty="0" err="1">
                <a:latin typeface="Nanum Myeongjo" panose="02020603020101020101" pitchFamily="18" charset="-127"/>
                <a:ea typeface="宋体" panose="02010600030101010101" pitchFamily="2" charset="-122"/>
              </a:rPr>
              <a:t>rA</a:t>
            </a:r>
            <a:r>
              <a:rPr lang="en-US" altLang="zh-CN" sz="2000" b="0" dirty="0">
                <a:latin typeface="Nanum Myeongjo" panose="02020603020101020101" pitchFamily="18" charset="-127"/>
                <a:ea typeface="宋体" panose="02010600030101010101" pitchFamily="2" charset="-122"/>
              </a:rPr>
              <a:t>, </a:t>
            </a:r>
            <a:r>
              <a:rPr lang="en-US" altLang="zh-CN" sz="2000" b="0" dirty="0" err="1">
                <a:latin typeface="Nanum Myeongjo" panose="02020603020101020101" pitchFamily="18" charset="-127"/>
                <a:ea typeface="宋体" panose="02010600030101010101" pitchFamily="2" charset="-122"/>
              </a:rPr>
              <a:t>rB</a:t>
            </a:r>
            <a:endParaRPr lang="en-US" altLang="zh-CN" sz="2000" b="0" dirty="0">
              <a:latin typeface="Nanum Myeongjo" panose="02020603020101020101" pitchFamily="18" charset="-127"/>
              <a:ea typeface="宋体" panose="02010600030101010101" pitchFamily="2" charset="-122"/>
            </a:endParaRPr>
          </a:p>
        </p:txBody>
      </p:sp>
      <p:grpSp>
        <p:nvGrpSpPr>
          <p:cNvPr id="45061" name="Group 5">
            <a:extLst>
              <a:ext uri="{FF2B5EF4-FFF2-40B4-BE49-F238E27FC236}">
                <a16:creationId xmlns:a16="http://schemas.microsoft.com/office/drawing/2014/main" id="{6266FA49-8842-DE4F-B909-0A5DB1799AEE}"/>
              </a:ext>
            </a:extLst>
          </p:cNvPr>
          <p:cNvGrpSpPr>
            <a:grpSpLocks/>
          </p:cNvGrpSpPr>
          <p:nvPr/>
        </p:nvGrpSpPr>
        <p:grpSpPr bwMode="auto">
          <a:xfrm>
            <a:off x="2439988" y="1898650"/>
            <a:ext cx="7019925" cy="1492250"/>
            <a:chOff x="576" y="816"/>
            <a:chExt cx="4416" cy="768"/>
          </a:xfrm>
        </p:grpSpPr>
        <p:sp>
          <p:nvSpPr>
            <p:cNvPr id="45090" name="Text Box 6">
              <a:extLst>
                <a:ext uri="{FF2B5EF4-FFF2-40B4-BE49-F238E27FC236}">
                  <a16:creationId xmlns:a16="http://schemas.microsoft.com/office/drawing/2014/main" id="{35212D39-DE4F-4E44-A172-2116292BFDC4}"/>
                </a:ext>
              </a:extLst>
            </p:cNvPr>
            <p:cNvSpPr txBox="1">
              <a:spLocks noChangeArrowheads="1"/>
            </p:cNvSpPr>
            <p:nvPr/>
          </p:nvSpPr>
          <p:spPr bwMode="auto">
            <a:xfrm>
              <a:off x="1344" y="816"/>
              <a:ext cx="1776" cy="19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icode:ifun</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a:t>
              </a:r>
              <a:r>
                <a:rPr lang="en-US" altLang="zh-CN" sz="2000" b="0" dirty="0">
                  <a:latin typeface="Nanum Myeongjo" panose="02020603020101020101" pitchFamily="18" charset="-127"/>
                  <a:ea typeface="宋体" panose="02010600030101010101" pitchFamily="2" charset="-122"/>
                </a:rPr>
                <a:t> M</a:t>
              </a:r>
              <a:r>
                <a:rPr lang="en-US" altLang="zh-CN" sz="2000" b="0" baseline="-25000" dirty="0">
                  <a:latin typeface="Nanum Myeongjo" panose="02020603020101020101" pitchFamily="18" charset="-127"/>
                  <a:ea typeface="宋体" panose="02010600030101010101" pitchFamily="2" charset="-122"/>
                </a:rPr>
                <a:t>1</a:t>
              </a:r>
              <a:r>
                <a:rPr lang="en-US" altLang="zh-CN" sz="2000" b="0" dirty="0">
                  <a:latin typeface="Nanum Myeongjo" panose="02020603020101020101" pitchFamily="18" charset="-127"/>
                  <a:ea typeface="宋体" panose="02010600030101010101" pitchFamily="2" charset="-122"/>
                </a:rPr>
                <a:t>[PC]</a:t>
              </a:r>
            </a:p>
          </p:txBody>
        </p:sp>
        <p:sp>
          <p:nvSpPr>
            <p:cNvPr id="45091" name="Text Box 7">
              <a:extLst>
                <a:ext uri="{FF2B5EF4-FFF2-40B4-BE49-F238E27FC236}">
                  <a16:creationId xmlns:a16="http://schemas.microsoft.com/office/drawing/2014/main" id="{76AB5C3A-11F7-1A41-8E3B-C948AB035355}"/>
                </a:ext>
              </a:extLst>
            </p:cNvPr>
            <p:cNvSpPr txBox="1">
              <a:spLocks noChangeArrowheads="1"/>
            </p:cNvSpPr>
            <p:nvPr/>
          </p:nvSpPr>
          <p:spPr bwMode="auto">
            <a:xfrm>
              <a:off x="1344" y="1008"/>
              <a:ext cx="1776" cy="19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rA:rB</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a:t>
              </a:r>
              <a:r>
                <a:rPr lang="en-US" altLang="zh-CN" sz="2000" b="0" dirty="0">
                  <a:latin typeface="Nanum Myeongjo" panose="02020603020101020101" pitchFamily="18" charset="-127"/>
                  <a:ea typeface="宋体" panose="02010600030101010101" pitchFamily="2" charset="-122"/>
                </a:rPr>
                <a:t> M</a:t>
              </a:r>
              <a:r>
                <a:rPr lang="en-US" altLang="zh-CN" sz="2000" b="0" baseline="-25000" dirty="0">
                  <a:latin typeface="Nanum Myeongjo" panose="02020603020101020101" pitchFamily="18" charset="-127"/>
                  <a:ea typeface="宋体" panose="02010600030101010101" pitchFamily="2" charset="-122"/>
                </a:rPr>
                <a:t>1</a:t>
              </a:r>
              <a:r>
                <a:rPr lang="en-US" altLang="zh-CN" sz="2000" b="0" dirty="0">
                  <a:latin typeface="Nanum Myeongjo" panose="02020603020101020101" pitchFamily="18" charset="-127"/>
                  <a:ea typeface="宋体" panose="02010600030101010101" pitchFamily="2" charset="-122"/>
                </a:rPr>
                <a:t>[PC+1]</a:t>
              </a:r>
            </a:p>
          </p:txBody>
        </p:sp>
        <p:sp>
          <p:nvSpPr>
            <p:cNvPr id="45092" name="Text Box 8">
              <a:extLst>
                <a:ext uri="{FF2B5EF4-FFF2-40B4-BE49-F238E27FC236}">
                  <a16:creationId xmlns:a16="http://schemas.microsoft.com/office/drawing/2014/main" id="{A3E20361-03D7-F041-8A58-AB381224D6F3}"/>
                </a:ext>
              </a:extLst>
            </p:cNvPr>
            <p:cNvSpPr txBox="1">
              <a:spLocks noChangeArrowheads="1"/>
            </p:cNvSpPr>
            <p:nvPr/>
          </p:nvSpPr>
          <p:spPr bwMode="auto">
            <a:xfrm>
              <a:off x="1344" y="1200"/>
              <a:ext cx="1776" cy="19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600" b="0" dirty="0">
                  <a:latin typeface="Nanum Myeongjo" panose="02020603020101020101" pitchFamily="18" charset="-127"/>
                  <a:ea typeface="宋体" panose="02010600030101010101" pitchFamily="2" charset="-122"/>
                </a:rPr>
                <a:t> </a:t>
              </a:r>
            </a:p>
          </p:txBody>
        </p:sp>
        <p:sp>
          <p:nvSpPr>
            <p:cNvPr id="45093" name="Text Box 9">
              <a:extLst>
                <a:ext uri="{FF2B5EF4-FFF2-40B4-BE49-F238E27FC236}">
                  <a16:creationId xmlns:a16="http://schemas.microsoft.com/office/drawing/2014/main" id="{9D49E5F1-73FA-2A44-B1A8-4239764CCBD0}"/>
                </a:ext>
              </a:extLst>
            </p:cNvPr>
            <p:cNvSpPr txBox="1">
              <a:spLocks noChangeArrowheads="1"/>
            </p:cNvSpPr>
            <p:nvPr/>
          </p:nvSpPr>
          <p:spPr bwMode="auto">
            <a:xfrm>
              <a:off x="1344" y="1392"/>
              <a:ext cx="1776" cy="19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valP</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 PC+2</a:t>
              </a:r>
            </a:p>
          </p:txBody>
        </p:sp>
        <p:sp>
          <p:nvSpPr>
            <p:cNvPr id="45094" name="Text Box 10">
              <a:extLst>
                <a:ext uri="{FF2B5EF4-FFF2-40B4-BE49-F238E27FC236}">
                  <a16:creationId xmlns:a16="http://schemas.microsoft.com/office/drawing/2014/main" id="{0DBF3356-C7DA-1C40-BD99-B305B1CBF6C6}"/>
                </a:ext>
              </a:extLst>
            </p:cNvPr>
            <p:cNvSpPr txBox="1">
              <a:spLocks noChangeArrowheads="1"/>
            </p:cNvSpPr>
            <p:nvPr/>
          </p:nvSpPr>
          <p:spPr bwMode="auto">
            <a:xfrm>
              <a:off x="1344" y="816"/>
              <a:ext cx="1776" cy="76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600" b="0" dirty="0">
                <a:latin typeface="Nanum Myeongjo" panose="02020603020101020101" pitchFamily="18" charset="-127"/>
                <a:ea typeface="宋体" panose="02010600030101010101" pitchFamily="2" charset="-122"/>
              </a:endParaRPr>
            </a:p>
          </p:txBody>
        </p:sp>
        <p:sp>
          <p:nvSpPr>
            <p:cNvPr id="45095" name="Text Box 11">
              <a:extLst>
                <a:ext uri="{FF2B5EF4-FFF2-40B4-BE49-F238E27FC236}">
                  <a16:creationId xmlns:a16="http://schemas.microsoft.com/office/drawing/2014/main" id="{315FF3FF-3093-114E-A16D-11F332F40E51}"/>
                </a:ext>
              </a:extLst>
            </p:cNvPr>
            <p:cNvSpPr txBox="1">
              <a:spLocks noChangeArrowheads="1"/>
            </p:cNvSpPr>
            <p:nvPr/>
          </p:nvSpPr>
          <p:spPr bwMode="auto">
            <a:xfrm>
              <a:off x="576" y="816"/>
              <a:ext cx="768" cy="76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Fetch</a:t>
              </a:r>
            </a:p>
          </p:txBody>
        </p:sp>
        <p:sp>
          <p:nvSpPr>
            <p:cNvPr id="45096" name="Text Box 12">
              <a:extLst>
                <a:ext uri="{FF2B5EF4-FFF2-40B4-BE49-F238E27FC236}">
                  <a16:creationId xmlns:a16="http://schemas.microsoft.com/office/drawing/2014/main" id="{2E01593B-5AB3-3F4C-A985-0C94FBBA309C}"/>
                </a:ext>
              </a:extLst>
            </p:cNvPr>
            <p:cNvSpPr txBox="1">
              <a:spLocks noChangeArrowheads="1"/>
            </p:cNvSpPr>
            <p:nvPr/>
          </p:nvSpPr>
          <p:spPr bwMode="auto">
            <a:xfrm>
              <a:off x="3216" y="816"/>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Read instruction byte</a:t>
              </a:r>
            </a:p>
          </p:txBody>
        </p:sp>
        <p:sp>
          <p:nvSpPr>
            <p:cNvPr id="45097" name="Text Box 13">
              <a:extLst>
                <a:ext uri="{FF2B5EF4-FFF2-40B4-BE49-F238E27FC236}">
                  <a16:creationId xmlns:a16="http://schemas.microsoft.com/office/drawing/2014/main" id="{F78CE596-CE1C-8F49-820B-6587F44D8903}"/>
                </a:ext>
              </a:extLst>
            </p:cNvPr>
            <p:cNvSpPr txBox="1">
              <a:spLocks noChangeArrowheads="1"/>
            </p:cNvSpPr>
            <p:nvPr/>
          </p:nvSpPr>
          <p:spPr bwMode="auto">
            <a:xfrm>
              <a:off x="3216" y="1008"/>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Read register byte</a:t>
              </a:r>
            </a:p>
          </p:txBody>
        </p:sp>
        <p:sp>
          <p:nvSpPr>
            <p:cNvPr id="45098" name="Text Box 14">
              <a:extLst>
                <a:ext uri="{FF2B5EF4-FFF2-40B4-BE49-F238E27FC236}">
                  <a16:creationId xmlns:a16="http://schemas.microsoft.com/office/drawing/2014/main" id="{6193401D-EE5A-124A-83F6-37868AFBFCB1}"/>
                </a:ext>
              </a:extLst>
            </p:cNvPr>
            <p:cNvSpPr txBox="1">
              <a:spLocks noChangeArrowheads="1"/>
            </p:cNvSpPr>
            <p:nvPr/>
          </p:nvSpPr>
          <p:spPr bwMode="auto">
            <a:xfrm>
              <a:off x="3216" y="1200"/>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600" b="0" dirty="0">
                  <a:latin typeface="Nanum Myeongjo" panose="02020603020101020101" pitchFamily="18" charset="-127"/>
                  <a:ea typeface="宋体" panose="02010600030101010101" pitchFamily="2" charset="-122"/>
                </a:rPr>
                <a:t> </a:t>
              </a:r>
            </a:p>
          </p:txBody>
        </p:sp>
        <p:sp>
          <p:nvSpPr>
            <p:cNvPr id="45099" name="Text Box 15">
              <a:extLst>
                <a:ext uri="{FF2B5EF4-FFF2-40B4-BE49-F238E27FC236}">
                  <a16:creationId xmlns:a16="http://schemas.microsoft.com/office/drawing/2014/main" id="{A501D707-0564-C84C-9232-82E3CE48E297}"/>
                </a:ext>
              </a:extLst>
            </p:cNvPr>
            <p:cNvSpPr txBox="1">
              <a:spLocks noChangeArrowheads="1"/>
            </p:cNvSpPr>
            <p:nvPr/>
          </p:nvSpPr>
          <p:spPr bwMode="auto">
            <a:xfrm>
              <a:off x="3216" y="1392"/>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Compute next PC</a:t>
              </a:r>
            </a:p>
          </p:txBody>
        </p:sp>
      </p:grpSp>
      <p:grpSp>
        <p:nvGrpSpPr>
          <p:cNvPr id="45062" name="Group 16">
            <a:extLst>
              <a:ext uri="{FF2B5EF4-FFF2-40B4-BE49-F238E27FC236}">
                <a16:creationId xmlns:a16="http://schemas.microsoft.com/office/drawing/2014/main" id="{38ABE683-BC22-A34E-AB77-DA4F172B5921}"/>
              </a:ext>
            </a:extLst>
          </p:cNvPr>
          <p:cNvGrpSpPr>
            <a:grpSpLocks/>
          </p:cNvGrpSpPr>
          <p:nvPr/>
        </p:nvGrpSpPr>
        <p:grpSpPr bwMode="auto">
          <a:xfrm>
            <a:off x="2439988" y="3390900"/>
            <a:ext cx="7019925" cy="746125"/>
            <a:chOff x="576" y="1584"/>
            <a:chExt cx="4416" cy="384"/>
          </a:xfrm>
        </p:grpSpPr>
        <p:sp>
          <p:nvSpPr>
            <p:cNvPr id="45084" name="Text Box 17">
              <a:extLst>
                <a:ext uri="{FF2B5EF4-FFF2-40B4-BE49-F238E27FC236}">
                  <a16:creationId xmlns:a16="http://schemas.microsoft.com/office/drawing/2014/main" id="{886BF2D6-9A96-EE49-BE1D-FE8306934998}"/>
                </a:ext>
              </a:extLst>
            </p:cNvPr>
            <p:cNvSpPr txBox="1">
              <a:spLocks noChangeArrowheads="1"/>
            </p:cNvSpPr>
            <p:nvPr/>
          </p:nvSpPr>
          <p:spPr bwMode="auto">
            <a:xfrm>
              <a:off x="1344" y="1584"/>
              <a:ext cx="1776" cy="192"/>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valA</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 R[</a:t>
              </a:r>
              <a:r>
                <a:rPr lang="en-US" altLang="zh-CN" sz="2000" b="0" dirty="0" err="1">
                  <a:latin typeface="Nanum Myeongjo" panose="02020603020101020101" pitchFamily="18" charset="-127"/>
                  <a:ea typeface="宋体" panose="02010600030101010101" pitchFamily="2" charset="-122"/>
                  <a:sym typeface="Symbol" pitchFamily="2" charset="2"/>
                </a:rPr>
                <a:t>rA</a:t>
              </a:r>
              <a:r>
                <a:rPr lang="en-US" altLang="zh-CN" sz="2000" b="0" dirty="0">
                  <a:latin typeface="Nanum Myeongjo" panose="02020603020101020101" pitchFamily="18" charset="-127"/>
                  <a:ea typeface="宋体" panose="02010600030101010101" pitchFamily="2" charset="-122"/>
                  <a:sym typeface="Symbol" pitchFamily="2" charset="2"/>
                </a:rPr>
                <a:t>]</a:t>
              </a:r>
            </a:p>
          </p:txBody>
        </p:sp>
        <p:sp>
          <p:nvSpPr>
            <p:cNvPr id="45085" name="Text Box 18">
              <a:extLst>
                <a:ext uri="{FF2B5EF4-FFF2-40B4-BE49-F238E27FC236}">
                  <a16:creationId xmlns:a16="http://schemas.microsoft.com/office/drawing/2014/main" id="{BC03D32A-186E-3B40-BF9D-A538818C12BE}"/>
                </a:ext>
              </a:extLst>
            </p:cNvPr>
            <p:cNvSpPr txBox="1">
              <a:spLocks noChangeArrowheads="1"/>
            </p:cNvSpPr>
            <p:nvPr/>
          </p:nvSpPr>
          <p:spPr bwMode="auto">
            <a:xfrm>
              <a:off x="1344" y="1776"/>
              <a:ext cx="1776" cy="192"/>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valB</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 R[</a:t>
              </a:r>
              <a:r>
                <a:rPr lang="en-US" altLang="zh-CN" sz="2000" b="0" dirty="0" err="1">
                  <a:latin typeface="Nanum Myeongjo" panose="02020603020101020101" pitchFamily="18" charset="-127"/>
                  <a:ea typeface="宋体" panose="02010600030101010101" pitchFamily="2" charset="-122"/>
                  <a:sym typeface="Symbol" pitchFamily="2" charset="2"/>
                </a:rPr>
                <a:t>rB</a:t>
              </a:r>
              <a:r>
                <a:rPr lang="en-US" altLang="zh-CN" sz="2000" b="0" dirty="0">
                  <a:latin typeface="Nanum Myeongjo" panose="02020603020101020101" pitchFamily="18" charset="-127"/>
                  <a:ea typeface="宋体" panose="02010600030101010101" pitchFamily="2" charset="-122"/>
                  <a:sym typeface="Symbol" pitchFamily="2" charset="2"/>
                </a:rPr>
                <a:t>]</a:t>
              </a:r>
            </a:p>
          </p:txBody>
        </p:sp>
        <p:sp>
          <p:nvSpPr>
            <p:cNvPr id="45086" name="Text Box 19">
              <a:extLst>
                <a:ext uri="{FF2B5EF4-FFF2-40B4-BE49-F238E27FC236}">
                  <a16:creationId xmlns:a16="http://schemas.microsoft.com/office/drawing/2014/main" id="{CEEB9E42-FDC0-A84A-AC15-9D6B0198E5E8}"/>
                </a:ext>
              </a:extLst>
            </p:cNvPr>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600" b="0" dirty="0">
                <a:latin typeface="Nanum Myeongjo" panose="02020603020101020101" pitchFamily="18" charset="-127"/>
                <a:ea typeface="宋体" panose="02010600030101010101" pitchFamily="2" charset="-122"/>
              </a:endParaRPr>
            </a:p>
          </p:txBody>
        </p:sp>
        <p:sp>
          <p:nvSpPr>
            <p:cNvPr id="45087" name="Text Box 20">
              <a:extLst>
                <a:ext uri="{FF2B5EF4-FFF2-40B4-BE49-F238E27FC236}">
                  <a16:creationId xmlns:a16="http://schemas.microsoft.com/office/drawing/2014/main" id="{F82F5CFA-F2D2-724E-9139-88428F8A31EA}"/>
                </a:ext>
              </a:extLst>
            </p:cNvPr>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Decode</a:t>
              </a:r>
            </a:p>
          </p:txBody>
        </p:sp>
        <p:sp>
          <p:nvSpPr>
            <p:cNvPr id="45088" name="Text Box 21">
              <a:extLst>
                <a:ext uri="{FF2B5EF4-FFF2-40B4-BE49-F238E27FC236}">
                  <a16:creationId xmlns:a16="http://schemas.microsoft.com/office/drawing/2014/main" id="{5B59D755-ABC3-6C40-9687-7B9BED62600C}"/>
                </a:ext>
              </a:extLst>
            </p:cNvPr>
            <p:cNvSpPr txBox="1">
              <a:spLocks noChangeArrowheads="1"/>
            </p:cNvSpPr>
            <p:nvPr/>
          </p:nvSpPr>
          <p:spPr bwMode="auto">
            <a:xfrm>
              <a:off x="3216" y="1584"/>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Read operand A</a:t>
              </a:r>
            </a:p>
          </p:txBody>
        </p:sp>
        <p:sp>
          <p:nvSpPr>
            <p:cNvPr id="45089" name="Text Box 22">
              <a:extLst>
                <a:ext uri="{FF2B5EF4-FFF2-40B4-BE49-F238E27FC236}">
                  <a16:creationId xmlns:a16="http://schemas.microsoft.com/office/drawing/2014/main" id="{C43E4A8F-8C66-A947-8DBB-C51EEFDBE3B1}"/>
                </a:ext>
              </a:extLst>
            </p:cNvPr>
            <p:cNvSpPr txBox="1">
              <a:spLocks noChangeArrowheads="1"/>
            </p:cNvSpPr>
            <p:nvPr/>
          </p:nvSpPr>
          <p:spPr bwMode="auto">
            <a:xfrm>
              <a:off x="3216" y="1776"/>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Read operand B</a:t>
              </a:r>
            </a:p>
          </p:txBody>
        </p:sp>
      </p:grpSp>
      <p:sp>
        <p:nvSpPr>
          <p:cNvPr id="45063" name="Text Box 23">
            <a:extLst>
              <a:ext uri="{FF2B5EF4-FFF2-40B4-BE49-F238E27FC236}">
                <a16:creationId xmlns:a16="http://schemas.microsoft.com/office/drawing/2014/main" id="{540F0898-78B0-8841-84FA-0E05A1ED78A4}"/>
              </a:ext>
            </a:extLst>
          </p:cNvPr>
          <p:cNvSpPr txBox="1">
            <a:spLocks noChangeArrowheads="1"/>
          </p:cNvSpPr>
          <p:nvPr/>
        </p:nvSpPr>
        <p:spPr bwMode="auto">
          <a:xfrm>
            <a:off x="3660775" y="4137025"/>
            <a:ext cx="2822575" cy="373063"/>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err="1">
                <a:latin typeface="Nanum Myeongjo" panose="02020603020101020101" pitchFamily="18" charset="-127"/>
                <a:ea typeface="宋体" panose="02010600030101010101" pitchFamily="2" charset="-122"/>
              </a:rPr>
              <a:t>valE</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 </a:t>
            </a:r>
            <a:r>
              <a:rPr lang="en-US" altLang="zh-CN" sz="2000" b="0" dirty="0" err="1">
                <a:latin typeface="Nanum Myeongjo" panose="02020603020101020101" pitchFamily="18" charset="-127"/>
                <a:ea typeface="宋体" panose="02010600030101010101" pitchFamily="2" charset="-122"/>
                <a:sym typeface="Symbol" pitchFamily="2" charset="2"/>
              </a:rPr>
              <a:t>valB</a:t>
            </a:r>
            <a:r>
              <a:rPr lang="en-US" altLang="zh-CN" sz="2000" b="0" dirty="0">
                <a:latin typeface="Nanum Myeongjo" panose="02020603020101020101" pitchFamily="18" charset="-127"/>
                <a:ea typeface="宋体" panose="02010600030101010101" pitchFamily="2" charset="-122"/>
                <a:sym typeface="Symbol" pitchFamily="2" charset="2"/>
              </a:rPr>
              <a:t> </a:t>
            </a:r>
            <a:r>
              <a:rPr lang="en-US" altLang="zh-CN" sz="2000" b="0" dirty="0" err="1">
                <a:latin typeface="Nanum Myeongjo" panose="02020603020101020101" pitchFamily="18" charset="-127"/>
                <a:ea typeface="宋体" panose="02010600030101010101" pitchFamily="2" charset="-122"/>
                <a:sym typeface="Symbol" pitchFamily="2" charset="2"/>
              </a:rPr>
              <a:t>ifun</a:t>
            </a:r>
            <a:r>
              <a:rPr lang="en-US" altLang="zh-CN" sz="2000" b="0" dirty="0">
                <a:latin typeface="Nanum Myeongjo" panose="02020603020101020101" pitchFamily="18" charset="-127"/>
                <a:ea typeface="宋体" panose="02010600030101010101" pitchFamily="2" charset="-122"/>
                <a:sym typeface="Symbol" pitchFamily="2" charset="2"/>
              </a:rPr>
              <a:t> </a:t>
            </a:r>
            <a:r>
              <a:rPr lang="en-US" altLang="zh-CN" sz="2000" b="0" dirty="0" err="1">
                <a:latin typeface="Nanum Myeongjo" panose="02020603020101020101" pitchFamily="18" charset="-127"/>
                <a:ea typeface="宋体" panose="02010600030101010101" pitchFamily="2" charset="-122"/>
                <a:sym typeface="Symbol" pitchFamily="2" charset="2"/>
              </a:rPr>
              <a:t>valA</a:t>
            </a:r>
            <a:endParaRPr lang="en-US" altLang="zh-CN" sz="2000" b="0" dirty="0">
              <a:latin typeface="Nanum Myeongjo" panose="02020603020101020101" pitchFamily="18" charset="-127"/>
              <a:ea typeface="宋体" panose="02010600030101010101" pitchFamily="2" charset="-122"/>
              <a:sym typeface="Symbol" pitchFamily="2" charset="2"/>
            </a:endParaRPr>
          </a:p>
        </p:txBody>
      </p:sp>
      <p:sp>
        <p:nvSpPr>
          <p:cNvPr id="45064" name="Text Box 24">
            <a:extLst>
              <a:ext uri="{FF2B5EF4-FFF2-40B4-BE49-F238E27FC236}">
                <a16:creationId xmlns:a16="http://schemas.microsoft.com/office/drawing/2014/main" id="{15AB8688-0C34-3E4A-8748-B90A9240473D}"/>
              </a:ext>
            </a:extLst>
          </p:cNvPr>
          <p:cNvSpPr txBox="1">
            <a:spLocks noChangeArrowheads="1"/>
          </p:cNvSpPr>
          <p:nvPr/>
        </p:nvSpPr>
        <p:spPr bwMode="auto">
          <a:xfrm>
            <a:off x="3660775" y="4510088"/>
            <a:ext cx="2822575" cy="371475"/>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Set CC</a:t>
            </a:r>
          </a:p>
        </p:txBody>
      </p:sp>
      <p:sp>
        <p:nvSpPr>
          <p:cNvPr id="45065" name="Text Box 25">
            <a:extLst>
              <a:ext uri="{FF2B5EF4-FFF2-40B4-BE49-F238E27FC236}">
                <a16:creationId xmlns:a16="http://schemas.microsoft.com/office/drawing/2014/main" id="{5502610F-26F7-2849-B5BE-0F260CB091F1}"/>
              </a:ext>
            </a:extLst>
          </p:cNvPr>
          <p:cNvSpPr txBox="1">
            <a:spLocks noChangeArrowheads="1"/>
          </p:cNvSpPr>
          <p:nvPr/>
        </p:nvSpPr>
        <p:spPr bwMode="auto">
          <a:xfrm>
            <a:off x="3660775" y="4137025"/>
            <a:ext cx="2822575" cy="74453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600" b="0" dirty="0">
              <a:latin typeface="Nanum Myeongjo" panose="02020603020101020101" pitchFamily="18" charset="-127"/>
              <a:ea typeface="宋体" panose="02010600030101010101" pitchFamily="2" charset="-122"/>
            </a:endParaRPr>
          </a:p>
        </p:txBody>
      </p:sp>
      <p:sp>
        <p:nvSpPr>
          <p:cNvPr id="45066" name="Text Box 26">
            <a:extLst>
              <a:ext uri="{FF2B5EF4-FFF2-40B4-BE49-F238E27FC236}">
                <a16:creationId xmlns:a16="http://schemas.microsoft.com/office/drawing/2014/main" id="{7F66AF50-3108-4849-9541-2D2D5EA8A854}"/>
              </a:ext>
            </a:extLst>
          </p:cNvPr>
          <p:cNvSpPr txBox="1">
            <a:spLocks noChangeArrowheads="1"/>
          </p:cNvSpPr>
          <p:nvPr/>
        </p:nvSpPr>
        <p:spPr bwMode="auto">
          <a:xfrm>
            <a:off x="2439988" y="4137025"/>
            <a:ext cx="1220787" cy="74453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Execute</a:t>
            </a:r>
          </a:p>
        </p:txBody>
      </p:sp>
      <p:sp>
        <p:nvSpPr>
          <p:cNvPr id="45067" name="Text Box 27">
            <a:extLst>
              <a:ext uri="{FF2B5EF4-FFF2-40B4-BE49-F238E27FC236}">
                <a16:creationId xmlns:a16="http://schemas.microsoft.com/office/drawing/2014/main" id="{3E34F316-02AA-364F-B847-5A81C395B8E3}"/>
              </a:ext>
            </a:extLst>
          </p:cNvPr>
          <p:cNvSpPr txBox="1">
            <a:spLocks noChangeArrowheads="1"/>
          </p:cNvSpPr>
          <p:nvPr/>
        </p:nvSpPr>
        <p:spPr bwMode="auto">
          <a:xfrm>
            <a:off x="6635750" y="4137025"/>
            <a:ext cx="3425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Perform ALU operation</a:t>
            </a:r>
          </a:p>
        </p:txBody>
      </p:sp>
      <p:sp>
        <p:nvSpPr>
          <p:cNvPr id="45068" name="Text Box 28">
            <a:extLst>
              <a:ext uri="{FF2B5EF4-FFF2-40B4-BE49-F238E27FC236}">
                <a16:creationId xmlns:a16="http://schemas.microsoft.com/office/drawing/2014/main" id="{D14C8E8A-C46F-5747-9A61-384EA6F305E5}"/>
              </a:ext>
            </a:extLst>
          </p:cNvPr>
          <p:cNvSpPr txBox="1">
            <a:spLocks noChangeArrowheads="1"/>
          </p:cNvSpPr>
          <p:nvPr/>
        </p:nvSpPr>
        <p:spPr bwMode="auto">
          <a:xfrm>
            <a:off x="6635750" y="4510088"/>
            <a:ext cx="35702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Set condition code register</a:t>
            </a:r>
          </a:p>
        </p:txBody>
      </p:sp>
      <p:grpSp>
        <p:nvGrpSpPr>
          <p:cNvPr id="45069" name="Group 29">
            <a:extLst>
              <a:ext uri="{FF2B5EF4-FFF2-40B4-BE49-F238E27FC236}">
                <a16:creationId xmlns:a16="http://schemas.microsoft.com/office/drawing/2014/main" id="{88283460-7AD1-4E42-BEB2-7DB74FEF641E}"/>
              </a:ext>
            </a:extLst>
          </p:cNvPr>
          <p:cNvGrpSpPr>
            <a:grpSpLocks/>
          </p:cNvGrpSpPr>
          <p:nvPr/>
        </p:nvGrpSpPr>
        <p:grpSpPr bwMode="auto">
          <a:xfrm>
            <a:off x="2439988" y="4881563"/>
            <a:ext cx="7019925" cy="374650"/>
            <a:chOff x="576" y="2352"/>
            <a:chExt cx="4416" cy="192"/>
          </a:xfrm>
        </p:grpSpPr>
        <p:sp>
          <p:nvSpPr>
            <p:cNvPr id="34842" name="Text Box 30">
              <a:extLst>
                <a:ext uri="{FF2B5EF4-FFF2-40B4-BE49-F238E27FC236}">
                  <a16:creationId xmlns:a16="http://schemas.microsoft.com/office/drawing/2014/main" id="{14D47680-EDD3-5943-BA49-A22CD4A4998C}"/>
                </a:ext>
              </a:extLst>
            </p:cNvPr>
            <p:cNvSpPr txBox="1">
              <a:spLocks noChangeArrowheads="1"/>
            </p:cNvSpPr>
            <p:nvPr/>
          </p:nvSpPr>
          <p:spPr bwMode="auto">
            <a:xfrm>
              <a:off x="1344" y="2352"/>
              <a:ext cx="1776" cy="192"/>
            </a:xfrm>
            <a:prstGeom prst="rect">
              <a:avLst/>
            </a:prstGeom>
            <a:solidFill>
              <a:srgbClr val="CCFF99"/>
            </a:solidFill>
            <a:ln w="19050">
              <a:solidFill>
                <a:schemeClr val="bg1">
                  <a:lumMod val="65000"/>
                </a:schemeClr>
              </a:solidFill>
              <a:miter lim="800000"/>
              <a:headEnd/>
              <a:tailEnd type="none" w="sm" len="sm"/>
            </a:ln>
          </p:spPr>
          <p:txBody>
            <a:bodyPr lIns="45761" tIns="45761" rIns="45761" bIns="45761"/>
            <a:lstStyle>
              <a:lvl1pPr defTabSz="915988">
                <a:defRPr sz="1600" b="1">
                  <a:solidFill>
                    <a:schemeClr val="tx1"/>
                  </a:solidFill>
                  <a:latin typeface="Comic Sans MS" pitchFamily="66" charset="0"/>
                </a:defRPr>
              </a:lvl1pPr>
              <a:lvl2pPr marL="742950" indent="-285750" defTabSz="915988">
                <a:defRPr sz="1600" b="1">
                  <a:solidFill>
                    <a:schemeClr val="tx1"/>
                  </a:solidFill>
                  <a:latin typeface="Comic Sans MS" pitchFamily="66" charset="0"/>
                </a:defRPr>
              </a:lvl2pPr>
              <a:lvl3pPr marL="1143000" indent="-228600" defTabSz="915988">
                <a:defRPr sz="1600" b="1">
                  <a:solidFill>
                    <a:schemeClr val="tx1"/>
                  </a:solidFill>
                  <a:latin typeface="Comic Sans MS" pitchFamily="66" charset="0"/>
                </a:defRPr>
              </a:lvl3pPr>
              <a:lvl4pPr marL="1600200" indent="-228600" defTabSz="915988">
                <a:defRPr sz="1600" b="1">
                  <a:solidFill>
                    <a:schemeClr val="tx1"/>
                  </a:solidFill>
                  <a:latin typeface="Comic Sans MS" pitchFamily="66" charset="0"/>
                </a:defRPr>
              </a:lvl4pPr>
              <a:lvl5pPr marL="2057400" indent="-228600" defTabSz="915988">
                <a:defRPr sz="1600" b="1">
                  <a:solidFill>
                    <a:schemeClr val="tx1"/>
                  </a:solidFill>
                  <a:latin typeface="Comic Sans MS" pitchFamily="66" charset="0"/>
                </a:defRPr>
              </a:lvl5pPr>
              <a:lvl6pPr marL="2514600" indent="-228600" defTabSz="915988" eaLnBrk="0" fontAlgn="base" hangingPunct="0">
                <a:lnSpc>
                  <a:spcPct val="90000"/>
                </a:lnSpc>
                <a:spcBef>
                  <a:spcPct val="20000"/>
                </a:spcBef>
                <a:spcAft>
                  <a:spcPct val="0"/>
                </a:spcAft>
                <a:defRPr sz="1600" b="1">
                  <a:solidFill>
                    <a:schemeClr val="tx1"/>
                  </a:solidFill>
                  <a:latin typeface="Comic Sans MS" pitchFamily="66" charset="0"/>
                </a:defRPr>
              </a:lvl6pPr>
              <a:lvl7pPr marL="2971800" indent="-228600" defTabSz="915988" eaLnBrk="0" fontAlgn="base" hangingPunct="0">
                <a:lnSpc>
                  <a:spcPct val="90000"/>
                </a:lnSpc>
                <a:spcBef>
                  <a:spcPct val="20000"/>
                </a:spcBef>
                <a:spcAft>
                  <a:spcPct val="0"/>
                </a:spcAft>
                <a:defRPr sz="1600" b="1">
                  <a:solidFill>
                    <a:schemeClr val="tx1"/>
                  </a:solidFill>
                  <a:latin typeface="Comic Sans MS" pitchFamily="66" charset="0"/>
                </a:defRPr>
              </a:lvl7pPr>
              <a:lvl8pPr marL="3429000" indent="-228600" defTabSz="915988" eaLnBrk="0" fontAlgn="base" hangingPunct="0">
                <a:lnSpc>
                  <a:spcPct val="90000"/>
                </a:lnSpc>
                <a:spcBef>
                  <a:spcPct val="20000"/>
                </a:spcBef>
                <a:spcAft>
                  <a:spcPct val="0"/>
                </a:spcAft>
                <a:defRPr sz="1600" b="1">
                  <a:solidFill>
                    <a:schemeClr val="tx1"/>
                  </a:solidFill>
                  <a:latin typeface="Comic Sans MS" pitchFamily="66" charset="0"/>
                </a:defRPr>
              </a:lvl8pPr>
              <a:lvl9pPr marL="3886200" indent="-228600" defTabSz="915988" eaLnBrk="0" fontAlgn="base" hangingPunct="0">
                <a:lnSpc>
                  <a:spcPct val="90000"/>
                </a:lnSpc>
                <a:spcBef>
                  <a:spcPct val="20000"/>
                </a:spcBef>
                <a:spcAft>
                  <a:spcPct val="0"/>
                </a:spcAft>
                <a:defRPr sz="1600" b="1">
                  <a:solidFill>
                    <a:schemeClr val="tx1"/>
                  </a:solidFill>
                  <a:latin typeface="Comic Sans MS" pitchFamily="66" charset="0"/>
                </a:defRPr>
              </a:lvl9pPr>
            </a:lstStyle>
            <a:p>
              <a:pPr>
                <a:lnSpc>
                  <a:spcPct val="90000"/>
                </a:lnSpc>
                <a:spcBef>
                  <a:spcPct val="50000"/>
                </a:spcBef>
                <a:defRPr/>
              </a:pPr>
              <a:r>
                <a:rPr lang="zh-CN" altLang="en-US" b="0" dirty="0">
                  <a:latin typeface="Nanum Myeongjo" panose="02020603020101020101" pitchFamily="18" charset="-127"/>
                  <a:ea typeface="宋体" pitchFamily="2" charset="-122"/>
                </a:rPr>
                <a:t>  </a:t>
              </a:r>
            </a:p>
          </p:txBody>
        </p:sp>
        <p:sp>
          <p:nvSpPr>
            <p:cNvPr id="45082" name="Text Box 31">
              <a:extLst>
                <a:ext uri="{FF2B5EF4-FFF2-40B4-BE49-F238E27FC236}">
                  <a16:creationId xmlns:a16="http://schemas.microsoft.com/office/drawing/2014/main" id="{3308185D-177D-D14B-B3DA-0D52827240DF}"/>
                </a:ext>
              </a:extLst>
            </p:cNvPr>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Memory</a:t>
              </a:r>
            </a:p>
          </p:txBody>
        </p:sp>
        <p:sp>
          <p:nvSpPr>
            <p:cNvPr id="45083" name="Text Box 32">
              <a:extLst>
                <a:ext uri="{FF2B5EF4-FFF2-40B4-BE49-F238E27FC236}">
                  <a16:creationId xmlns:a16="http://schemas.microsoft.com/office/drawing/2014/main" id="{A472EDF5-4CE2-E044-A7D3-B3CA6473D0F4}"/>
                </a:ext>
              </a:extLst>
            </p:cNvPr>
            <p:cNvSpPr txBox="1">
              <a:spLocks noChangeArrowheads="1"/>
            </p:cNvSpPr>
            <p:nvPr/>
          </p:nvSpPr>
          <p:spPr bwMode="auto">
            <a:xfrm>
              <a:off x="3216" y="2352"/>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600" b="0" dirty="0">
                  <a:latin typeface="Nanum Myeongjo" panose="02020603020101020101" pitchFamily="18" charset="-127"/>
                  <a:ea typeface="宋体" panose="02010600030101010101" pitchFamily="2" charset="-122"/>
                </a:rPr>
                <a:t>  </a:t>
              </a:r>
            </a:p>
          </p:txBody>
        </p:sp>
      </p:grpSp>
      <p:grpSp>
        <p:nvGrpSpPr>
          <p:cNvPr id="45070" name="Group 33">
            <a:extLst>
              <a:ext uri="{FF2B5EF4-FFF2-40B4-BE49-F238E27FC236}">
                <a16:creationId xmlns:a16="http://schemas.microsoft.com/office/drawing/2014/main" id="{521AA093-EF21-8447-971E-0C2289701DBF}"/>
              </a:ext>
            </a:extLst>
          </p:cNvPr>
          <p:cNvGrpSpPr>
            <a:grpSpLocks/>
          </p:cNvGrpSpPr>
          <p:nvPr/>
        </p:nvGrpSpPr>
        <p:grpSpPr bwMode="auto">
          <a:xfrm>
            <a:off x="2439988" y="5256213"/>
            <a:ext cx="7019925" cy="744537"/>
            <a:chOff x="576" y="2544"/>
            <a:chExt cx="4416" cy="384"/>
          </a:xfrm>
        </p:grpSpPr>
        <p:sp>
          <p:nvSpPr>
            <p:cNvPr id="45075" name="Text Box 34">
              <a:extLst>
                <a:ext uri="{FF2B5EF4-FFF2-40B4-BE49-F238E27FC236}">
                  <a16:creationId xmlns:a16="http://schemas.microsoft.com/office/drawing/2014/main" id="{2CC61595-CF10-FE48-B3CA-4DDE9F2CEB8E}"/>
                </a:ext>
              </a:extLst>
            </p:cNvPr>
            <p:cNvSpPr txBox="1">
              <a:spLocks noChangeArrowheads="1"/>
            </p:cNvSpPr>
            <p:nvPr/>
          </p:nvSpPr>
          <p:spPr bwMode="auto">
            <a:xfrm>
              <a:off x="1344" y="2544"/>
              <a:ext cx="1776" cy="192"/>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R[</a:t>
              </a:r>
              <a:r>
                <a:rPr lang="en-US" altLang="zh-CN" sz="2000" b="0" dirty="0" err="1">
                  <a:latin typeface="Nanum Myeongjo" panose="02020603020101020101" pitchFamily="18" charset="-127"/>
                  <a:ea typeface="宋体" panose="02010600030101010101" pitchFamily="2" charset="-122"/>
                </a:rPr>
                <a:t>rB</a:t>
              </a:r>
              <a:r>
                <a:rPr lang="en-US" altLang="zh-CN" sz="2000" b="0" dirty="0">
                  <a:latin typeface="Nanum Myeongjo" panose="02020603020101020101" pitchFamily="18" charset="-127"/>
                  <a:ea typeface="宋体" panose="02010600030101010101" pitchFamily="2" charset="-122"/>
                </a:rPr>
                <a:t>] </a:t>
              </a:r>
              <a:r>
                <a:rPr lang="en-US" altLang="zh-CN" sz="2000" b="0" dirty="0">
                  <a:latin typeface="Nanum Myeongjo" panose="02020603020101020101" pitchFamily="18" charset="-127"/>
                  <a:ea typeface="宋体" panose="02010600030101010101" pitchFamily="2" charset="-122"/>
                  <a:sym typeface="Symbol" pitchFamily="2" charset="2"/>
                </a:rPr>
                <a:t> </a:t>
              </a:r>
              <a:r>
                <a:rPr lang="en-US" altLang="zh-CN" sz="2000" b="0" dirty="0" err="1">
                  <a:latin typeface="Nanum Myeongjo" panose="02020603020101020101" pitchFamily="18" charset="-127"/>
                  <a:ea typeface="宋体" panose="02010600030101010101" pitchFamily="2" charset="-122"/>
                  <a:sym typeface="Symbol" pitchFamily="2" charset="2"/>
                </a:rPr>
                <a:t>valE</a:t>
              </a:r>
              <a:endParaRPr lang="en-US" altLang="zh-CN" sz="2000" b="0" dirty="0">
                <a:latin typeface="Nanum Myeongjo" panose="02020603020101020101" pitchFamily="18" charset="-127"/>
                <a:ea typeface="宋体" panose="02010600030101010101" pitchFamily="2" charset="-122"/>
                <a:sym typeface="Symbol" pitchFamily="2" charset="2"/>
              </a:endParaRPr>
            </a:p>
          </p:txBody>
        </p:sp>
        <p:sp>
          <p:nvSpPr>
            <p:cNvPr id="45076" name="Text Box 35">
              <a:extLst>
                <a:ext uri="{FF2B5EF4-FFF2-40B4-BE49-F238E27FC236}">
                  <a16:creationId xmlns:a16="http://schemas.microsoft.com/office/drawing/2014/main" id="{AD6ADFC9-C23C-E04C-8EA6-838671377E7A}"/>
                </a:ext>
              </a:extLst>
            </p:cNvPr>
            <p:cNvSpPr txBox="1">
              <a:spLocks noChangeArrowheads="1"/>
            </p:cNvSpPr>
            <p:nvPr/>
          </p:nvSpPr>
          <p:spPr bwMode="auto">
            <a:xfrm>
              <a:off x="1344" y="2736"/>
              <a:ext cx="1776" cy="192"/>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600" b="0" dirty="0">
                  <a:latin typeface="Nanum Myeongjo" panose="02020603020101020101" pitchFamily="18" charset="-127"/>
                  <a:ea typeface="宋体" panose="02010600030101010101" pitchFamily="2" charset="-122"/>
                </a:rPr>
                <a:t> </a:t>
              </a:r>
            </a:p>
          </p:txBody>
        </p:sp>
        <p:sp>
          <p:nvSpPr>
            <p:cNvPr id="45077" name="Text Box 36">
              <a:extLst>
                <a:ext uri="{FF2B5EF4-FFF2-40B4-BE49-F238E27FC236}">
                  <a16:creationId xmlns:a16="http://schemas.microsoft.com/office/drawing/2014/main" id="{D7400FB5-BCB0-6C4C-B1CA-57D93677A03E}"/>
                </a:ext>
              </a:extLst>
            </p:cNvPr>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600" b="0" dirty="0">
                <a:latin typeface="Nanum Myeongjo" panose="02020603020101020101" pitchFamily="18" charset="-127"/>
                <a:ea typeface="宋体" panose="02010600030101010101" pitchFamily="2" charset="-122"/>
              </a:endParaRPr>
            </a:p>
          </p:txBody>
        </p:sp>
        <p:sp>
          <p:nvSpPr>
            <p:cNvPr id="45078" name="Text Box 37">
              <a:extLst>
                <a:ext uri="{FF2B5EF4-FFF2-40B4-BE49-F238E27FC236}">
                  <a16:creationId xmlns:a16="http://schemas.microsoft.com/office/drawing/2014/main" id="{814A7370-E8A5-1641-91C6-19D113A32D32}"/>
                </a:ext>
              </a:extLst>
            </p:cNvPr>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70000"/>
                </a:lnSpc>
                <a:spcBef>
                  <a:spcPct val="50000"/>
                </a:spcBef>
                <a:buFontTx/>
                <a:buNone/>
              </a:pPr>
              <a:r>
                <a:rPr lang="en-US" altLang="zh-CN" sz="2000" b="0" dirty="0">
                  <a:latin typeface="Nanum Myeongjo" panose="02020603020101020101" pitchFamily="18" charset="-127"/>
                  <a:ea typeface="宋体" panose="02010600030101010101" pitchFamily="2" charset="-122"/>
                </a:rPr>
                <a:t>Write</a:t>
              </a:r>
            </a:p>
            <a:p>
              <a:pPr>
                <a:lnSpc>
                  <a:spcPct val="70000"/>
                </a:lnSpc>
                <a:spcBef>
                  <a:spcPct val="50000"/>
                </a:spcBef>
                <a:buFontTx/>
                <a:buNone/>
              </a:pPr>
              <a:r>
                <a:rPr lang="en-US" altLang="zh-CN" sz="2000" b="0" dirty="0">
                  <a:latin typeface="Nanum Myeongjo" panose="02020603020101020101" pitchFamily="18" charset="-127"/>
                  <a:ea typeface="宋体" panose="02010600030101010101" pitchFamily="2" charset="-122"/>
                </a:rPr>
                <a:t>back</a:t>
              </a:r>
            </a:p>
          </p:txBody>
        </p:sp>
        <p:sp>
          <p:nvSpPr>
            <p:cNvPr id="45079" name="Text Box 38">
              <a:extLst>
                <a:ext uri="{FF2B5EF4-FFF2-40B4-BE49-F238E27FC236}">
                  <a16:creationId xmlns:a16="http://schemas.microsoft.com/office/drawing/2014/main" id="{DEE64F5D-881F-A449-86EC-463472C68A55}"/>
                </a:ext>
              </a:extLst>
            </p:cNvPr>
            <p:cNvSpPr txBox="1">
              <a:spLocks noChangeArrowheads="1"/>
            </p:cNvSpPr>
            <p:nvPr/>
          </p:nvSpPr>
          <p:spPr bwMode="auto">
            <a:xfrm>
              <a:off x="3216" y="2544"/>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Write back result</a:t>
              </a:r>
            </a:p>
          </p:txBody>
        </p:sp>
        <p:sp>
          <p:nvSpPr>
            <p:cNvPr id="45080" name="Text Box 39">
              <a:extLst>
                <a:ext uri="{FF2B5EF4-FFF2-40B4-BE49-F238E27FC236}">
                  <a16:creationId xmlns:a16="http://schemas.microsoft.com/office/drawing/2014/main" id="{074BFC2D-0D71-2A40-BF0A-14F4F0423563}"/>
                </a:ext>
              </a:extLst>
            </p:cNvPr>
            <p:cNvSpPr txBox="1">
              <a:spLocks noChangeArrowheads="1"/>
            </p:cNvSpPr>
            <p:nvPr/>
          </p:nvSpPr>
          <p:spPr bwMode="auto">
            <a:xfrm>
              <a:off x="3216" y="2736"/>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600" b="0" dirty="0">
                  <a:latin typeface="Nanum Myeongjo" panose="02020603020101020101" pitchFamily="18" charset="-127"/>
                  <a:ea typeface="宋体" panose="02010600030101010101" pitchFamily="2" charset="-122"/>
                </a:rPr>
                <a:t> </a:t>
              </a:r>
            </a:p>
          </p:txBody>
        </p:sp>
      </p:grpSp>
      <p:grpSp>
        <p:nvGrpSpPr>
          <p:cNvPr id="45071" name="Group 40">
            <a:extLst>
              <a:ext uri="{FF2B5EF4-FFF2-40B4-BE49-F238E27FC236}">
                <a16:creationId xmlns:a16="http://schemas.microsoft.com/office/drawing/2014/main" id="{5FF4F9B7-720F-0740-A7D0-13D8431162A7}"/>
              </a:ext>
            </a:extLst>
          </p:cNvPr>
          <p:cNvGrpSpPr>
            <a:grpSpLocks/>
          </p:cNvGrpSpPr>
          <p:nvPr/>
        </p:nvGrpSpPr>
        <p:grpSpPr bwMode="auto">
          <a:xfrm>
            <a:off x="2439988" y="6000750"/>
            <a:ext cx="7019925" cy="704850"/>
            <a:chOff x="576" y="2928"/>
            <a:chExt cx="4416" cy="192"/>
          </a:xfrm>
        </p:grpSpPr>
        <p:sp>
          <p:nvSpPr>
            <p:cNvPr id="45072" name="Text Box 41">
              <a:extLst>
                <a:ext uri="{FF2B5EF4-FFF2-40B4-BE49-F238E27FC236}">
                  <a16:creationId xmlns:a16="http://schemas.microsoft.com/office/drawing/2014/main" id="{4B6597DF-8F61-6E48-B8A8-436A698F0CD1}"/>
                </a:ext>
              </a:extLst>
            </p:cNvPr>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PC </a:t>
              </a:r>
              <a:r>
                <a:rPr lang="en-US" altLang="zh-CN" sz="2000" b="0" dirty="0">
                  <a:latin typeface="Nanum Myeongjo" panose="02020603020101020101" pitchFamily="18" charset="-127"/>
                  <a:ea typeface="宋体" panose="02010600030101010101" pitchFamily="2" charset="-122"/>
                  <a:sym typeface="Symbol" pitchFamily="2" charset="2"/>
                </a:rPr>
                <a:t> </a:t>
              </a:r>
              <a:r>
                <a:rPr lang="en-US" altLang="zh-CN" sz="2000" b="0" dirty="0" err="1">
                  <a:latin typeface="Nanum Myeongjo" panose="02020603020101020101" pitchFamily="18" charset="-127"/>
                  <a:ea typeface="宋体" panose="02010600030101010101" pitchFamily="2" charset="-122"/>
                  <a:sym typeface="Symbol" pitchFamily="2" charset="2"/>
                </a:rPr>
                <a:t>valP</a:t>
              </a:r>
              <a:endParaRPr lang="en-US" altLang="zh-CN" sz="2000" b="0" dirty="0">
                <a:latin typeface="Nanum Myeongjo" panose="02020603020101020101" pitchFamily="18" charset="-127"/>
                <a:ea typeface="宋体" panose="02010600030101010101" pitchFamily="2" charset="-122"/>
                <a:sym typeface="Symbol" pitchFamily="2" charset="2"/>
              </a:endParaRPr>
            </a:p>
          </p:txBody>
        </p:sp>
        <p:sp>
          <p:nvSpPr>
            <p:cNvPr id="45073" name="Text Box 42">
              <a:extLst>
                <a:ext uri="{FF2B5EF4-FFF2-40B4-BE49-F238E27FC236}">
                  <a16:creationId xmlns:a16="http://schemas.microsoft.com/office/drawing/2014/main" id="{1D23AA0F-A7FD-054C-B096-5CE0A742957C}"/>
                </a:ext>
              </a:extLst>
            </p:cNvPr>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PC update</a:t>
              </a:r>
            </a:p>
          </p:txBody>
        </p:sp>
        <p:sp>
          <p:nvSpPr>
            <p:cNvPr id="45074" name="Text Box 43">
              <a:extLst>
                <a:ext uri="{FF2B5EF4-FFF2-40B4-BE49-F238E27FC236}">
                  <a16:creationId xmlns:a16="http://schemas.microsoft.com/office/drawing/2014/main" id="{DC2DFF6C-0E6A-ED4E-B66E-AC4C99D306EC}"/>
                </a:ext>
              </a:extLst>
            </p:cNvPr>
            <p:cNvSpPr txBox="1">
              <a:spLocks noChangeArrowheads="1"/>
            </p:cNvSpPr>
            <p:nvPr/>
          </p:nvSpPr>
          <p:spPr bwMode="auto">
            <a:xfrm>
              <a:off x="3216" y="2928"/>
              <a:ext cx="17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000" b="0" dirty="0">
                  <a:latin typeface="Nanum Myeongjo" panose="02020603020101020101" pitchFamily="18" charset="-127"/>
                  <a:ea typeface="宋体" panose="02010600030101010101" pitchFamily="2" charset="-122"/>
                </a:rPr>
                <a:t>Update PC</a:t>
              </a: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F16B94AF-70C5-DF47-90FB-870143F094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F72C0A6-16DC-C04A-A297-FDD48BEC012C}" type="slidenum">
              <a:rPr lang="zh-CN" altLang="en-US" sz="1400">
                <a:latin typeface="Nanum Myeongjo" panose="02020603020101020101" pitchFamily="18" charset="-127"/>
              </a:rPr>
              <a:pPr>
                <a:spcBef>
                  <a:spcPct val="0"/>
                </a:spcBef>
                <a:buFontTx/>
                <a:buNone/>
              </a:pPr>
              <a:t>22</a:t>
            </a:fld>
            <a:endParaRPr lang="en-US" altLang="zh-CN" sz="1400" dirty="0">
              <a:latin typeface="Nanum Myeongjo" panose="02020603020101020101" pitchFamily="18" charset="-127"/>
            </a:endParaRPr>
          </a:p>
        </p:txBody>
      </p:sp>
      <p:sp>
        <p:nvSpPr>
          <p:cNvPr id="47107" name="Rectangle 2">
            <a:extLst>
              <a:ext uri="{FF2B5EF4-FFF2-40B4-BE49-F238E27FC236}">
                <a16:creationId xmlns:a16="http://schemas.microsoft.com/office/drawing/2014/main" id="{FA86B0B4-91ED-2446-8A01-E078ED4D1ADA}"/>
              </a:ext>
            </a:extLst>
          </p:cNvPr>
          <p:cNvSpPr>
            <a:spLocks noGrp="1" noChangeArrowheads="1"/>
          </p:cNvSpPr>
          <p:nvPr>
            <p:ph type="title"/>
          </p:nvPr>
        </p:nvSpPr>
        <p:spPr/>
        <p:txBody>
          <a:bodyPr/>
          <a:lstStyle/>
          <a:p>
            <a:r>
              <a:rPr lang="en-US" altLang="zh-CN" sz="3600" dirty="0">
                <a:ea typeface="宋体" panose="02010600030101010101" pitchFamily="2" charset="-122"/>
              </a:rPr>
              <a:t>Practice Problem</a:t>
            </a:r>
          </a:p>
        </p:txBody>
      </p:sp>
      <p:sp>
        <p:nvSpPr>
          <p:cNvPr id="47108" name="Rectangle 3">
            <a:extLst>
              <a:ext uri="{FF2B5EF4-FFF2-40B4-BE49-F238E27FC236}">
                <a16:creationId xmlns:a16="http://schemas.microsoft.com/office/drawing/2014/main" id="{6B88FE39-7338-A240-8BBC-227925AB5DD9}"/>
              </a:ext>
            </a:extLst>
          </p:cNvPr>
          <p:cNvSpPr txBox="1">
            <a:spLocks noChangeArrowheads="1"/>
          </p:cNvSpPr>
          <p:nvPr/>
        </p:nvSpPr>
        <p:spPr bwMode="auto">
          <a:xfrm>
            <a:off x="381000" y="1600200"/>
            <a:ext cx="11353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r>
              <a:rPr lang="en-US" altLang="zh-CN" sz="3200" b="0" dirty="0">
                <a:latin typeface="Nanum Myeongjo" panose="02020603020101020101" pitchFamily="18" charset="-127"/>
                <a:ea typeface="宋体" panose="02010600030101010101" pitchFamily="2" charset="-122"/>
              </a:rPr>
              <a:t>What does the decode mean?</a:t>
            </a:r>
            <a:endParaRPr lang="en-US" altLang="zh-CN"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95BDE49-C9B3-BE4A-B2A0-64A7533B829E}"/>
              </a:ext>
            </a:extLst>
          </p:cNvPr>
          <p:cNvSpPr>
            <a:spLocks noGrp="1" noChangeArrowheads="1"/>
          </p:cNvSpPr>
          <p:nvPr>
            <p:ph type="title"/>
          </p:nvPr>
        </p:nvSpPr>
        <p:spPr/>
        <p:txBody>
          <a:bodyPr/>
          <a:lstStyle/>
          <a:p>
            <a:r>
              <a:rPr lang="en-US" altLang="zh-CN" sz="3600" dirty="0">
                <a:ea typeface="宋体" panose="02010600030101010101" pitchFamily="2" charset="-122"/>
              </a:rPr>
              <a:t>Stage Computation: </a:t>
            </a:r>
            <a:r>
              <a:rPr lang="en-US" altLang="zh-CN" sz="3600" dirty="0" err="1">
                <a:ea typeface="宋体" panose="02010600030101010101" pitchFamily="2" charset="-122"/>
                <a:cs typeface="Courier New" panose="02070309020205020404" pitchFamily="49" charset="0"/>
              </a:rPr>
              <a:t>arith</a:t>
            </a:r>
            <a:r>
              <a:rPr lang="en-US" altLang="zh-CN" sz="3600" dirty="0">
                <a:ea typeface="宋体" panose="02010600030101010101" pitchFamily="2" charset="-122"/>
                <a:cs typeface="Courier New" panose="02070309020205020404" pitchFamily="49" charset="0"/>
              </a:rPr>
              <a:t>./log. ops</a:t>
            </a:r>
          </a:p>
        </p:txBody>
      </p:sp>
      <p:grpSp>
        <p:nvGrpSpPr>
          <p:cNvPr id="49155" name="组合 2">
            <a:extLst>
              <a:ext uri="{FF2B5EF4-FFF2-40B4-BE49-F238E27FC236}">
                <a16:creationId xmlns:a16="http://schemas.microsoft.com/office/drawing/2014/main" id="{AD7BB530-EC14-7244-9731-980BEF035D41}"/>
              </a:ext>
            </a:extLst>
          </p:cNvPr>
          <p:cNvGrpSpPr>
            <a:grpSpLocks/>
          </p:cNvGrpSpPr>
          <p:nvPr/>
        </p:nvGrpSpPr>
        <p:grpSpPr bwMode="auto">
          <a:xfrm>
            <a:off x="609600" y="1524000"/>
            <a:ext cx="10896600" cy="4800600"/>
            <a:chOff x="2439989" y="1524000"/>
            <a:chExt cx="7847012" cy="5192713"/>
          </a:xfrm>
        </p:grpSpPr>
        <p:sp>
          <p:nvSpPr>
            <p:cNvPr id="49156" name="Text Box 17">
              <a:extLst>
                <a:ext uri="{FF2B5EF4-FFF2-40B4-BE49-F238E27FC236}">
                  <a16:creationId xmlns:a16="http://schemas.microsoft.com/office/drawing/2014/main" id="{B5893AA3-6969-124C-A117-406310198DD2}"/>
                </a:ext>
              </a:extLst>
            </p:cNvPr>
            <p:cNvSpPr txBox="1">
              <a:spLocks noChangeArrowheads="1"/>
            </p:cNvSpPr>
            <p:nvPr/>
          </p:nvSpPr>
          <p:spPr bwMode="auto">
            <a:xfrm>
              <a:off x="6492876" y="3390901"/>
              <a:ext cx="3794125" cy="373063"/>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valA</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R[%</a:t>
              </a:r>
              <a:r>
                <a:rPr lang="en-US" altLang="zh-CN" sz="2400" b="0" dirty="0" err="1">
                  <a:latin typeface="Nanum Myeongjo" panose="02020603020101020101" pitchFamily="18" charset="-127"/>
                  <a:ea typeface="宋体" panose="02010600030101010101" pitchFamily="2" charset="-122"/>
                  <a:sym typeface="Symbol" pitchFamily="2" charset="2"/>
                </a:rPr>
                <a:t>edx</a:t>
              </a:r>
              <a:r>
                <a:rPr lang="en-US" altLang="zh-CN" sz="2400" b="0" dirty="0">
                  <a:latin typeface="Nanum Myeongjo" panose="02020603020101020101" pitchFamily="18" charset="-127"/>
                  <a:ea typeface="宋体" panose="02010600030101010101" pitchFamily="2" charset="-122"/>
                  <a:sym typeface="Symbol" pitchFamily="2" charset="2"/>
                </a:rPr>
                <a:t>] = 9</a:t>
              </a:r>
            </a:p>
          </p:txBody>
        </p:sp>
        <p:sp>
          <p:nvSpPr>
            <p:cNvPr id="49157" name="Text Box 18">
              <a:extLst>
                <a:ext uri="{FF2B5EF4-FFF2-40B4-BE49-F238E27FC236}">
                  <a16:creationId xmlns:a16="http://schemas.microsoft.com/office/drawing/2014/main" id="{2AC8AF6E-33ED-6B47-B869-D28AACF3F430}"/>
                </a:ext>
              </a:extLst>
            </p:cNvPr>
            <p:cNvSpPr txBox="1">
              <a:spLocks noChangeArrowheads="1"/>
            </p:cNvSpPr>
            <p:nvPr/>
          </p:nvSpPr>
          <p:spPr bwMode="auto">
            <a:xfrm>
              <a:off x="6492876" y="3763963"/>
              <a:ext cx="3794125" cy="373062"/>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valB</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R[%</a:t>
              </a:r>
              <a:r>
                <a:rPr lang="en-US" altLang="zh-CN" sz="2400" b="0" dirty="0" err="1">
                  <a:latin typeface="Nanum Myeongjo" panose="02020603020101020101" pitchFamily="18" charset="-127"/>
                  <a:ea typeface="宋体" panose="02010600030101010101" pitchFamily="2" charset="-122"/>
                  <a:sym typeface="Symbol" pitchFamily="2" charset="2"/>
                </a:rPr>
                <a:t>ebx</a:t>
              </a:r>
              <a:r>
                <a:rPr lang="en-US" altLang="zh-CN" sz="2400" b="0" dirty="0">
                  <a:latin typeface="Nanum Myeongjo" panose="02020603020101020101" pitchFamily="18" charset="-127"/>
                  <a:ea typeface="宋体" panose="02010600030101010101" pitchFamily="2" charset="-122"/>
                  <a:sym typeface="Symbol" pitchFamily="2" charset="2"/>
                </a:rPr>
                <a:t>] = 21</a:t>
              </a:r>
            </a:p>
          </p:txBody>
        </p:sp>
        <p:sp>
          <p:nvSpPr>
            <p:cNvPr id="49158" name="Text Box 30">
              <a:extLst>
                <a:ext uri="{FF2B5EF4-FFF2-40B4-BE49-F238E27FC236}">
                  <a16:creationId xmlns:a16="http://schemas.microsoft.com/office/drawing/2014/main" id="{443D70C5-FA46-194C-AF30-D5B53CFBF5AB}"/>
                </a:ext>
              </a:extLst>
            </p:cNvPr>
            <p:cNvSpPr txBox="1">
              <a:spLocks noChangeArrowheads="1"/>
            </p:cNvSpPr>
            <p:nvPr/>
          </p:nvSpPr>
          <p:spPr bwMode="auto">
            <a:xfrm>
              <a:off x="3660776" y="4881563"/>
              <a:ext cx="2822575" cy="374650"/>
            </a:xfrm>
            <a:prstGeom prst="rect">
              <a:avLst/>
            </a:prstGeom>
            <a:solidFill>
              <a:srgbClr val="CCFF99"/>
            </a:solidFill>
            <a:ln w="19050">
              <a:solidFill>
                <a:schemeClr val="tx1"/>
              </a:solidFill>
              <a:miter lim="800000"/>
              <a:headEnd/>
              <a:tailEnd type="none" w="sm" len="sm"/>
            </a:ln>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59" name="Text Box 4">
              <a:extLst>
                <a:ext uri="{FF2B5EF4-FFF2-40B4-BE49-F238E27FC236}">
                  <a16:creationId xmlns:a16="http://schemas.microsoft.com/office/drawing/2014/main" id="{96430173-CC93-5141-A139-A87F12685B96}"/>
                </a:ext>
              </a:extLst>
            </p:cNvPr>
            <p:cNvSpPr txBox="1">
              <a:spLocks noChangeArrowheads="1"/>
            </p:cNvSpPr>
            <p:nvPr/>
          </p:nvSpPr>
          <p:spPr bwMode="auto">
            <a:xfrm>
              <a:off x="3660776" y="1524000"/>
              <a:ext cx="2822575" cy="3746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OPl</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49160" name="Text Box 6">
              <a:extLst>
                <a:ext uri="{FF2B5EF4-FFF2-40B4-BE49-F238E27FC236}">
                  <a16:creationId xmlns:a16="http://schemas.microsoft.com/office/drawing/2014/main" id="{F0D8BA4B-59E4-394E-AC1C-275BFE9A4D95}"/>
                </a:ext>
              </a:extLst>
            </p:cNvPr>
            <p:cNvSpPr txBox="1">
              <a:spLocks noChangeArrowheads="1"/>
            </p:cNvSpPr>
            <p:nvPr/>
          </p:nvSpPr>
          <p:spPr bwMode="auto">
            <a:xfrm>
              <a:off x="3660776" y="1898651"/>
              <a:ext cx="2822575" cy="373063"/>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icode:ifun</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a:t>
              </a:r>
              <a:r>
                <a:rPr lang="en-US" altLang="zh-CN" sz="2400" b="0" dirty="0">
                  <a:latin typeface="Nanum Myeongjo" panose="02020603020101020101" pitchFamily="18" charset="-127"/>
                  <a:ea typeface="宋体" panose="02010600030101010101" pitchFamily="2" charset="-122"/>
                </a:rPr>
                <a:t> M</a:t>
              </a:r>
              <a:r>
                <a:rPr lang="en-US" altLang="zh-CN" sz="2400" b="0" baseline="-25000" dirty="0">
                  <a:latin typeface="Nanum Myeongjo" panose="02020603020101020101" pitchFamily="18" charset="-127"/>
                  <a:ea typeface="宋体" panose="02010600030101010101" pitchFamily="2" charset="-122"/>
                </a:rPr>
                <a:t>1</a:t>
              </a:r>
              <a:r>
                <a:rPr lang="en-US" altLang="zh-CN" sz="2400" b="0" dirty="0">
                  <a:latin typeface="Nanum Myeongjo" panose="02020603020101020101" pitchFamily="18" charset="-127"/>
                  <a:ea typeface="宋体" panose="02010600030101010101" pitchFamily="2" charset="-122"/>
                </a:rPr>
                <a:t>[PC]</a:t>
              </a:r>
            </a:p>
          </p:txBody>
        </p:sp>
        <p:sp>
          <p:nvSpPr>
            <p:cNvPr id="49161" name="Text Box 7">
              <a:extLst>
                <a:ext uri="{FF2B5EF4-FFF2-40B4-BE49-F238E27FC236}">
                  <a16:creationId xmlns:a16="http://schemas.microsoft.com/office/drawing/2014/main" id="{102AC100-F5CB-6442-874F-39D91C0926B3}"/>
                </a:ext>
              </a:extLst>
            </p:cNvPr>
            <p:cNvSpPr txBox="1">
              <a:spLocks noChangeArrowheads="1"/>
            </p:cNvSpPr>
            <p:nvPr/>
          </p:nvSpPr>
          <p:spPr bwMode="auto">
            <a:xfrm>
              <a:off x="3660776" y="2271713"/>
              <a:ext cx="2822575" cy="37306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rA:rB</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a:t>
              </a:r>
              <a:r>
                <a:rPr lang="en-US" altLang="zh-CN" sz="2400" b="0" dirty="0">
                  <a:latin typeface="Nanum Myeongjo" panose="02020603020101020101" pitchFamily="18" charset="-127"/>
                  <a:ea typeface="宋体" panose="02010600030101010101" pitchFamily="2" charset="-122"/>
                </a:rPr>
                <a:t> M</a:t>
              </a:r>
              <a:r>
                <a:rPr lang="en-US" altLang="zh-CN" sz="2400" b="0" baseline="-25000" dirty="0">
                  <a:latin typeface="Nanum Myeongjo" panose="02020603020101020101" pitchFamily="18" charset="-127"/>
                  <a:ea typeface="宋体" panose="02010600030101010101" pitchFamily="2" charset="-122"/>
                </a:rPr>
                <a:t>1</a:t>
              </a:r>
              <a:r>
                <a:rPr lang="en-US" altLang="zh-CN" sz="2400" b="0" dirty="0">
                  <a:latin typeface="Nanum Myeongjo" panose="02020603020101020101" pitchFamily="18" charset="-127"/>
                  <a:ea typeface="宋体" panose="02010600030101010101" pitchFamily="2" charset="-122"/>
                </a:rPr>
                <a:t>[PC+1]</a:t>
              </a:r>
            </a:p>
          </p:txBody>
        </p:sp>
        <p:sp>
          <p:nvSpPr>
            <p:cNvPr id="49162" name="Text Box 8">
              <a:extLst>
                <a:ext uri="{FF2B5EF4-FFF2-40B4-BE49-F238E27FC236}">
                  <a16:creationId xmlns:a16="http://schemas.microsoft.com/office/drawing/2014/main" id="{89CDDEFD-E3AE-7543-ACEF-FAD272BFFC7E}"/>
                </a:ext>
              </a:extLst>
            </p:cNvPr>
            <p:cNvSpPr txBox="1">
              <a:spLocks noChangeArrowheads="1"/>
            </p:cNvSpPr>
            <p:nvPr/>
          </p:nvSpPr>
          <p:spPr bwMode="auto">
            <a:xfrm>
              <a:off x="3660776" y="2644776"/>
              <a:ext cx="2822575" cy="373063"/>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63" name="Text Box 9">
              <a:extLst>
                <a:ext uri="{FF2B5EF4-FFF2-40B4-BE49-F238E27FC236}">
                  <a16:creationId xmlns:a16="http://schemas.microsoft.com/office/drawing/2014/main" id="{37C553A0-0E90-764E-A789-E18D084CAAFF}"/>
                </a:ext>
              </a:extLst>
            </p:cNvPr>
            <p:cNvSpPr txBox="1">
              <a:spLocks noChangeArrowheads="1"/>
            </p:cNvSpPr>
            <p:nvPr/>
          </p:nvSpPr>
          <p:spPr bwMode="auto">
            <a:xfrm>
              <a:off x="3660776" y="3017838"/>
              <a:ext cx="2822575" cy="37306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valP</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PC+2</a:t>
              </a:r>
            </a:p>
          </p:txBody>
        </p:sp>
        <p:sp>
          <p:nvSpPr>
            <p:cNvPr id="49164" name="Text Box 10">
              <a:extLst>
                <a:ext uri="{FF2B5EF4-FFF2-40B4-BE49-F238E27FC236}">
                  <a16:creationId xmlns:a16="http://schemas.microsoft.com/office/drawing/2014/main" id="{EEECA074-B4A7-D14A-927E-D791FF5CF3C8}"/>
                </a:ext>
              </a:extLst>
            </p:cNvPr>
            <p:cNvSpPr txBox="1">
              <a:spLocks noChangeArrowheads="1"/>
            </p:cNvSpPr>
            <p:nvPr/>
          </p:nvSpPr>
          <p:spPr bwMode="auto">
            <a:xfrm>
              <a:off x="3660776" y="1898650"/>
              <a:ext cx="2822575" cy="14922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65" name="Text Box 11">
              <a:extLst>
                <a:ext uri="{FF2B5EF4-FFF2-40B4-BE49-F238E27FC236}">
                  <a16:creationId xmlns:a16="http://schemas.microsoft.com/office/drawing/2014/main" id="{60BB81CE-DDC7-BB4A-8BFD-BD5A581F1297}"/>
                </a:ext>
              </a:extLst>
            </p:cNvPr>
            <p:cNvSpPr txBox="1">
              <a:spLocks noChangeArrowheads="1"/>
            </p:cNvSpPr>
            <p:nvPr/>
          </p:nvSpPr>
          <p:spPr bwMode="auto">
            <a:xfrm>
              <a:off x="2439989" y="1898650"/>
              <a:ext cx="1220787" cy="14922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Fetch</a:t>
              </a:r>
            </a:p>
          </p:txBody>
        </p:sp>
        <p:sp>
          <p:nvSpPr>
            <p:cNvPr id="49166" name="Text Box 17">
              <a:extLst>
                <a:ext uri="{FF2B5EF4-FFF2-40B4-BE49-F238E27FC236}">
                  <a16:creationId xmlns:a16="http://schemas.microsoft.com/office/drawing/2014/main" id="{27E63320-F7F3-794F-A928-4C3CE5FFD636}"/>
                </a:ext>
              </a:extLst>
            </p:cNvPr>
            <p:cNvSpPr txBox="1">
              <a:spLocks noChangeArrowheads="1"/>
            </p:cNvSpPr>
            <p:nvPr/>
          </p:nvSpPr>
          <p:spPr bwMode="auto">
            <a:xfrm>
              <a:off x="3660776" y="3390901"/>
              <a:ext cx="2822575" cy="373063"/>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valA</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R[</a:t>
              </a:r>
              <a:r>
                <a:rPr lang="en-US" altLang="zh-CN" sz="2400" b="0" dirty="0" err="1">
                  <a:latin typeface="Nanum Myeongjo" panose="02020603020101020101" pitchFamily="18" charset="-127"/>
                  <a:ea typeface="宋体" panose="02010600030101010101" pitchFamily="2" charset="-122"/>
                  <a:sym typeface="Symbol" pitchFamily="2" charset="2"/>
                </a:rPr>
                <a:t>rA</a:t>
              </a:r>
              <a:r>
                <a:rPr lang="en-US" altLang="zh-CN" sz="2400" b="0" dirty="0">
                  <a:latin typeface="Nanum Myeongjo" panose="02020603020101020101" pitchFamily="18" charset="-127"/>
                  <a:ea typeface="宋体" panose="02010600030101010101" pitchFamily="2" charset="-122"/>
                  <a:sym typeface="Symbol" pitchFamily="2" charset="2"/>
                </a:rPr>
                <a:t>]</a:t>
              </a:r>
            </a:p>
          </p:txBody>
        </p:sp>
        <p:sp>
          <p:nvSpPr>
            <p:cNvPr id="49167" name="Text Box 18">
              <a:extLst>
                <a:ext uri="{FF2B5EF4-FFF2-40B4-BE49-F238E27FC236}">
                  <a16:creationId xmlns:a16="http://schemas.microsoft.com/office/drawing/2014/main" id="{0B4A91CF-7877-3940-BAD4-093084C7DB31}"/>
                </a:ext>
              </a:extLst>
            </p:cNvPr>
            <p:cNvSpPr txBox="1">
              <a:spLocks noChangeArrowheads="1"/>
            </p:cNvSpPr>
            <p:nvPr/>
          </p:nvSpPr>
          <p:spPr bwMode="auto">
            <a:xfrm>
              <a:off x="3660776" y="3763963"/>
              <a:ext cx="2822575" cy="373062"/>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valB</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R[</a:t>
              </a:r>
              <a:r>
                <a:rPr lang="en-US" altLang="zh-CN" sz="2400" b="0" dirty="0" err="1">
                  <a:latin typeface="Nanum Myeongjo" panose="02020603020101020101" pitchFamily="18" charset="-127"/>
                  <a:ea typeface="宋体" panose="02010600030101010101" pitchFamily="2" charset="-122"/>
                  <a:sym typeface="Symbol" pitchFamily="2" charset="2"/>
                </a:rPr>
                <a:t>rB</a:t>
              </a:r>
              <a:r>
                <a:rPr lang="en-US" altLang="zh-CN" sz="2400" b="0" dirty="0">
                  <a:latin typeface="Nanum Myeongjo" panose="02020603020101020101" pitchFamily="18" charset="-127"/>
                  <a:ea typeface="宋体" panose="02010600030101010101" pitchFamily="2" charset="-122"/>
                  <a:sym typeface="Symbol" pitchFamily="2" charset="2"/>
                </a:rPr>
                <a:t>]</a:t>
              </a:r>
            </a:p>
          </p:txBody>
        </p:sp>
        <p:sp>
          <p:nvSpPr>
            <p:cNvPr id="49168" name="Text Box 19">
              <a:extLst>
                <a:ext uri="{FF2B5EF4-FFF2-40B4-BE49-F238E27FC236}">
                  <a16:creationId xmlns:a16="http://schemas.microsoft.com/office/drawing/2014/main" id="{EDD4AF0F-8F01-1145-8793-D163DC345FC1}"/>
                </a:ext>
              </a:extLst>
            </p:cNvPr>
            <p:cNvSpPr txBox="1">
              <a:spLocks noChangeArrowheads="1"/>
            </p:cNvSpPr>
            <p:nvPr/>
          </p:nvSpPr>
          <p:spPr bwMode="auto">
            <a:xfrm>
              <a:off x="3660776" y="3390901"/>
              <a:ext cx="2822575" cy="746125"/>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69" name="Text Box 20">
              <a:extLst>
                <a:ext uri="{FF2B5EF4-FFF2-40B4-BE49-F238E27FC236}">
                  <a16:creationId xmlns:a16="http://schemas.microsoft.com/office/drawing/2014/main" id="{C25B8AC9-3294-074E-B58D-A108BE316B4F}"/>
                </a:ext>
              </a:extLst>
            </p:cNvPr>
            <p:cNvSpPr txBox="1">
              <a:spLocks noChangeArrowheads="1"/>
            </p:cNvSpPr>
            <p:nvPr/>
          </p:nvSpPr>
          <p:spPr bwMode="auto">
            <a:xfrm>
              <a:off x="2439989" y="3390901"/>
              <a:ext cx="1220787" cy="746125"/>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Decode</a:t>
              </a:r>
            </a:p>
          </p:txBody>
        </p:sp>
        <p:sp>
          <p:nvSpPr>
            <p:cNvPr id="49170" name="Text Box 23">
              <a:extLst>
                <a:ext uri="{FF2B5EF4-FFF2-40B4-BE49-F238E27FC236}">
                  <a16:creationId xmlns:a16="http://schemas.microsoft.com/office/drawing/2014/main" id="{99BEE9C7-D600-3043-9E2A-551EAEFAF66A}"/>
                </a:ext>
              </a:extLst>
            </p:cNvPr>
            <p:cNvSpPr txBox="1">
              <a:spLocks noChangeArrowheads="1"/>
            </p:cNvSpPr>
            <p:nvPr/>
          </p:nvSpPr>
          <p:spPr bwMode="auto">
            <a:xfrm>
              <a:off x="3660776" y="4137026"/>
              <a:ext cx="2822575" cy="373063"/>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valE</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valB</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ifun</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valA</a:t>
              </a:r>
              <a:endParaRPr lang="en-US" altLang="zh-CN" sz="2400" b="0" dirty="0">
                <a:latin typeface="Nanum Myeongjo" panose="02020603020101020101" pitchFamily="18" charset="-127"/>
                <a:ea typeface="宋体" panose="02010600030101010101" pitchFamily="2" charset="-122"/>
                <a:sym typeface="Symbol" pitchFamily="2" charset="2"/>
              </a:endParaRPr>
            </a:p>
          </p:txBody>
        </p:sp>
        <p:sp>
          <p:nvSpPr>
            <p:cNvPr id="49171" name="Text Box 24">
              <a:extLst>
                <a:ext uri="{FF2B5EF4-FFF2-40B4-BE49-F238E27FC236}">
                  <a16:creationId xmlns:a16="http://schemas.microsoft.com/office/drawing/2014/main" id="{B8627451-4F36-1145-9D16-8BC61A57CFBD}"/>
                </a:ext>
              </a:extLst>
            </p:cNvPr>
            <p:cNvSpPr txBox="1">
              <a:spLocks noChangeArrowheads="1"/>
            </p:cNvSpPr>
            <p:nvPr/>
          </p:nvSpPr>
          <p:spPr bwMode="auto">
            <a:xfrm>
              <a:off x="3660776" y="4510089"/>
              <a:ext cx="2822575" cy="371475"/>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Set CC</a:t>
              </a:r>
            </a:p>
          </p:txBody>
        </p:sp>
        <p:sp>
          <p:nvSpPr>
            <p:cNvPr id="49172" name="Text Box 25">
              <a:extLst>
                <a:ext uri="{FF2B5EF4-FFF2-40B4-BE49-F238E27FC236}">
                  <a16:creationId xmlns:a16="http://schemas.microsoft.com/office/drawing/2014/main" id="{3AF4F790-B9DC-104F-8105-B0A9B4DFF64F}"/>
                </a:ext>
              </a:extLst>
            </p:cNvPr>
            <p:cNvSpPr txBox="1">
              <a:spLocks noChangeArrowheads="1"/>
            </p:cNvSpPr>
            <p:nvPr/>
          </p:nvSpPr>
          <p:spPr bwMode="auto">
            <a:xfrm>
              <a:off x="3660776" y="4137025"/>
              <a:ext cx="2822575" cy="74453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73" name="Text Box 26">
              <a:extLst>
                <a:ext uri="{FF2B5EF4-FFF2-40B4-BE49-F238E27FC236}">
                  <a16:creationId xmlns:a16="http://schemas.microsoft.com/office/drawing/2014/main" id="{ABD6D60E-8869-E74E-9352-D4AD50020EF4}"/>
                </a:ext>
              </a:extLst>
            </p:cNvPr>
            <p:cNvSpPr txBox="1">
              <a:spLocks noChangeArrowheads="1"/>
            </p:cNvSpPr>
            <p:nvPr/>
          </p:nvSpPr>
          <p:spPr bwMode="auto">
            <a:xfrm>
              <a:off x="2439989" y="4137025"/>
              <a:ext cx="1220787" cy="744538"/>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Execute</a:t>
              </a:r>
            </a:p>
          </p:txBody>
        </p:sp>
        <p:sp>
          <p:nvSpPr>
            <p:cNvPr id="49174" name="Text Box 31">
              <a:extLst>
                <a:ext uri="{FF2B5EF4-FFF2-40B4-BE49-F238E27FC236}">
                  <a16:creationId xmlns:a16="http://schemas.microsoft.com/office/drawing/2014/main" id="{CC126682-684C-1B43-A4E2-5400269F7B29}"/>
                </a:ext>
              </a:extLst>
            </p:cNvPr>
            <p:cNvSpPr txBox="1">
              <a:spLocks noChangeArrowheads="1"/>
            </p:cNvSpPr>
            <p:nvPr/>
          </p:nvSpPr>
          <p:spPr bwMode="auto">
            <a:xfrm>
              <a:off x="2439989" y="4881563"/>
              <a:ext cx="1220787" cy="3746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Memory</a:t>
              </a:r>
            </a:p>
          </p:txBody>
        </p:sp>
        <p:sp>
          <p:nvSpPr>
            <p:cNvPr id="49175" name="Text Box 34">
              <a:extLst>
                <a:ext uri="{FF2B5EF4-FFF2-40B4-BE49-F238E27FC236}">
                  <a16:creationId xmlns:a16="http://schemas.microsoft.com/office/drawing/2014/main" id="{32A6A4E6-1ABC-C140-AC79-A8503E68036C}"/>
                </a:ext>
              </a:extLst>
            </p:cNvPr>
            <p:cNvSpPr txBox="1">
              <a:spLocks noChangeArrowheads="1"/>
            </p:cNvSpPr>
            <p:nvPr/>
          </p:nvSpPr>
          <p:spPr bwMode="auto">
            <a:xfrm>
              <a:off x="3660776" y="5256213"/>
              <a:ext cx="2822575" cy="373062"/>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R[</a:t>
              </a:r>
              <a:r>
                <a:rPr lang="en-US" altLang="zh-CN" sz="2400" b="0" dirty="0" err="1">
                  <a:latin typeface="Nanum Myeongjo" panose="02020603020101020101" pitchFamily="18" charset="-127"/>
                  <a:ea typeface="宋体" panose="02010600030101010101" pitchFamily="2" charset="-122"/>
                </a:rPr>
                <a:t>rB</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valE</a:t>
              </a:r>
              <a:endParaRPr lang="en-US" altLang="zh-CN" sz="2400" b="0" dirty="0">
                <a:latin typeface="Nanum Myeongjo" panose="02020603020101020101" pitchFamily="18" charset="-127"/>
                <a:ea typeface="宋体" panose="02010600030101010101" pitchFamily="2" charset="-122"/>
                <a:sym typeface="Symbol" pitchFamily="2" charset="2"/>
              </a:endParaRPr>
            </a:p>
          </p:txBody>
        </p:sp>
        <p:sp>
          <p:nvSpPr>
            <p:cNvPr id="49176" name="Text Box 35">
              <a:extLst>
                <a:ext uri="{FF2B5EF4-FFF2-40B4-BE49-F238E27FC236}">
                  <a16:creationId xmlns:a16="http://schemas.microsoft.com/office/drawing/2014/main" id="{E8DBD734-00A6-3448-B8C5-1E6D19D6C380}"/>
                </a:ext>
              </a:extLst>
            </p:cNvPr>
            <p:cNvSpPr txBox="1">
              <a:spLocks noChangeArrowheads="1"/>
            </p:cNvSpPr>
            <p:nvPr/>
          </p:nvSpPr>
          <p:spPr bwMode="auto">
            <a:xfrm>
              <a:off x="3660776" y="5629276"/>
              <a:ext cx="2822575" cy="37147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77" name="Text Box 36">
              <a:extLst>
                <a:ext uri="{FF2B5EF4-FFF2-40B4-BE49-F238E27FC236}">
                  <a16:creationId xmlns:a16="http://schemas.microsoft.com/office/drawing/2014/main" id="{F9051191-AC1F-414E-AA1B-24063D82A330}"/>
                </a:ext>
              </a:extLst>
            </p:cNvPr>
            <p:cNvSpPr txBox="1">
              <a:spLocks noChangeArrowheads="1"/>
            </p:cNvSpPr>
            <p:nvPr/>
          </p:nvSpPr>
          <p:spPr bwMode="auto">
            <a:xfrm>
              <a:off x="3670300" y="5256213"/>
              <a:ext cx="2822575" cy="744537"/>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78" name="Text Box 37">
              <a:extLst>
                <a:ext uri="{FF2B5EF4-FFF2-40B4-BE49-F238E27FC236}">
                  <a16:creationId xmlns:a16="http://schemas.microsoft.com/office/drawing/2014/main" id="{E17CD3B7-E1FF-AF48-9590-751A0FE4CFD8}"/>
                </a:ext>
              </a:extLst>
            </p:cNvPr>
            <p:cNvSpPr txBox="1">
              <a:spLocks noChangeArrowheads="1"/>
            </p:cNvSpPr>
            <p:nvPr/>
          </p:nvSpPr>
          <p:spPr bwMode="auto">
            <a:xfrm>
              <a:off x="2439989" y="5256214"/>
              <a:ext cx="1220787" cy="744537"/>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70000"/>
                </a:lnSpc>
                <a:spcBef>
                  <a:spcPct val="50000"/>
                </a:spcBef>
                <a:buFontTx/>
                <a:buNone/>
              </a:pPr>
              <a:r>
                <a:rPr lang="en-US" altLang="zh-CN" sz="2400" b="0" dirty="0">
                  <a:latin typeface="Nanum Myeongjo" panose="02020603020101020101" pitchFamily="18" charset="-127"/>
                  <a:ea typeface="宋体" panose="02010600030101010101" pitchFamily="2" charset="-122"/>
                </a:rPr>
                <a:t>Write back</a:t>
              </a:r>
            </a:p>
          </p:txBody>
        </p:sp>
        <p:sp>
          <p:nvSpPr>
            <p:cNvPr id="49179" name="Text Box 41">
              <a:extLst>
                <a:ext uri="{FF2B5EF4-FFF2-40B4-BE49-F238E27FC236}">
                  <a16:creationId xmlns:a16="http://schemas.microsoft.com/office/drawing/2014/main" id="{7EC34019-D83F-3A46-A572-B17CF30F0D7B}"/>
                </a:ext>
              </a:extLst>
            </p:cNvPr>
            <p:cNvSpPr txBox="1">
              <a:spLocks noChangeArrowheads="1"/>
            </p:cNvSpPr>
            <p:nvPr/>
          </p:nvSpPr>
          <p:spPr bwMode="auto">
            <a:xfrm>
              <a:off x="3660776" y="6000750"/>
              <a:ext cx="2822575" cy="704850"/>
            </a:xfrm>
            <a:prstGeom prst="rect">
              <a:avLst/>
            </a:prstGeom>
            <a:solidFill>
              <a:srgbClr val="FFCCFF"/>
            </a:solidFill>
            <a:ln w="19050">
              <a:solidFill>
                <a:schemeClr val="folHlink"/>
              </a:solidFill>
              <a:miter lim="800000"/>
              <a:headEnd/>
              <a:tailEnd type="none" w="sm" len="sm"/>
            </a:ln>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PC </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valP</a:t>
              </a:r>
              <a:endParaRPr lang="en-US" altLang="zh-CN" sz="2400" b="0" dirty="0">
                <a:latin typeface="Nanum Myeongjo" panose="02020603020101020101" pitchFamily="18" charset="-127"/>
                <a:ea typeface="宋体" panose="02010600030101010101" pitchFamily="2" charset="-122"/>
                <a:sym typeface="Symbol" pitchFamily="2" charset="2"/>
              </a:endParaRPr>
            </a:p>
          </p:txBody>
        </p:sp>
        <p:sp>
          <p:nvSpPr>
            <p:cNvPr id="49180" name="Text Box 42">
              <a:extLst>
                <a:ext uri="{FF2B5EF4-FFF2-40B4-BE49-F238E27FC236}">
                  <a16:creationId xmlns:a16="http://schemas.microsoft.com/office/drawing/2014/main" id="{1A9DED38-21B8-6F49-8A98-EE35412101C5}"/>
                </a:ext>
              </a:extLst>
            </p:cNvPr>
            <p:cNvSpPr txBox="1">
              <a:spLocks noChangeArrowheads="1"/>
            </p:cNvSpPr>
            <p:nvPr/>
          </p:nvSpPr>
          <p:spPr bwMode="auto">
            <a:xfrm>
              <a:off x="2439989" y="6000750"/>
              <a:ext cx="1220787" cy="704850"/>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PC update</a:t>
              </a:r>
            </a:p>
          </p:txBody>
        </p:sp>
        <p:sp>
          <p:nvSpPr>
            <p:cNvPr id="49181" name="Text Box 30">
              <a:extLst>
                <a:ext uri="{FF2B5EF4-FFF2-40B4-BE49-F238E27FC236}">
                  <a16:creationId xmlns:a16="http://schemas.microsoft.com/office/drawing/2014/main" id="{06EC95C5-276E-7146-B6D3-D603EEC7621B}"/>
                </a:ext>
              </a:extLst>
            </p:cNvPr>
            <p:cNvSpPr txBox="1">
              <a:spLocks noChangeArrowheads="1"/>
            </p:cNvSpPr>
            <p:nvPr/>
          </p:nvSpPr>
          <p:spPr bwMode="auto">
            <a:xfrm>
              <a:off x="6492876" y="4881563"/>
              <a:ext cx="3794125" cy="374650"/>
            </a:xfrm>
            <a:prstGeom prst="rect">
              <a:avLst/>
            </a:prstGeom>
            <a:solidFill>
              <a:srgbClr val="CC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82" name="Text Box 4">
              <a:extLst>
                <a:ext uri="{FF2B5EF4-FFF2-40B4-BE49-F238E27FC236}">
                  <a16:creationId xmlns:a16="http://schemas.microsoft.com/office/drawing/2014/main" id="{CFB2E4CD-585F-2948-BA48-A7722E1D35C6}"/>
                </a:ext>
              </a:extLst>
            </p:cNvPr>
            <p:cNvSpPr txBox="1">
              <a:spLocks noChangeArrowheads="1"/>
            </p:cNvSpPr>
            <p:nvPr/>
          </p:nvSpPr>
          <p:spPr bwMode="auto">
            <a:xfrm>
              <a:off x="6492875" y="1524000"/>
              <a:ext cx="3792538" cy="374650"/>
            </a:xfrm>
            <a:prstGeom prst="rect">
              <a:avLst/>
            </a:prstGeom>
            <a:noFill/>
            <a:ln w="19050">
              <a:solidFill>
                <a:schemeClr val="tx1"/>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subl</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rdx</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rbx</a:t>
              </a:r>
              <a:r>
                <a:rPr lang="en-US" altLang="zh-CN" sz="2400" b="0" dirty="0">
                  <a:latin typeface="Nanum Myeongjo" panose="02020603020101020101" pitchFamily="18" charset="-127"/>
                  <a:ea typeface="宋体" panose="02010600030101010101" pitchFamily="2" charset="-122"/>
                </a:rPr>
                <a:t>  0x00c: 6123</a:t>
              </a:r>
            </a:p>
          </p:txBody>
        </p:sp>
        <p:sp>
          <p:nvSpPr>
            <p:cNvPr id="49183" name="Text Box 6">
              <a:extLst>
                <a:ext uri="{FF2B5EF4-FFF2-40B4-BE49-F238E27FC236}">
                  <a16:creationId xmlns:a16="http://schemas.microsoft.com/office/drawing/2014/main" id="{E8F690D8-6321-2B4E-AF6E-452ECEC82EBB}"/>
                </a:ext>
              </a:extLst>
            </p:cNvPr>
            <p:cNvSpPr txBox="1">
              <a:spLocks noChangeArrowheads="1"/>
            </p:cNvSpPr>
            <p:nvPr/>
          </p:nvSpPr>
          <p:spPr bwMode="auto">
            <a:xfrm>
              <a:off x="6492876" y="1898651"/>
              <a:ext cx="3794125" cy="373063"/>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icode:ifun</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a:t>
              </a:r>
              <a:r>
                <a:rPr lang="en-US" altLang="zh-CN" sz="2400" b="0" dirty="0">
                  <a:latin typeface="Nanum Myeongjo" panose="02020603020101020101" pitchFamily="18" charset="-127"/>
                  <a:ea typeface="宋体" panose="02010600030101010101" pitchFamily="2" charset="-122"/>
                </a:rPr>
                <a:t> M</a:t>
              </a:r>
              <a:r>
                <a:rPr lang="en-US" altLang="zh-CN" sz="2400" b="0" baseline="-25000" dirty="0">
                  <a:latin typeface="Nanum Myeongjo" panose="02020603020101020101" pitchFamily="18" charset="-127"/>
                  <a:ea typeface="宋体" panose="02010600030101010101" pitchFamily="2" charset="-122"/>
                </a:rPr>
                <a:t>1</a:t>
              </a:r>
              <a:r>
                <a:rPr lang="en-US" altLang="zh-CN" sz="2400" b="0" dirty="0">
                  <a:latin typeface="Nanum Myeongjo" panose="02020603020101020101" pitchFamily="18" charset="-127"/>
                  <a:ea typeface="宋体" panose="02010600030101010101" pitchFamily="2" charset="-122"/>
                </a:rPr>
                <a:t>[0x00C] = 6:1</a:t>
              </a:r>
            </a:p>
          </p:txBody>
        </p:sp>
        <p:sp>
          <p:nvSpPr>
            <p:cNvPr id="49184" name="Text Box 7">
              <a:extLst>
                <a:ext uri="{FF2B5EF4-FFF2-40B4-BE49-F238E27FC236}">
                  <a16:creationId xmlns:a16="http://schemas.microsoft.com/office/drawing/2014/main" id="{419EBC61-1639-3C49-BE69-4FE4E2B044B3}"/>
                </a:ext>
              </a:extLst>
            </p:cNvPr>
            <p:cNvSpPr txBox="1">
              <a:spLocks noChangeArrowheads="1"/>
            </p:cNvSpPr>
            <p:nvPr/>
          </p:nvSpPr>
          <p:spPr bwMode="auto">
            <a:xfrm>
              <a:off x="6492876" y="2271713"/>
              <a:ext cx="3794125" cy="37306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rA:rB</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a:t>
              </a:r>
              <a:r>
                <a:rPr lang="en-US" altLang="zh-CN" sz="2400" b="0" dirty="0">
                  <a:latin typeface="Nanum Myeongjo" panose="02020603020101020101" pitchFamily="18" charset="-127"/>
                  <a:ea typeface="宋体" panose="02010600030101010101" pitchFamily="2" charset="-122"/>
                </a:rPr>
                <a:t> M</a:t>
              </a:r>
              <a:r>
                <a:rPr lang="en-US" altLang="zh-CN" sz="2400" b="0" baseline="-25000" dirty="0">
                  <a:latin typeface="Nanum Myeongjo" panose="02020603020101020101" pitchFamily="18" charset="-127"/>
                  <a:ea typeface="宋体" panose="02010600030101010101" pitchFamily="2" charset="-122"/>
                </a:rPr>
                <a:t>1</a:t>
              </a:r>
              <a:r>
                <a:rPr lang="en-US" altLang="zh-CN" sz="2400" b="0" dirty="0">
                  <a:latin typeface="Nanum Myeongjo" panose="02020603020101020101" pitchFamily="18" charset="-127"/>
                  <a:ea typeface="宋体" panose="02010600030101010101" pitchFamily="2" charset="-122"/>
                </a:rPr>
                <a:t>[0x00C+1] = 2:3</a:t>
              </a:r>
            </a:p>
          </p:txBody>
        </p:sp>
        <p:sp>
          <p:nvSpPr>
            <p:cNvPr id="49185" name="Text Box 8">
              <a:extLst>
                <a:ext uri="{FF2B5EF4-FFF2-40B4-BE49-F238E27FC236}">
                  <a16:creationId xmlns:a16="http://schemas.microsoft.com/office/drawing/2014/main" id="{03ABA532-6769-9A46-9661-1C3B0AED3067}"/>
                </a:ext>
              </a:extLst>
            </p:cNvPr>
            <p:cNvSpPr txBox="1">
              <a:spLocks noChangeArrowheads="1"/>
            </p:cNvSpPr>
            <p:nvPr/>
          </p:nvSpPr>
          <p:spPr bwMode="auto">
            <a:xfrm>
              <a:off x="6492876" y="2644776"/>
              <a:ext cx="3794125" cy="373063"/>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86" name="Text Box 9">
              <a:extLst>
                <a:ext uri="{FF2B5EF4-FFF2-40B4-BE49-F238E27FC236}">
                  <a16:creationId xmlns:a16="http://schemas.microsoft.com/office/drawing/2014/main" id="{9A3B8DF5-7CE3-7C46-8545-32302AFEBC67}"/>
                </a:ext>
              </a:extLst>
            </p:cNvPr>
            <p:cNvSpPr txBox="1">
              <a:spLocks noChangeArrowheads="1"/>
            </p:cNvSpPr>
            <p:nvPr/>
          </p:nvSpPr>
          <p:spPr bwMode="auto">
            <a:xfrm>
              <a:off x="6492876" y="3017838"/>
              <a:ext cx="3794125" cy="373062"/>
            </a:xfrm>
            <a:prstGeom prst="rect">
              <a:avLst/>
            </a:prstGeom>
            <a:solidFill>
              <a:srgbClr val="FFCC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valP</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0x00C+2 = 0x00E</a:t>
              </a:r>
            </a:p>
          </p:txBody>
        </p:sp>
        <p:sp>
          <p:nvSpPr>
            <p:cNvPr id="49187" name="Text Box 23">
              <a:extLst>
                <a:ext uri="{FF2B5EF4-FFF2-40B4-BE49-F238E27FC236}">
                  <a16:creationId xmlns:a16="http://schemas.microsoft.com/office/drawing/2014/main" id="{E4E71E9B-07CB-9444-BB4C-2D633EC4F0CB}"/>
                </a:ext>
              </a:extLst>
            </p:cNvPr>
            <p:cNvSpPr txBox="1">
              <a:spLocks noChangeArrowheads="1"/>
            </p:cNvSpPr>
            <p:nvPr/>
          </p:nvSpPr>
          <p:spPr bwMode="auto">
            <a:xfrm>
              <a:off x="6494464" y="4137026"/>
              <a:ext cx="3792537" cy="373063"/>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err="1">
                  <a:latin typeface="Nanum Myeongjo" panose="02020603020101020101" pitchFamily="18" charset="-127"/>
                  <a:ea typeface="宋体" panose="02010600030101010101" pitchFamily="2" charset="-122"/>
                </a:rPr>
                <a:t>valE</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21 - 9 = 12</a:t>
              </a:r>
            </a:p>
          </p:txBody>
        </p:sp>
        <p:sp>
          <p:nvSpPr>
            <p:cNvPr id="49188" name="Text Box 24">
              <a:extLst>
                <a:ext uri="{FF2B5EF4-FFF2-40B4-BE49-F238E27FC236}">
                  <a16:creationId xmlns:a16="http://schemas.microsoft.com/office/drawing/2014/main" id="{637F52C6-767F-4145-A01E-82DD196514E4}"/>
                </a:ext>
              </a:extLst>
            </p:cNvPr>
            <p:cNvSpPr txBox="1">
              <a:spLocks noChangeArrowheads="1"/>
            </p:cNvSpPr>
            <p:nvPr/>
          </p:nvSpPr>
          <p:spPr bwMode="auto">
            <a:xfrm>
              <a:off x="6494464" y="4510089"/>
              <a:ext cx="3792537" cy="371475"/>
            </a:xfrm>
            <a:prstGeom prst="rect">
              <a:avLst/>
            </a:prstGeom>
            <a:solidFill>
              <a:srgbClr val="99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 ZF </a:t>
              </a:r>
              <a:r>
                <a:rPr lang="en-US" altLang="zh-CN" sz="2400" b="0" dirty="0">
                  <a:latin typeface="Nanum Myeongjo" panose="02020603020101020101" pitchFamily="18" charset="-127"/>
                  <a:ea typeface="宋体" panose="02010600030101010101" pitchFamily="2" charset="-122"/>
                  <a:sym typeface="Symbol" pitchFamily="2" charset="2"/>
                </a:rPr>
                <a:t> 0, SF</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0, OF  0</a:t>
              </a:r>
              <a:endParaRPr lang="en-US" altLang="zh-CN" sz="2400" b="0" dirty="0">
                <a:latin typeface="Nanum Myeongjo" panose="02020603020101020101" pitchFamily="18" charset="-127"/>
                <a:ea typeface="宋体" panose="02010600030101010101" pitchFamily="2" charset="-122"/>
              </a:endParaRPr>
            </a:p>
          </p:txBody>
        </p:sp>
        <p:sp>
          <p:nvSpPr>
            <p:cNvPr id="49189" name="Text Box 34">
              <a:extLst>
                <a:ext uri="{FF2B5EF4-FFF2-40B4-BE49-F238E27FC236}">
                  <a16:creationId xmlns:a16="http://schemas.microsoft.com/office/drawing/2014/main" id="{5D418725-875C-8443-A204-161528F09619}"/>
                </a:ext>
              </a:extLst>
            </p:cNvPr>
            <p:cNvSpPr txBox="1">
              <a:spLocks noChangeArrowheads="1"/>
            </p:cNvSpPr>
            <p:nvPr/>
          </p:nvSpPr>
          <p:spPr bwMode="auto">
            <a:xfrm>
              <a:off x="6492876" y="5256213"/>
              <a:ext cx="3794125" cy="373062"/>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R[%</a:t>
              </a:r>
              <a:r>
                <a:rPr lang="en-US" altLang="zh-CN" sz="2400" b="0" dirty="0" err="1">
                  <a:latin typeface="Nanum Myeongjo" panose="02020603020101020101" pitchFamily="18" charset="-127"/>
                  <a:ea typeface="宋体" panose="02010600030101010101" pitchFamily="2" charset="-122"/>
                </a:rPr>
                <a:t>ebx</a:t>
              </a:r>
              <a:r>
                <a:rPr lang="en-US" altLang="zh-CN" sz="2400" b="0" dirty="0">
                  <a:latin typeface="Nanum Myeongjo" panose="02020603020101020101" pitchFamily="18" charset="-127"/>
                  <a:ea typeface="宋体" panose="02010600030101010101" pitchFamily="2" charset="-122"/>
                </a:rPr>
                <a:t>] </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valE</a:t>
              </a:r>
              <a:r>
                <a:rPr lang="en-US" altLang="zh-CN" sz="2400" b="0" dirty="0">
                  <a:latin typeface="Nanum Myeongjo" panose="02020603020101020101" pitchFamily="18" charset="-127"/>
                  <a:ea typeface="宋体" panose="02010600030101010101" pitchFamily="2" charset="-122"/>
                  <a:sym typeface="Symbol" pitchFamily="2" charset="2"/>
                </a:rPr>
                <a:t> = 12</a:t>
              </a:r>
            </a:p>
          </p:txBody>
        </p:sp>
        <p:sp>
          <p:nvSpPr>
            <p:cNvPr id="49190" name="Text Box 35">
              <a:extLst>
                <a:ext uri="{FF2B5EF4-FFF2-40B4-BE49-F238E27FC236}">
                  <a16:creationId xmlns:a16="http://schemas.microsoft.com/office/drawing/2014/main" id="{D2B22F48-211C-A64D-9277-79D221242DAC}"/>
                </a:ext>
              </a:extLst>
            </p:cNvPr>
            <p:cNvSpPr txBox="1">
              <a:spLocks noChangeArrowheads="1"/>
            </p:cNvSpPr>
            <p:nvPr/>
          </p:nvSpPr>
          <p:spPr bwMode="auto">
            <a:xfrm>
              <a:off x="6492876" y="5629276"/>
              <a:ext cx="3794125" cy="37147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zh-CN" altLang="en-US" sz="1800" b="0" dirty="0">
                  <a:latin typeface="Nanum Myeongjo" panose="02020603020101020101" pitchFamily="18" charset="-127"/>
                  <a:ea typeface="宋体" panose="02010600030101010101" pitchFamily="2" charset="-122"/>
                </a:rPr>
                <a:t> </a:t>
              </a:r>
            </a:p>
          </p:txBody>
        </p:sp>
        <p:sp>
          <p:nvSpPr>
            <p:cNvPr id="49191" name="Text Box 41">
              <a:extLst>
                <a:ext uri="{FF2B5EF4-FFF2-40B4-BE49-F238E27FC236}">
                  <a16:creationId xmlns:a16="http://schemas.microsoft.com/office/drawing/2014/main" id="{1749B47F-25D8-8441-9490-047E9B975F96}"/>
                </a:ext>
              </a:extLst>
            </p:cNvPr>
            <p:cNvSpPr txBox="1">
              <a:spLocks noChangeArrowheads="1"/>
            </p:cNvSpPr>
            <p:nvPr/>
          </p:nvSpPr>
          <p:spPr bwMode="auto">
            <a:xfrm>
              <a:off x="6492876" y="6000750"/>
              <a:ext cx="3794125" cy="704850"/>
            </a:xfrm>
            <a:prstGeom prst="rect">
              <a:avLst/>
            </a:prstGeom>
            <a:solidFill>
              <a:srgbClr val="FFCCFF"/>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r>
                <a:rPr lang="en-US" altLang="zh-CN" sz="2400" b="0" dirty="0">
                  <a:latin typeface="Nanum Myeongjo" panose="02020603020101020101" pitchFamily="18" charset="-127"/>
                  <a:ea typeface="宋体" panose="02010600030101010101" pitchFamily="2" charset="-122"/>
                </a:rPr>
                <a:t>PC </a:t>
              </a:r>
              <a:r>
                <a:rPr lang="en-US" altLang="zh-CN" sz="2400" b="0" dirty="0">
                  <a:latin typeface="Nanum Myeongjo" panose="02020603020101020101" pitchFamily="18" charset="-127"/>
                  <a:ea typeface="宋体" panose="02010600030101010101" pitchFamily="2" charset="-122"/>
                  <a:sym typeface="Symbol" pitchFamily="2" charset="2"/>
                </a:rPr>
                <a:t> </a:t>
              </a:r>
              <a:r>
                <a:rPr lang="en-US" altLang="zh-CN" sz="2400" b="0" dirty="0" err="1">
                  <a:latin typeface="Nanum Myeongjo" panose="02020603020101020101" pitchFamily="18" charset="-127"/>
                  <a:ea typeface="宋体" panose="02010600030101010101" pitchFamily="2" charset="-122"/>
                  <a:sym typeface="Symbol" pitchFamily="2" charset="2"/>
                </a:rPr>
                <a:t>valP</a:t>
              </a:r>
              <a:r>
                <a:rPr lang="en-US" altLang="zh-CN" sz="2400" b="0" dirty="0">
                  <a:latin typeface="Nanum Myeongjo" panose="02020603020101020101" pitchFamily="18" charset="-127"/>
                  <a:ea typeface="宋体" panose="02010600030101010101" pitchFamily="2" charset="-122"/>
                  <a:sym typeface="Symbol" pitchFamily="2" charset="2"/>
                </a:rPr>
                <a:t> = 0x00E</a:t>
              </a:r>
            </a:p>
          </p:txBody>
        </p:sp>
        <p:sp>
          <p:nvSpPr>
            <p:cNvPr id="49192" name="Text Box 10">
              <a:extLst>
                <a:ext uri="{FF2B5EF4-FFF2-40B4-BE49-F238E27FC236}">
                  <a16:creationId xmlns:a16="http://schemas.microsoft.com/office/drawing/2014/main" id="{46B5BA58-2912-AA42-ABC9-30BD5B25D715}"/>
                </a:ext>
              </a:extLst>
            </p:cNvPr>
            <p:cNvSpPr txBox="1">
              <a:spLocks noChangeArrowheads="1"/>
            </p:cNvSpPr>
            <p:nvPr/>
          </p:nvSpPr>
          <p:spPr bwMode="auto">
            <a:xfrm>
              <a:off x="6483351" y="1535113"/>
              <a:ext cx="3794125" cy="5181600"/>
            </a:xfrm>
            <a:prstGeom prst="rect">
              <a:avLst/>
            </a:prstGeom>
            <a:noFill/>
            <a:ln w="57150">
              <a:solidFill>
                <a:schemeClr val="tx1"/>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93" name="Text Box 10">
              <a:extLst>
                <a:ext uri="{FF2B5EF4-FFF2-40B4-BE49-F238E27FC236}">
                  <a16:creationId xmlns:a16="http://schemas.microsoft.com/office/drawing/2014/main" id="{90F682F8-6515-E148-BCEA-EBB2CE58AE4D}"/>
                </a:ext>
              </a:extLst>
            </p:cNvPr>
            <p:cNvSpPr txBox="1">
              <a:spLocks noChangeArrowheads="1"/>
            </p:cNvSpPr>
            <p:nvPr/>
          </p:nvSpPr>
          <p:spPr bwMode="auto">
            <a:xfrm>
              <a:off x="6491287" y="1562536"/>
              <a:ext cx="1779898" cy="325001"/>
            </a:xfrm>
            <a:prstGeom prst="rect">
              <a:avLst/>
            </a:prstGeom>
            <a:noFill/>
            <a:ln w="57150">
              <a:solidFill>
                <a:schemeClr val="tx1"/>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sp>
          <p:nvSpPr>
            <p:cNvPr id="49194" name="Text Box 10">
              <a:extLst>
                <a:ext uri="{FF2B5EF4-FFF2-40B4-BE49-F238E27FC236}">
                  <a16:creationId xmlns:a16="http://schemas.microsoft.com/office/drawing/2014/main" id="{89B95752-7102-A342-AE9A-6996AA77B413}"/>
                </a:ext>
              </a:extLst>
            </p:cNvPr>
            <p:cNvSpPr txBox="1">
              <a:spLocks noChangeArrowheads="1"/>
            </p:cNvSpPr>
            <p:nvPr/>
          </p:nvSpPr>
          <p:spPr bwMode="auto">
            <a:xfrm>
              <a:off x="8271185" y="1536700"/>
              <a:ext cx="2006292" cy="350837"/>
            </a:xfrm>
            <a:prstGeom prst="rect">
              <a:avLst/>
            </a:prstGeom>
            <a:noFill/>
            <a:ln w="57150">
              <a:solidFill>
                <a:schemeClr val="tx1"/>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61" tIns="45761" rIns="45761" bIns="45761"/>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50000"/>
                </a:spcBef>
                <a:buFontTx/>
                <a:buNone/>
              </a:pPr>
              <a:endParaRPr lang="zh-CN" altLang="en-US" sz="1800" b="0" dirty="0">
                <a:latin typeface="Nanum Myeongjo" panose="02020603020101020101" pitchFamily="18" charset="-127"/>
                <a:ea typeface="宋体" panose="02010600030101010101" pitchFamily="2" charset="-122"/>
              </a:endParaRP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851857BA-D16F-D24A-87AF-6161239F7D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3B2EAA2-092D-8346-B3DE-1A7E6DC08656}" type="slidenum">
              <a:rPr lang="zh-CN" altLang="en-US" sz="1400">
                <a:latin typeface="Nanum Myeongjo" panose="02020603020101020101" pitchFamily="18" charset="-127"/>
              </a:rPr>
              <a:pPr>
                <a:spcBef>
                  <a:spcPct val="0"/>
                </a:spcBef>
                <a:buFontTx/>
                <a:buNone/>
              </a:pPr>
              <a:t>24</a:t>
            </a:fld>
            <a:endParaRPr lang="en-US" altLang="zh-CN" sz="1400" dirty="0">
              <a:latin typeface="Nanum Myeongjo" panose="02020603020101020101" pitchFamily="18" charset="-127"/>
            </a:endParaRPr>
          </a:p>
        </p:txBody>
      </p:sp>
      <p:sp>
        <p:nvSpPr>
          <p:cNvPr id="51203" name="Rectangle 2">
            <a:extLst>
              <a:ext uri="{FF2B5EF4-FFF2-40B4-BE49-F238E27FC236}">
                <a16:creationId xmlns:a16="http://schemas.microsoft.com/office/drawing/2014/main" id="{AFE9D4C3-30F5-994E-BEBC-ADB997BCB199}"/>
              </a:ext>
            </a:extLst>
          </p:cNvPr>
          <p:cNvSpPr>
            <a:spLocks noGrp="1" noChangeArrowheads="1"/>
          </p:cNvSpPr>
          <p:nvPr>
            <p:ph type="title"/>
          </p:nvPr>
        </p:nvSpPr>
        <p:spPr>
          <a:xfrm>
            <a:off x="609600" y="457200"/>
            <a:ext cx="8229600" cy="914400"/>
          </a:xfrm>
        </p:spPr>
        <p:txBody>
          <a:bodyPr/>
          <a:lstStyle/>
          <a:p>
            <a:r>
              <a:rPr lang="en-US" altLang="zh-CN" sz="3600">
                <a:ea typeface="宋体" panose="02010600030101010101" pitchFamily="2" charset="-122"/>
              </a:rPr>
              <a:t>Practice Problem</a:t>
            </a:r>
          </a:p>
        </p:txBody>
      </p:sp>
      <p:sp>
        <p:nvSpPr>
          <p:cNvPr id="51204" name="Rectangle 3">
            <a:extLst>
              <a:ext uri="{FF2B5EF4-FFF2-40B4-BE49-F238E27FC236}">
                <a16:creationId xmlns:a16="http://schemas.microsoft.com/office/drawing/2014/main" id="{BEDAEA9A-3B69-2A45-B03B-BD0AC6DAF862}"/>
              </a:ext>
            </a:extLst>
          </p:cNvPr>
          <p:cNvSpPr>
            <a:spLocks noGrp="1" noChangeArrowheads="1"/>
          </p:cNvSpPr>
          <p:nvPr>
            <p:ph type="body" idx="1"/>
          </p:nvPr>
        </p:nvSpPr>
        <p:spPr>
          <a:xfrm>
            <a:off x="609600" y="1600200"/>
            <a:ext cx="10896600" cy="4419600"/>
          </a:xfrm>
        </p:spPr>
        <p:txBody>
          <a:bodyPr/>
          <a:lstStyle/>
          <a:p>
            <a:r>
              <a:rPr lang="en-US" altLang="zh-CN" sz="3200">
                <a:ea typeface="宋体" panose="02010600030101010101" pitchFamily="2" charset="-122"/>
              </a:rPr>
              <a:t>How many programmer visible states are updated?</a:t>
            </a:r>
          </a:p>
          <a:p>
            <a:r>
              <a:rPr lang="en-US" altLang="zh-CN" sz="3200">
                <a:ea typeface="宋体" panose="02010600030101010101" pitchFamily="2" charset="-122"/>
              </a:rPr>
              <a:t>And when</a:t>
            </a:r>
            <a:endParaRPr lang="en-US" altLang="zh-CN">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C2628128-D0B5-0E40-B38A-FEC2BAC570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33FD07D-C731-594E-BF1A-EACDE929F159}" type="slidenum">
              <a:rPr lang="zh-CN" altLang="en-US" sz="1400">
                <a:latin typeface="Nanum Myeongjo" panose="02020603020101020101" pitchFamily="18" charset="-127"/>
              </a:rPr>
              <a:pPr>
                <a:spcBef>
                  <a:spcPct val="0"/>
                </a:spcBef>
                <a:buFontTx/>
                <a:buNone/>
              </a:pPr>
              <a:t>25</a:t>
            </a:fld>
            <a:endParaRPr lang="en-US" altLang="zh-CN" sz="1400" dirty="0">
              <a:latin typeface="Nanum Myeongjo" panose="02020603020101020101" pitchFamily="18" charset="-127"/>
            </a:endParaRPr>
          </a:p>
        </p:txBody>
      </p:sp>
      <p:sp>
        <p:nvSpPr>
          <p:cNvPr id="53251" name="Rectangle 2">
            <a:extLst>
              <a:ext uri="{FF2B5EF4-FFF2-40B4-BE49-F238E27FC236}">
                <a16:creationId xmlns:a16="http://schemas.microsoft.com/office/drawing/2014/main" id="{5B624B0E-8807-B247-B03F-63D516198A05}"/>
              </a:ext>
            </a:extLst>
          </p:cNvPr>
          <p:cNvSpPr>
            <a:spLocks noChangeArrowheads="1"/>
          </p:cNvSpPr>
          <p:nvPr/>
        </p:nvSpPr>
        <p:spPr bwMode="auto">
          <a:xfrm>
            <a:off x="6992938" y="6364288"/>
            <a:ext cx="920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52" name="Freeform 3">
            <a:extLst>
              <a:ext uri="{FF2B5EF4-FFF2-40B4-BE49-F238E27FC236}">
                <a16:creationId xmlns:a16="http://schemas.microsoft.com/office/drawing/2014/main" id="{A7E52790-A971-9A48-A6E9-FAD18CCAE49E}"/>
              </a:ext>
            </a:extLst>
          </p:cNvPr>
          <p:cNvSpPr>
            <a:spLocks/>
          </p:cNvSpPr>
          <p:nvPr/>
        </p:nvSpPr>
        <p:spPr bwMode="auto">
          <a:xfrm>
            <a:off x="4624388" y="5773738"/>
            <a:ext cx="522287"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253" name="Freeform 4">
            <a:extLst>
              <a:ext uri="{FF2B5EF4-FFF2-40B4-BE49-F238E27FC236}">
                <a16:creationId xmlns:a16="http://schemas.microsoft.com/office/drawing/2014/main" id="{C1B76357-8451-3E44-BB98-0C75C608EA20}"/>
              </a:ext>
            </a:extLst>
          </p:cNvPr>
          <p:cNvSpPr>
            <a:spLocks/>
          </p:cNvSpPr>
          <p:nvPr/>
        </p:nvSpPr>
        <p:spPr bwMode="auto">
          <a:xfrm>
            <a:off x="6461125" y="5773738"/>
            <a:ext cx="528638"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254" name="Rectangle 5">
            <a:extLst>
              <a:ext uri="{FF2B5EF4-FFF2-40B4-BE49-F238E27FC236}">
                <a16:creationId xmlns:a16="http://schemas.microsoft.com/office/drawing/2014/main" id="{A124A87C-91C4-EA47-B3AE-BFA42499C73D}"/>
              </a:ext>
            </a:extLst>
          </p:cNvPr>
          <p:cNvSpPr>
            <a:spLocks noChangeArrowheads="1"/>
          </p:cNvSpPr>
          <p:nvPr/>
        </p:nvSpPr>
        <p:spPr bwMode="auto">
          <a:xfrm>
            <a:off x="4708525" y="322263"/>
            <a:ext cx="354013" cy="506253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55" name="Rectangle 6">
            <a:extLst>
              <a:ext uri="{FF2B5EF4-FFF2-40B4-BE49-F238E27FC236}">
                <a16:creationId xmlns:a16="http://schemas.microsoft.com/office/drawing/2014/main" id="{BBAFB780-5357-0C42-9D4D-86CDFAC8B7D0}"/>
              </a:ext>
            </a:extLst>
          </p:cNvPr>
          <p:cNvSpPr>
            <a:spLocks noChangeArrowheads="1"/>
          </p:cNvSpPr>
          <p:nvPr/>
        </p:nvSpPr>
        <p:spPr bwMode="auto">
          <a:xfrm>
            <a:off x="4323238" y="5454650"/>
            <a:ext cx="12150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a:t>
            </a:r>
            <a:endParaRPr lang="en-US" altLang="zh-CN" sz="2000" b="0" dirty="0">
              <a:latin typeface="Nanum Myeongjo" panose="02020603020101020101" pitchFamily="18" charset="-127"/>
              <a:ea typeface="宋体" panose="02010600030101010101" pitchFamily="2" charset="-122"/>
            </a:endParaRPr>
          </a:p>
        </p:txBody>
      </p:sp>
      <p:sp>
        <p:nvSpPr>
          <p:cNvPr id="53256" name="Rectangle 7">
            <a:extLst>
              <a:ext uri="{FF2B5EF4-FFF2-40B4-BE49-F238E27FC236}">
                <a16:creationId xmlns:a16="http://schemas.microsoft.com/office/drawing/2014/main" id="{69EBAC15-A026-C84E-9B8C-4A7BA5A0CAB1}"/>
              </a:ext>
            </a:extLst>
          </p:cNvPr>
          <p:cNvSpPr>
            <a:spLocks noChangeArrowheads="1"/>
          </p:cNvSpPr>
          <p:nvPr/>
        </p:nvSpPr>
        <p:spPr bwMode="auto">
          <a:xfrm>
            <a:off x="3683000" y="5395913"/>
            <a:ext cx="2374900" cy="395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57" name="Rectangle 8">
            <a:extLst>
              <a:ext uri="{FF2B5EF4-FFF2-40B4-BE49-F238E27FC236}">
                <a16:creationId xmlns:a16="http://schemas.microsoft.com/office/drawing/2014/main" id="{1F36FBB3-D209-7B4A-B810-C4D3F076E9D5}"/>
              </a:ext>
            </a:extLst>
          </p:cNvPr>
          <p:cNvSpPr>
            <a:spLocks noChangeArrowheads="1"/>
          </p:cNvSpPr>
          <p:nvPr/>
        </p:nvSpPr>
        <p:spPr bwMode="auto">
          <a:xfrm>
            <a:off x="3657600" y="5257800"/>
            <a:ext cx="2438400" cy="53340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58" name="Rectangle 9">
            <a:extLst>
              <a:ext uri="{FF2B5EF4-FFF2-40B4-BE49-F238E27FC236}">
                <a16:creationId xmlns:a16="http://schemas.microsoft.com/office/drawing/2014/main" id="{5DD833A0-53BF-794D-976A-D99212171EE7}"/>
              </a:ext>
            </a:extLst>
          </p:cNvPr>
          <p:cNvSpPr>
            <a:spLocks noChangeArrowheads="1"/>
          </p:cNvSpPr>
          <p:nvPr/>
        </p:nvSpPr>
        <p:spPr bwMode="auto">
          <a:xfrm>
            <a:off x="3782642" y="5364163"/>
            <a:ext cx="2210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Instruction memory</a:t>
            </a:r>
          </a:p>
        </p:txBody>
      </p:sp>
      <p:grpSp>
        <p:nvGrpSpPr>
          <p:cNvPr id="53259" name="Group 10">
            <a:extLst>
              <a:ext uri="{FF2B5EF4-FFF2-40B4-BE49-F238E27FC236}">
                <a16:creationId xmlns:a16="http://schemas.microsoft.com/office/drawing/2014/main" id="{0E24EC75-A40E-2C4E-9E3C-35F0BE790033}"/>
              </a:ext>
            </a:extLst>
          </p:cNvPr>
          <p:cNvGrpSpPr>
            <a:grpSpLocks/>
          </p:cNvGrpSpPr>
          <p:nvPr/>
        </p:nvGrpSpPr>
        <p:grpSpPr bwMode="auto">
          <a:xfrm>
            <a:off x="6172200" y="5410200"/>
            <a:ext cx="1801813" cy="381000"/>
            <a:chOff x="2928" y="3360"/>
            <a:chExt cx="1135" cy="240"/>
          </a:xfrm>
        </p:grpSpPr>
        <p:sp>
          <p:nvSpPr>
            <p:cNvPr id="53389" name="Rectangle 11">
              <a:extLst>
                <a:ext uri="{FF2B5EF4-FFF2-40B4-BE49-F238E27FC236}">
                  <a16:creationId xmlns:a16="http://schemas.microsoft.com/office/drawing/2014/main" id="{11A60531-BAC3-544C-A400-A495A1F33E71}"/>
                </a:ext>
              </a:extLst>
            </p:cNvPr>
            <p:cNvSpPr>
              <a:spLocks noChangeArrowheads="1"/>
            </p:cNvSpPr>
            <p:nvPr/>
          </p:nvSpPr>
          <p:spPr bwMode="auto">
            <a:xfrm>
              <a:off x="2928" y="3360"/>
              <a:ext cx="1135" cy="240"/>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90" name="Rectangle 12">
              <a:extLst>
                <a:ext uri="{FF2B5EF4-FFF2-40B4-BE49-F238E27FC236}">
                  <a16:creationId xmlns:a16="http://schemas.microsoft.com/office/drawing/2014/main" id="{6F9B0FBE-4F18-2142-A943-02CC2AA206AC}"/>
                </a:ext>
              </a:extLst>
            </p:cNvPr>
            <p:cNvSpPr>
              <a:spLocks noChangeArrowheads="1"/>
            </p:cNvSpPr>
            <p:nvPr/>
          </p:nvSpPr>
          <p:spPr bwMode="auto">
            <a:xfrm>
              <a:off x="3015" y="3408"/>
              <a:ext cx="9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 increment</a:t>
              </a:r>
            </a:p>
          </p:txBody>
        </p:sp>
      </p:grpSp>
      <p:sp>
        <p:nvSpPr>
          <p:cNvPr id="53260" name="Rectangle 13">
            <a:extLst>
              <a:ext uri="{FF2B5EF4-FFF2-40B4-BE49-F238E27FC236}">
                <a16:creationId xmlns:a16="http://schemas.microsoft.com/office/drawing/2014/main" id="{2ACFB94A-A5A9-454D-AAE8-2FD8105325A5}"/>
              </a:ext>
            </a:extLst>
          </p:cNvPr>
          <p:cNvSpPr>
            <a:spLocks noChangeArrowheads="1"/>
          </p:cNvSpPr>
          <p:nvPr/>
        </p:nvSpPr>
        <p:spPr bwMode="auto">
          <a:xfrm>
            <a:off x="5962650" y="2898775"/>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sp>
        <p:nvSpPr>
          <p:cNvPr id="53261" name="Rectangle 14">
            <a:extLst>
              <a:ext uri="{FF2B5EF4-FFF2-40B4-BE49-F238E27FC236}">
                <a16:creationId xmlns:a16="http://schemas.microsoft.com/office/drawing/2014/main" id="{BFE4B864-E597-2641-9165-E8C737A2BB69}"/>
              </a:ext>
            </a:extLst>
          </p:cNvPr>
          <p:cNvSpPr>
            <a:spLocks noChangeArrowheads="1"/>
          </p:cNvSpPr>
          <p:nvPr/>
        </p:nvSpPr>
        <p:spPr bwMode="auto">
          <a:xfrm>
            <a:off x="5786438" y="2843213"/>
            <a:ext cx="622300" cy="219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62" name="Rectangle 15">
            <a:extLst>
              <a:ext uri="{FF2B5EF4-FFF2-40B4-BE49-F238E27FC236}">
                <a16:creationId xmlns:a16="http://schemas.microsoft.com/office/drawing/2014/main" id="{8D1F8227-F03B-0448-974E-DFB490730F83}"/>
              </a:ext>
            </a:extLst>
          </p:cNvPr>
          <p:cNvSpPr>
            <a:spLocks noChangeArrowheads="1"/>
          </p:cNvSpPr>
          <p:nvPr/>
        </p:nvSpPr>
        <p:spPr bwMode="auto">
          <a:xfrm>
            <a:off x="5753100" y="2779713"/>
            <a:ext cx="647700" cy="357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63" name="Rectangle 16">
            <a:extLst>
              <a:ext uri="{FF2B5EF4-FFF2-40B4-BE49-F238E27FC236}">
                <a16:creationId xmlns:a16="http://schemas.microsoft.com/office/drawing/2014/main" id="{8319814C-307C-F04B-9EE6-17E10027DA25}"/>
              </a:ext>
            </a:extLst>
          </p:cNvPr>
          <p:cNvSpPr>
            <a:spLocks noChangeArrowheads="1"/>
          </p:cNvSpPr>
          <p:nvPr/>
        </p:nvSpPr>
        <p:spPr bwMode="auto">
          <a:xfrm>
            <a:off x="5880100" y="2779713"/>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CC</a:t>
            </a:r>
            <a:endParaRPr lang="en-US" altLang="zh-CN" sz="2000" b="0" dirty="0">
              <a:latin typeface="Nanum Myeongjo" panose="02020603020101020101" pitchFamily="18" charset="-127"/>
              <a:ea typeface="宋体" panose="02010600030101010101" pitchFamily="2" charset="-122"/>
            </a:endParaRPr>
          </a:p>
        </p:txBody>
      </p:sp>
      <p:grpSp>
        <p:nvGrpSpPr>
          <p:cNvPr id="53264" name="Group 17">
            <a:extLst>
              <a:ext uri="{FF2B5EF4-FFF2-40B4-BE49-F238E27FC236}">
                <a16:creationId xmlns:a16="http://schemas.microsoft.com/office/drawing/2014/main" id="{1B953F68-32D2-CB42-B635-7CA5B5D36CED}"/>
              </a:ext>
            </a:extLst>
          </p:cNvPr>
          <p:cNvGrpSpPr>
            <a:grpSpLocks/>
          </p:cNvGrpSpPr>
          <p:nvPr/>
        </p:nvGrpSpPr>
        <p:grpSpPr bwMode="auto">
          <a:xfrm>
            <a:off x="6553200" y="2819400"/>
            <a:ext cx="1520825" cy="338138"/>
            <a:chOff x="0" y="1440"/>
            <a:chExt cx="958" cy="213"/>
          </a:xfrm>
        </p:grpSpPr>
        <p:grpSp>
          <p:nvGrpSpPr>
            <p:cNvPr id="53385" name="Group 18">
              <a:extLst>
                <a:ext uri="{FF2B5EF4-FFF2-40B4-BE49-F238E27FC236}">
                  <a16:creationId xmlns:a16="http://schemas.microsoft.com/office/drawing/2014/main" id="{A6156322-E2C4-CE4D-B73D-84481FA22501}"/>
                </a:ext>
              </a:extLst>
            </p:cNvPr>
            <p:cNvGrpSpPr>
              <a:grpSpLocks/>
            </p:cNvGrpSpPr>
            <p:nvPr/>
          </p:nvGrpSpPr>
          <p:grpSpPr bwMode="auto">
            <a:xfrm>
              <a:off x="0" y="1440"/>
              <a:ext cx="958" cy="213"/>
              <a:chOff x="4398" y="1808"/>
              <a:chExt cx="464" cy="169"/>
            </a:xfrm>
          </p:grpSpPr>
          <p:sp>
            <p:nvSpPr>
              <p:cNvPr id="53387" name="Freeform 19">
                <a:extLst>
                  <a:ext uri="{FF2B5EF4-FFF2-40B4-BE49-F238E27FC236}">
                    <a16:creationId xmlns:a16="http://schemas.microsoft.com/office/drawing/2014/main" id="{4C2D79E2-8E33-0D48-B149-823DBB66E608}"/>
                  </a:ext>
                </a:extLst>
              </p:cNvPr>
              <p:cNvSpPr>
                <a:spLocks/>
              </p:cNvSpPr>
              <p:nvPr/>
            </p:nvSpPr>
            <p:spPr bwMode="auto">
              <a:xfrm>
                <a:off x="4407" y="1817"/>
                <a:ext cx="455" cy="160"/>
              </a:xfrm>
              <a:custGeom>
                <a:avLst/>
                <a:gdLst>
                  <a:gd name="T0" fmla="*/ 0 w 910"/>
                  <a:gd name="T1" fmla="*/ 0 h 321"/>
                  <a:gd name="T2" fmla="*/ 1 w 910"/>
                  <a:gd name="T3" fmla="*/ 0 h 321"/>
                  <a:gd name="T4" fmla="*/ 1 w 910"/>
                  <a:gd name="T5" fmla="*/ 0 h 321"/>
                  <a:gd name="T6" fmla="*/ 1 w 910"/>
                  <a:gd name="T7" fmla="*/ 0 h 321"/>
                  <a:gd name="T8" fmla="*/ 0 w 910"/>
                  <a:gd name="T9" fmla="*/ 0 h 321"/>
                  <a:gd name="T10" fmla="*/ 0 60000 65536"/>
                  <a:gd name="T11" fmla="*/ 0 60000 65536"/>
                  <a:gd name="T12" fmla="*/ 0 60000 65536"/>
                  <a:gd name="T13" fmla="*/ 0 60000 65536"/>
                  <a:gd name="T14" fmla="*/ 0 60000 65536"/>
                  <a:gd name="T15" fmla="*/ 0 w 910"/>
                  <a:gd name="T16" fmla="*/ 0 h 321"/>
                  <a:gd name="T17" fmla="*/ 910 w 910"/>
                  <a:gd name="T18" fmla="*/ 321 h 321"/>
                </a:gdLst>
                <a:ahLst/>
                <a:cxnLst>
                  <a:cxn ang="T10">
                    <a:pos x="T0" y="T1"/>
                  </a:cxn>
                  <a:cxn ang="T11">
                    <a:pos x="T2" y="T3"/>
                  </a:cxn>
                  <a:cxn ang="T12">
                    <a:pos x="T4" y="T5"/>
                  </a:cxn>
                  <a:cxn ang="T13">
                    <a:pos x="T6" y="T7"/>
                  </a:cxn>
                  <a:cxn ang="T14">
                    <a:pos x="T8" y="T9"/>
                  </a:cxn>
                </a:cxnLst>
                <a:rect l="T15" t="T16" r="T17" b="T18"/>
                <a:pathLst>
                  <a:path w="910" h="321">
                    <a:moveTo>
                      <a:pt x="0" y="321"/>
                    </a:moveTo>
                    <a:lnTo>
                      <a:pt x="228" y="0"/>
                    </a:lnTo>
                    <a:lnTo>
                      <a:pt x="683" y="0"/>
                    </a:lnTo>
                    <a:lnTo>
                      <a:pt x="910" y="321"/>
                    </a:lnTo>
                    <a:lnTo>
                      <a:pt x="0"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88" name="Freeform 20">
                <a:extLst>
                  <a:ext uri="{FF2B5EF4-FFF2-40B4-BE49-F238E27FC236}">
                    <a16:creationId xmlns:a16="http://schemas.microsoft.com/office/drawing/2014/main" id="{8DE8F9A0-98CC-B549-9FC0-9F5C25A11D71}"/>
                  </a:ext>
                </a:extLst>
              </p:cNvPr>
              <p:cNvSpPr>
                <a:spLocks/>
              </p:cNvSpPr>
              <p:nvPr/>
            </p:nvSpPr>
            <p:spPr bwMode="auto">
              <a:xfrm>
                <a:off x="4398" y="1808"/>
                <a:ext cx="455" cy="160"/>
              </a:xfrm>
              <a:custGeom>
                <a:avLst/>
                <a:gdLst>
                  <a:gd name="T0" fmla="*/ 0 w 909"/>
                  <a:gd name="T1" fmla="*/ 0 h 321"/>
                  <a:gd name="T2" fmla="*/ 1 w 909"/>
                  <a:gd name="T3" fmla="*/ 0 h 321"/>
                  <a:gd name="T4" fmla="*/ 1 w 909"/>
                  <a:gd name="T5" fmla="*/ 0 h 321"/>
                  <a:gd name="T6" fmla="*/ 1 w 909"/>
                  <a:gd name="T7" fmla="*/ 0 h 321"/>
                  <a:gd name="T8" fmla="*/ 0 w 909"/>
                  <a:gd name="T9" fmla="*/ 0 h 321"/>
                  <a:gd name="T10" fmla="*/ 0 60000 65536"/>
                  <a:gd name="T11" fmla="*/ 0 60000 65536"/>
                  <a:gd name="T12" fmla="*/ 0 60000 65536"/>
                  <a:gd name="T13" fmla="*/ 0 60000 65536"/>
                  <a:gd name="T14" fmla="*/ 0 60000 65536"/>
                  <a:gd name="T15" fmla="*/ 0 w 909"/>
                  <a:gd name="T16" fmla="*/ 0 h 321"/>
                  <a:gd name="T17" fmla="*/ 909 w 909"/>
                  <a:gd name="T18" fmla="*/ 321 h 321"/>
                </a:gdLst>
                <a:ahLst/>
                <a:cxnLst>
                  <a:cxn ang="T10">
                    <a:pos x="T0" y="T1"/>
                  </a:cxn>
                  <a:cxn ang="T11">
                    <a:pos x="T2" y="T3"/>
                  </a:cxn>
                  <a:cxn ang="T12">
                    <a:pos x="T4" y="T5"/>
                  </a:cxn>
                  <a:cxn ang="T13">
                    <a:pos x="T6" y="T7"/>
                  </a:cxn>
                  <a:cxn ang="T14">
                    <a:pos x="T8" y="T9"/>
                  </a:cxn>
                </a:cxnLst>
                <a:rect l="T15" t="T16" r="T17" b="T18"/>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zh-TW" altLang="en-US" b="0" dirty="0">
                  <a:latin typeface="Nanum Myeongjo" panose="02020603020101020101" pitchFamily="18" charset="-127"/>
                </a:endParaRPr>
              </a:p>
            </p:txBody>
          </p:sp>
        </p:grpSp>
        <p:sp>
          <p:nvSpPr>
            <p:cNvPr id="53386" name="Rectangle 21">
              <a:extLst>
                <a:ext uri="{FF2B5EF4-FFF2-40B4-BE49-F238E27FC236}">
                  <a16:creationId xmlns:a16="http://schemas.microsoft.com/office/drawing/2014/main" id="{5AF58EC4-C3FC-7443-B280-93121AA3D831}"/>
                </a:ext>
              </a:extLst>
            </p:cNvPr>
            <p:cNvSpPr>
              <a:spLocks noChangeArrowheads="1"/>
            </p:cNvSpPr>
            <p:nvPr/>
          </p:nvSpPr>
          <p:spPr bwMode="auto">
            <a:xfrm>
              <a:off x="301" y="1458"/>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ALU</a:t>
              </a:r>
              <a:endParaRPr lang="en-US" altLang="zh-CN" sz="2000" b="0" dirty="0">
                <a:latin typeface="Nanum Myeongjo" panose="02020603020101020101" pitchFamily="18" charset="-127"/>
                <a:ea typeface="宋体" panose="02010600030101010101" pitchFamily="2" charset="-122"/>
              </a:endParaRPr>
            </a:p>
          </p:txBody>
        </p:sp>
      </p:grpSp>
      <p:grpSp>
        <p:nvGrpSpPr>
          <p:cNvPr id="53265" name="Group 22">
            <a:extLst>
              <a:ext uri="{FF2B5EF4-FFF2-40B4-BE49-F238E27FC236}">
                <a16:creationId xmlns:a16="http://schemas.microsoft.com/office/drawing/2014/main" id="{35C8D745-B10E-594C-BAE1-96F825E67D68}"/>
              </a:ext>
            </a:extLst>
          </p:cNvPr>
          <p:cNvGrpSpPr>
            <a:grpSpLocks/>
          </p:cNvGrpSpPr>
          <p:nvPr/>
        </p:nvGrpSpPr>
        <p:grpSpPr bwMode="auto">
          <a:xfrm>
            <a:off x="5715000" y="1447800"/>
            <a:ext cx="2160588" cy="354013"/>
            <a:chOff x="415" y="1392"/>
            <a:chExt cx="1361" cy="272"/>
          </a:xfrm>
        </p:grpSpPr>
        <p:sp>
          <p:nvSpPr>
            <p:cNvPr id="53383" name="Rectangle 23">
              <a:extLst>
                <a:ext uri="{FF2B5EF4-FFF2-40B4-BE49-F238E27FC236}">
                  <a16:creationId xmlns:a16="http://schemas.microsoft.com/office/drawing/2014/main" id="{21FED4E2-D2CF-C848-95E0-D4AB6E8F236D}"/>
                </a:ext>
              </a:extLst>
            </p:cNvPr>
            <p:cNvSpPr>
              <a:spLocks noChangeArrowheads="1"/>
            </p:cNvSpPr>
            <p:nvPr/>
          </p:nvSpPr>
          <p:spPr bwMode="auto">
            <a:xfrm>
              <a:off x="415" y="1392"/>
              <a:ext cx="1361" cy="272"/>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84" name="Rectangle 24">
              <a:extLst>
                <a:ext uri="{FF2B5EF4-FFF2-40B4-BE49-F238E27FC236}">
                  <a16:creationId xmlns:a16="http://schemas.microsoft.com/office/drawing/2014/main" id="{F8E322F2-5C73-4F41-B59E-94A0020F4724}"/>
                </a:ext>
              </a:extLst>
            </p:cNvPr>
            <p:cNvSpPr>
              <a:spLocks noChangeArrowheads="1"/>
            </p:cNvSpPr>
            <p:nvPr/>
          </p:nvSpPr>
          <p:spPr bwMode="auto">
            <a:xfrm>
              <a:off x="576" y="1440"/>
              <a:ext cx="11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Data memory</a:t>
              </a:r>
              <a:endParaRPr lang="en-US" altLang="zh-CN" sz="2000" b="0" dirty="0">
                <a:latin typeface="Nanum Myeongjo" panose="02020603020101020101" pitchFamily="18" charset="-127"/>
                <a:ea typeface="宋体" panose="02010600030101010101" pitchFamily="2" charset="-122"/>
              </a:endParaRPr>
            </a:p>
          </p:txBody>
        </p:sp>
      </p:grpSp>
      <p:grpSp>
        <p:nvGrpSpPr>
          <p:cNvPr id="53266" name="Group 25">
            <a:extLst>
              <a:ext uri="{FF2B5EF4-FFF2-40B4-BE49-F238E27FC236}">
                <a16:creationId xmlns:a16="http://schemas.microsoft.com/office/drawing/2014/main" id="{4BC7844A-71D3-B34B-AF8F-9A0B551B57D5}"/>
              </a:ext>
            </a:extLst>
          </p:cNvPr>
          <p:cNvGrpSpPr>
            <a:grpSpLocks/>
          </p:cNvGrpSpPr>
          <p:nvPr/>
        </p:nvGrpSpPr>
        <p:grpSpPr bwMode="auto">
          <a:xfrm>
            <a:off x="6375400" y="2889250"/>
            <a:ext cx="407988" cy="55563"/>
            <a:chOff x="4372" y="1817"/>
            <a:chExt cx="124" cy="35"/>
          </a:xfrm>
        </p:grpSpPr>
        <p:sp>
          <p:nvSpPr>
            <p:cNvPr id="53381" name="Line 26">
              <a:extLst>
                <a:ext uri="{FF2B5EF4-FFF2-40B4-BE49-F238E27FC236}">
                  <a16:creationId xmlns:a16="http://schemas.microsoft.com/office/drawing/2014/main" id="{D3DA77C7-F0A7-374E-BB4C-48055BDA34E3}"/>
                </a:ext>
              </a:extLst>
            </p:cNvPr>
            <p:cNvSpPr>
              <a:spLocks noChangeShapeType="1"/>
            </p:cNvSpPr>
            <p:nvPr/>
          </p:nvSpPr>
          <p:spPr bwMode="auto">
            <a:xfrm flipH="1">
              <a:off x="4405" y="1834"/>
              <a:ext cx="9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53382" name="Freeform 27">
              <a:extLst>
                <a:ext uri="{FF2B5EF4-FFF2-40B4-BE49-F238E27FC236}">
                  <a16:creationId xmlns:a16="http://schemas.microsoft.com/office/drawing/2014/main" id="{46D913DC-45F4-F348-AD24-197EFA9E43BD}"/>
                </a:ext>
              </a:extLst>
            </p:cNvPr>
            <p:cNvSpPr>
              <a:spLocks/>
            </p:cNvSpPr>
            <p:nvPr/>
          </p:nvSpPr>
          <p:spPr bwMode="auto">
            <a:xfrm>
              <a:off x="4372" y="1817"/>
              <a:ext cx="35" cy="35"/>
            </a:xfrm>
            <a:custGeom>
              <a:avLst/>
              <a:gdLst>
                <a:gd name="T0" fmla="*/ 1 w 70"/>
                <a:gd name="T1" fmla="*/ 0 h 70"/>
                <a:gd name="T2" fmla="*/ 0 w 70"/>
                <a:gd name="T3" fmla="*/ 1 h 70"/>
                <a:gd name="T4" fmla="*/ 1 w 70"/>
                <a:gd name="T5" fmla="*/ 1 h 70"/>
                <a:gd name="T6" fmla="*/ 1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0" y="35"/>
                  </a:lnTo>
                  <a:lnTo>
                    <a:pt x="70" y="70"/>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53267" name="Rectangle 28">
            <a:extLst>
              <a:ext uri="{FF2B5EF4-FFF2-40B4-BE49-F238E27FC236}">
                <a16:creationId xmlns:a16="http://schemas.microsoft.com/office/drawing/2014/main" id="{CA6B1530-1C08-154D-B755-1D17A46D661D}"/>
              </a:ext>
            </a:extLst>
          </p:cNvPr>
          <p:cNvSpPr>
            <a:spLocks noChangeArrowheads="1"/>
          </p:cNvSpPr>
          <p:nvPr/>
        </p:nvSpPr>
        <p:spPr bwMode="auto">
          <a:xfrm>
            <a:off x="2432050" y="5511800"/>
            <a:ext cx="835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68" name="Rectangle 29">
            <a:extLst>
              <a:ext uri="{FF2B5EF4-FFF2-40B4-BE49-F238E27FC236}">
                <a16:creationId xmlns:a16="http://schemas.microsoft.com/office/drawing/2014/main" id="{C25CFD43-2BBB-EC4B-8EFA-49E8BC7D732E}"/>
              </a:ext>
            </a:extLst>
          </p:cNvPr>
          <p:cNvSpPr>
            <a:spLocks noChangeArrowheads="1"/>
          </p:cNvSpPr>
          <p:nvPr/>
        </p:nvSpPr>
        <p:spPr bwMode="auto">
          <a:xfrm>
            <a:off x="2274888" y="5573713"/>
            <a:ext cx="604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Fetch</a:t>
            </a:r>
            <a:endParaRPr lang="en-US" altLang="zh-CN" sz="2000" b="0" dirty="0">
              <a:latin typeface="Nanum Myeongjo" panose="02020603020101020101" pitchFamily="18" charset="-127"/>
              <a:ea typeface="宋体" panose="02010600030101010101" pitchFamily="2" charset="-122"/>
            </a:endParaRPr>
          </a:p>
        </p:txBody>
      </p:sp>
      <p:sp>
        <p:nvSpPr>
          <p:cNvPr id="53269" name="Rectangle 30">
            <a:extLst>
              <a:ext uri="{FF2B5EF4-FFF2-40B4-BE49-F238E27FC236}">
                <a16:creationId xmlns:a16="http://schemas.microsoft.com/office/drawing/2014/main" id="{B9A62372-25DB-EA45-A5E1-266625754F41}"/>
              </a:ext>
            </a:extLst>
          </p:cNvPr>
          <p:cNvSpPr>
            <a:spLocks noChangeArrowheads="1"/>
          </p:cNvSpPr>
          <p:nvPr/>
        </p:nvSpPr>
        <p:spPr bwMode="auto">
          <a:xfrm>
            <a:off x="2432050" y="4364038"/>
            <a:ext cx="10556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70" name="Rectangle 31">
            <a:extLst>
              <a:ext uri="{FF2B5EF4-FFF2-40B4-BE49-F238E27FC236}">
                <a16:creationId xmlns:a16="http://schemas.microsoft.com/office/drawing/2014/main" id="{0A3E7B15-F6C4-4245-A906-BF3AA5F0EF6D}"/>
              </a:ext>
            </a:extLst>
          </p:cNvPr>
          <p:cNvSpPr>
            <a:spLocks noChangeArrowheads="1"/>
          </p:cNvSpPr>
          <p:nvPr/>
        </p:nvSpPr>
        <p:spPr bwMode="auto">
          <a:xfrm>
            <a:off x="2274888" y="4351338"/>
            <a:ext cx="8367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Decode</a:t>
            </a:r>
            <a:endParaRPr lang="en-US" altLang="zh-CN" sz="2000" b="0" dirty="0">
              <a:latin typeface="Nanum Myeongjo" panose="02020603020101020101" pitchFamily="18" charset="-127"/>
              <a:ea typeface="宋体" panose="02010600030101010101" pitchFamily="2" charset="-122"/>
            </a:endParaRPr>
          </a:p>
        </p:txBody>
      </p:sp>
      <p:sp>
        <p:nvSpPr>
          <p:cNvPr id="53271" name="Rectangle 32">
            <a:extLst>
              <a:ext uri="{FF2B5EF4-FFF2-40B4-BE49-F238E27FC236}">
                <a16:creationId xmlns:a16="http://schemas.microsoft.com/office/drawing/2014/main" id="{AA244432-73C8-5945-91F2-1A8F34A0E637}"/>
              </a:ext>
            </a:extLst>
          </p:cNvPr>
          <p:cNvSpPr>
            <a:spLocks noChangeArrowheads="1"/>
          </p:cNvSpPr>
          <p:nvPr/>
        </p:nvSpPr>
        <p:spPr bwMode="auto">
          <a:xfrm>
            <a:off x="2432050" y="2916238"/>
            <a:ext cx="1108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72" name="Rectangle 33">
            <a:extLst>
              <a:ext uri="{FF2B5EF4-FFF2-40B4-BE49-F238E27FC236}">
                <a16:creationId xmlns:a16="http://schemas.microsoft.com/office/drawing/2014/main" id="{1C319465-A354-2946-AA21-761581ACC44F}"/>
              </a:ext>
            </a:extLst>
          </p:cNvPr>
          <p:cNvSpPr>
            <a:spLocks noChangeArrowheads="1"/>
          </p:cNvSpPr>
          <p:nvPr/>
        </p:nvSpPr>
        <p:spPr bwMode="auto">
          <a:xfrm>
            <a:off x="2274888" y="2976563"/>
            <a:ext cx="8768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Execute</a:t>
            </a:r>
            <a:endParaRPr lang="en-US" altLang="zh-CN" sz="2000" b="0" dirty="0">
              <a:latin typeface="Nanum Myeongjo" panose="02020603020101020101" pitchFamily="18" charset="-127"/>
              <a:ea typeface="宋体" panose="02010600030101010101" pitchFamily="2" charset="-122"/>
            </a:endParaRPr>
          </a:p>
        </p:txBody>
      </p:sp>
      <p:sp>
        <p:nvSpPr>
          <p:cNvPr id="53273" name="Rectangle 34">
            <a:extLst>
              <a:ext uri="{FF2B5EF4-FFF2-40B4-BE49-F238E27FC236}">
                <a16:creationId xmlns:a16="http://schemas.microsoft.com/office/drawing/2014/main" id="{243349C5-F20E-F74C-892C-A3B1ED1E916E}"/>
              </a:ext>
            </a:extLst>
          </p:cNvPr>
          <p:cNvSpPr>
            <a:spLocks noChangeArrowheads="1"/>
          </p:cNvSpPr>
          <p:nvPr/>
        </p:nvSpPr>
        <p:spPr bwMode="auto">
          <a:xfrm>
            <a:off x="2432050" y="1557338"/>
            <a:ext cx="11080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74" name="Rectangle 35">
            <a:extLst>
              <a:ext uri="{FF2B5EF4-FFF2-40B4-BE49-F238E27FC236}">
                <a16:creationId xmlns:a16="http://schemas.microsoft.com/office/drawing/2014/main" id="{44C75B2D-FD77-8145-99D1-A06248C82E11}"/>
              </a:ext>
            </a:extLst>
          </p:cNvPr>
          <p:cNvSpPr>
            <a:spLocks noChangeArrowheads="1"/>
          </p:cNvSpPr>
          <p:nvPr/>
        </p:nvSpPr>
        <p:spPr bwMode="auto">
          <a:xfrm>
            <a:off x="2274888" y="1603375"/>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Memory</a:t>
            </a:r>
            <a:endParaRPr lang="en-US" altLang="zh-CN" sz="2000" b="0" dirty="0">
              <a:latin typeface="Nanum Myeongjo" panose="02020603020101020101" pitchFamily="18" charset="-127"/>
              <a:ea typeface="宋体" panose="02010600030101010101" pitchFamily="2" charset="-122"/>
            </a:endParaRPr>
          </a:p>
        </p:txBody>
      </p:sp>
      <p:sp>
        <p:nvSpPr>
          <p:cNvPr id="53275" name="Rectangle 36">
            <a:extLst>
              <a:ext uri="{FF2B5EF4-FFF2-40B4-BE49-F238E27FC236}">
                <a16:creationId xmlns:a16="http://schemas.microsoft.com/office/drawing/2014/main" id="{EE65A510-7090-C341-ADD0-BACB43758844}"/>
              </a:ext>
            </a:extLst>
          </p:cNvPr>
          <p:cNvSpPr>
            <a:spLocks noChangeArrowheads="1"/>
          </p:cNvSpPr>
          <p:nvPr/>
        </p:nvSpPr>
        <p:spPr bwMode="auto">
          <a:xfrm>
            <a:off x="2432050" y="747713"/>
            <a:ext cx="139541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76" name="Rectangle 37">
            <a:extLst>
              <a:ext uri="{FF2B5EF4-FFF2-40B4-BE49-F238E27FC236}">
                <a16:creationId xmlns:a16="http://schemas.microsoft.com/office/drawing/2014/main" id="{7E702899-0910-4944-91B0-C0A25FE227DA}"/>
              </a:ext>
            </a:extLst>
          </p:cNvPr>
          <p:cNvSpPr>
            <a:spLocks noChangeArrowheads="1"/>
          </p:cNvSpPr>
          <p:nvPr/>
        </p:nvSpPr>
        <p:spPr bwMode="auto">
          <a:xfrm>
            <a:off x="2274888" y="763588"/>
            <a:ext cx="12279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Write back</a:t>
            </a:r>
            <a:endParaRPr lang="en-US" altLang="zh-CN" sz="2000" b="0" dirty="0">
              <a:latin typeface="Nanum Myeongjo" panose="02020603020101020101" pitchFamily="18" charset="-127"/>
              <a:ea typeface="宋体" panose="02010600030101010101" pitchFamily="2" charset="-122"/>
            </a:endParaRPr>
          </a:p>
        </p:txBody>
      </p:sp>
      <p:sp>
        <p:nvSpPr>
          <p:cNvPr id="53277" name="Rectangle 38">
            <a:extLst>
              <a:ext uri="{FF2B5EF4-FFF2-40B4-BE49-F238E27FC236}">
                <a16:creationId xmlns:a16="http://schemas.microsoft.com/office/drawing/2014/main" id="{2986D442-0EE6-BB4C-85A4-35E96927126B}"/>
              </a:ext>
            </a:extLst>
          </p:cNvPr>
          <p:cNvSpPr>
            <a:spLocks noChangeArrowheads="1"/>
          </p:cNvSpPr>
          <p:nvPr/>
        </p:nvSpPr>
        <p:spPr bwMode="auto">
          <a:xfrm>
            <a:off x="3395663" y="4916488"/>
            <a:ext cx="12287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11" name="Rectangle 39">
            <a:extLst>
              <a:ext uri="{FF2B5EF4-FFF2-40B4-BE49-F238E27FC236}">
                <a16:creationId xmlns:a16="http://schemas.microsoft.com/office/drawing/2014/main" id="{BBF530C1-19C4-3D4A-AD24-62819A770A71}"/>
              </a:ext>
            </a:extLst>
          </p:cNvPr>
          <p:cNvSpPr>
            <a:spLocks noChangeArrowheads="1"/>
          </p:cNvSpPr>
          <p:nvPr/>
        </p:nvSpPr>
        <p:spPr bwMode="auto">
          <a:xfrm>
            <a:off x="2667000" y="4724400"/>
            <a:ext cx="1905000" cy="110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5988">
              <a:spcBef>
                <a:spcPct val="20000"/>
              </a:spcBef>
              <a:buChar char="•"/>
              <a:defRPr sz="2800">
                <a:solidFill>
                  <a:schemeClr val="tx1"/>
                </a:solidFill>
                <a:latin typeface="Comic Sans MS" panose="030F0702030302020204" pitchFamily="66" charset="0"/>
              </a:defRPr>
            </a:lvl1pPr>
            <a:lvl2pPr marL="742950" indent="-285750" defTabSz="915988">
              <a:spcBef>
                <a:spcPct val="20000"/>
              </a:spcBef>
              <a:buChar char="–"/>
              <a:defRPr sz="2400">
                <a:solidFill>
                  <a:schemeClr val="tx1"/>
                </a:solidFill>
                <a:latin typeface="Comic Sans MS" panose="030F0702030302020204" pitchFamily="66" charset="0"/>
              </a:defRPr>
            </a:lvl2pPr>
            <a:lvl3pPr marL="1143000" indent="-228600" defTabSz="915988">
              <a:spcBef>
                <a:spcPct val="20000"/>
              </a:spcBef>
              <a:buChar char="•"/>
              <a:defRPr sz="2000">
                <a:solidFill>
                  <a:schemeClr val="tx1"/>
                </a:solidFill>
                <a:latin typeface="Comic Sans MS" panose="030F0702030302020204" pitchFamily="66" charset="0"/>
              </a:defRPr>
            </a:lvl3pPr>
            <a:lvl4pPr marL="1600200" indent="-228600" defTabSz="915988">
              <a:spcBef>
                <a:spcPct val="20000"/>
              </a:spcBef>
              <a:buChar char="–"/>
              <a:defRPr sz="2000">
                <a:solidFill>
                  <a:schemeClr val="tx1"/>
                </a:solidFill>
                <a:latin typeface="Comic Sans MS" panose="030F0702030302020204" pitchFamily="66" charset="0"/>
              </a:defRPr>
            </a:lvl4pPr>
            <a:lvl5pPr marL="2057400" indent="-228600" defTabSz="915988">
              <a:spcBef>
                <a:spcPct val="20000"/>
              </a:spcBef>
              <a:buChar char="»"/>
              <a:defRPr sz="2000">
                <a:solidFill>
                  <a:schemeClr val="tx1"/>
                </a:solidFill>
                <a:latin typeface="Comic Sans MS" panose="030F07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nSpc>
                <a:spcPct val="90000"/>
              </a:lnSpc>
              <a:spcBef>
                <a:spcPct val="0"/>
              </a:spcBef>
              <a:buFontTx/>
              <a:buNone/>
              <a:defRPr/>
            </a:pPr>
            <a:r>
              <a:rPr lang="en-US" altLang="zh-CN" sz="2000" b="0" dirty="0" err="1">
                <a:solidFill>
                  <a:srgbClr val="FF0000"/>
                </a:solidFill>
                <a:latin typeface="Nanum Myeongjo" panose="02020603020101020101" pitchFamily="18" charset="-127"/>
                <a:ea typeface="宋体" panose="02010600030101010101" pitchFamily="2" charset="-122"/>
              </a:rPr>
              <a:t>icode:ifun</a:t>
            </a:r>
            <a:r>
              <a:rPr lang="en-US" altLang="zh-CN" sz="2000" b="0" dirty="0">
                <a:solidFill>
                  <a:srgbClr val="FF0000"/>
                </a:solidFill>
                <a:latin typeface="Nanum Myeongjo" panose="02020603020101020101" pitchFamily="18" charset="-127"/>
                <a:ea typeface="宋体" panose="02010600030101010101" pitchFamily="2" charset="-122"/>
              </a:rPr>
              <a:t>, </a:t>
            </a:r>
            <a:r>
              <a:rPr lang="en-US" altLang="zh-CN" sz="2000" b="0" dirty="0" err="1">
                <a:solidFill>
                  <a:srgbClr val="FF0000"/>
                </a:solidFill>
                <a:latin typeface="Nanum Myeongjo" panose="02020603020101020101" pitchFamily="18" charset="-127"/>
                <a:ea typeface="宋体" panose="02010600030101010101" pitchFamily="2" charset="-122"/>
              </a:rPr>
              <a:t>rA:rB</a:t>
            </a:r>
            <a:endParaRPr lang="en-US" altLang="zh-CN" sz="2000" b="0" dirty="0">
              <a:solidFill>
                <a:srgbClr val="FF0000"/>
              </a:solidFill>
              <a:latin typeface="Nanum Myeongjo" panose="02020603020101020101" pitchFamily="18" charset="-127"/>
              <a:ea typeface="宋体" panose="02010600030101010101" pitchFamily="2" charset="-122"/>
            </a:endParaRPr>
          </a:p>
          <a:p>
            <a:pPr>
              <a:lnSpc>
                <a:spcPct val="90000"/>
              </a:lnSpc>
              <a:spcBef>
                <a:spcPct val="0"/>
              </a:spcBef>
              <a:buFontTx/>
              <a:buNone/>
              <a:defRPr/>
            </a:pPr>
            <a:r>
              <a:rPr lang="en-US" altLang="zh-CN" sz="2000" b="0" dirty="0">
                <a:solidFill>
                  <a:srgbClr val="FF0000"/>
                </a:solidFill>
                <a:latin typeface="Nanum Myeongjo" panose="02020603020101020101" pitchFamily="18" charset="-127"/>
                <a:ea typeface="宋体" panose="02010600030101010101" pitchFamily="2" charset="-122"/>
              </a:rPr>
              <a:t>                   </a:t>
            </a:r>
            <a:r>
              <a:rPr lang="en-US" altLang="zh-CN" sz="2000" b="0" u="sng" dirty="0" err="1">
                <a:solidFill>
                  <a:schemeClr val="bg1">
                    <a:lumMod val="85000"/>
                  </a:schemeClr>
                </a:solidFill>
                <a:latin typeface="Nanum Myeongjo" panose="02020603020101020101" pitchFamily="18" charset="-127"/>
                <a:ea typeface="宋体" panose="02010600030101010101" pitchFamily="2" charset="-122"/>
              </a:rPr>
              <a:t>valC</a:t>
            </a:r>
            <a:endParaRPr lang="en-US" altLang="zh-CN" sz="2000" b="0" u="sng" dirty="0">
              <a:solidFill>
                <a:schemeClr val="bg1">
                  <a:lumMod val="85000"/>
                </a:schemeClr>
              </a:solidFill>
              <a:latin typeface="Nanum Myeongjo" panose="02020603020101020101" pitchFamily="18" charset="-127"/>
              <a:ea typeface="宋体" panose="02010600030101010101" pitchFamily="2" charset="-122"/>
            </a:endParaRPr>
          </a:p>
        </p:txBody>
      </p:sp>
      <p:sp>
        <p:nvSpPr>
          <p:cNvPr id="53279" name="Rectangle 40">
            <a:extLst>
              <a:ext uri="{FF2B5EF4-FFF2-40B4-BE49-F238E27FC236}">
                <a16:creationId xmlns:a16="http://schemas.microsoft.com/office/drawing/2014/main" id="{95B5904C-388C-9B4F-8BF3-E4791F5E6B0E}"/>
              </a:ext>
            </a:extLst>
          </p:cNvPr>
          <p:cNvSpPr>
            <a:spLocks noChangeArrowheads="1"/>
          </p:cNvSpPr>
          <p:nvPr/>
        </p:nvSpPr>
        <p:spPr bwMode="auto">
          <a:xfrm>
            <a:off x="7110056" y="4498975"/>
            <a:ext cx="8944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a:t>
            </a:r>
            <a:endParaRPr lang="en-US" altLang="zh-CN" sz="2000" b="0" dirty="0">
              <a:latin typeface="Nanum Myeongjo" panose="02020603020101020101" pitchFamily="18" charset="-127"/>
              <a:ea typeface="宋体" panose="02010600030101010101" pitchFamily="2" charset="-122"/>
            </a:endParaRPr>
          </a:p>
        </p:txBody>
      </p:sp>
      <p:sp>
        <p:nvSpPr>
          <p:cNvPr id="53280" name="Rectangle 41">
            <a:extLst>
              <a:ext uri="{FF2B5EF4-FFF2-40B4-BE49-F238E27FC236}">
                <a16:creationId xmlns:a16="http://schemas.microsoft.com/office/drawing/2014/main" id="{8E996C4C-C521-2B42-BFAB-F6622BAE7767}"/>
              </a:ext>
            </a:extLst>
          </p:cNvPr>
          <p:cNvSpPr>
            <a:spLocks noChangeArrowheads="1"/>
          </p:cNvSpPr>
          <p:nvPr/>
        </p:nvSpPr>
        <p:spPr bwMode="auto">
          <a:xfrm>
            <a:off x="6923088" y="4418013"/>
            <a:ext cx="1150937" cy="388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1" name="Rectangle 42">
            <a:extLst>
              <a:ext uri="{FF2B5EF4-FFF2-40B4-BE49-F238E27FC236}">
                <a16:creationId xmlns:a16="http://schemas.microsoft.com/office/drawing/2014/main" id="{700080F7-ADFF-EF48-85BE-21CBB9D56BDE}"/>
              </a:ext>
            </a:extLst>
          </p:cNvPr>
          <p:cNvSpPr>
            <a:spLocks noChangeArrowheads="1"/>
          </p:cNvSpPr>
          <p:nvPr/>
        </p:nvSpPr>
        <p:spPr bwMode="auto">
          <a:xfrm>
            <a:off x="7512050" y="4397375"/>
            <a:ext cx="355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2" name="Rectangle 43">
            <a:extLst>
              <a:ext uri="{FF2B5EF4-FFF2-40B4-BE49-F238E27FC236}">
                <a16:creationId xmlns:a16="http://schemas.microsoft.com/office/drawing/2014/main" id="{3B60EAC9-9EF4-0346-AAB1-77A313FC049E}"/>
              </a:ext>
            </a:extLst>
          </p:cNvPr>
          <p:cNvSpPr>
            <a:spLocks noChangeArrowheads="1"/>
          </p:cNvSpPr>
          <p:nvPr/>
        </p:nvSpPr>
        <p:spPr bwMode="auto">
          <a:xfrm>
            <a:off x="7860037" y="4479925"/>
            <a:ext cx="2612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M</a:t>
            </a:r>
            <a:endParaRPr lang="en-US" altLang="zh-CN" sz="2000" b="0" dirty="0">
              <a:latin typeface="Nanum Myeongjo" panose="02020603020101020101" pitchFamily="18" charset="-127"/>
              <a:ea typeface="宋体" panose="02010600030101010101" pitchFamily="2" charset="-122"/>
            </a:endParaRPr>
          </a:p>
        </p:txBody>
      </p:sp>
      <p:sp>
        <p:nvSpPr>
          <p:cNvPr id="53283" name="Rectangle 44">
            <a:extLst>
              <a:ext uri="{FF2B5EF4-FFF2-40B4-BE49-F238E27FC236}">
                <a16:creationId xmlns:a16="http://schemas.microsoft.com/office/drawing/2014/main" id="{3EC13080-5B2F-5A4A-998F-E9570AB8DD65}"/>
              </a:ext>
            </a:extLst>
          </p:cNvPr>
          <p:cNvSpPr>
            <a:spLocks noChangeArrowheads="1"/>
          </p:cNvSpPr>
          <p:nvPr/>
        </p:nvSpPr>
        <p:spPr bwMode="auto">
          <a:xfrm>
            <a:off x="7777163" y="4660900"/>
            <a:ext cx="3524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4" name="Rectangle 45">
            <a:extLst>
              <a:ext uri="{FF2B5EF4-FFF2-40B4-BE49-F238E27FC236}">
                <a16:creationId xmlns:a16="http://schemas.microsoft.com/office/drawing/2014/main" id="{87471AD8-7FAE-804F-A8F4-328D0F45DD0F}"/>
              </a:ext>
            </a:extLst>
          </p:cNvPr>
          <p:cNvSpPr>
            <a:spLocks noChangeArrowheads="1"/>
          </p:cNvSpPr>
          <p:nvPr/>
        </p:nvSpPr>
        <p:spPr bwMode="auto">
          <a:xfrm>
            <a:off x="6858000" y="4418013"/>
            <a:ext cx="1676400" cy="611187"/>
          </a:xfrm>
          <a:prstGeom prst="rect">
            <a:avLst/>
          </a:prstGeom>
          <a:solidFill>
            <a:srgbClr val="CCFFFF"/>
          </a:solidFill>
          <a:ln w="4763">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5" name="Rectangle 46">
            <a:extLst>
              <a:ext uri="{FF2B5EF4-FFF2-40B4-BE49-F238E27FC236}">
                <a16:creationId xmlns:a16="http://schemas.microsoft.com/office/drawing/2014/main" id="{BDCD05CA-A1F3-5543-A943-E01364F97B61}"/>
              </a:ext>
            </a:extLst>
          </p:cNvPr>
          <p:cNvSpPr>
            <a:spLocks noChangeArrowheads="1"/>
          </p:cNvSpPr>
          <p:nvPr/>
        </p:nvSpPr>
        <p:spPr bwMode="auto">
          <a:xfrm>
            <a:off x="10317163" y="5638800"/>
            <a:ext cx="3508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nvGrpSpPr>
          <p:cNvPr id="53286" name="Group 47">
            <a:extLst>
              <a:ext uri="{FF2B5EF4-FFF2-40B4-BE49-F238E27FC236}">
                <a16:creationId xmlns:a16="http://schemas.microsoft.com/office/drawing/2014/main" id="{F9614664-496A-AC46-A244-F9314B6E2C0B}"/>
              </a:ext>
            </a:extLst>
          </p:cNvPr>
          <p:cNvGrpSpPr>
            <a:grpSpLocks/>
          </p:cNvGrpSpPr>
          <p:nvPr/>
        </p:nvGrpSpPr>
        <p:grpSpPr bwMode="auto">
          <a:xfrm>
            <a:off x="5059363" y="2895600"/>
            <a:ext cx="714375" cy="42863"/>
            <a:chOff x="3970" y="1821"/>
            <a:chExt cx="218" cy="27"/>
          </a:xfrm>
        </p:grpSpPr>
        <p:sp>
          <p:nvSpPr>
            <p:cNvPr id="53365" name="Freeform 48">
              <a:extLst>
                <a:ext uri="{FF2B5EF4-FFF2-40B4-BE49-F238E27FC236}">
                  <a16:creationId xmlns:a16="http://schemas.microsoft.com/office/drawing/2014/main" id="{AA2B7A9F-D110-494A-B98E-891D4A2494A0}"/>
                </a:ext>
              </a:extLst>
            </p:cNvPr>
            <p:cNvSpPr>
              <a:spLocks/>
            </p:cNvSpPr>
            <p:nvPr/>
          </p:nvSpPr>
          <p:spPr bwMode="auto">
            <a:xfrm>
              <a:off x="418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66" name="Freeform 49">
              <a:extLst>
                <a:ext uri="{FF2B5EF4-FFF2-40B4-BE49-F238E27FC236}">
                  <a16:creationId xmlns:a16="http://schemas.microsoft.com/office/drawing/2014/main" id="{1A732640-2844-CF4C-A441-97977359AA61}"/>
                </a:ext>
              </a:extLst>
            </p:cNvPr>
            <p:cNvSpPr>
              <a:spLocks/>
            </p:cNvSpPr>
            <p:nvPr/>
          </p:nvSpPr>
          <p:spPr bwMode="auto">
            <a:xfrm>
              <a:off x="4168"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67" name="Freeform 50">
              <a:extLst>
                <a:ext uri="{FF2B5EF4-FFF2-40B4-BE49-F238E27FC236}">
                  <a16:creationId xmlns:a16="http://schemas.microsoft.com/office/drawing/2014/main" id="{13B2C402-4217-184D-9DEE-D0B254E3249E}"/>
                </a:ext>
              </a:extLst>
            </p:cNvPr>
            <p:cNvSpPr>
              <a:spLocks/>
            </p:cNvSpPr>
            <p:nvPr/>
          </p:nvSpPr>
          <p:spPr bwMode="auto">
            <a:xfrm>
              <a:off x="415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68" name="Freeform 51">
              <a:extLst>
                <a:ext uri="{FF2B5EF4-FFF2-40B4-BE49-F238E27FC236}">
                  <a16:creationId xmlns:a16="http://schemas.microsoft.com/office/drawing/2014/main" id="{01CCF535-1CF9-0C4A-B351-0990071D436C}"/>
                </a:ext>
              </a:extLst>
            </p:cNvPr>
            <p:cNvSpPr>
              <a:spLocks/>
            </p:cNvSpPr>
            <p:nvPr/>
          </p:nvSpPr>
          <p:spPr bwMode="auto">
            <a:xfrm>
              <a:off x="4141"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69" name="Freeform 52">
              <a:extLst>
                <a:ext uri="{FF2B5EF4-FFF2-40B4-BE49-F238E27FC236}">
                  <a16:creationId xmlns:a16="http://schemas.microsoft.com/office/drawing/2014/main" id="{A33E22D7-5B5E-4B4A-B128-E2CB9E680021}"/>
                </a:ext>
              </a:extLst>
            </p:cNvPr>
            <p:cNvSpPr>
              <a:spLocks/>
            </p:cNvSpPr>
            <p:nvPr/>
          </p:nvSpPr>
          <p:spPr bwMode="auto">
            <a:xfrm>
              <a:off x="4128"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0" name="Freeform 53">
              <a:extLst>
                <a:ext uri="{FF2B5EF4-FFF2-40B4-BE49-F238E27FC236}">
                  <a16:creationId xmlns:a16="http://schemas.microsoft.com/office/drawing/2014/main" id="{BE25FA0B-213D-B440-B40D-185CAAB9C37D}"/>
                </a:ext>
              </a:extLst>
            </p:cNvPr>
            <p:cNvSpPr>
              <a:spLocks/>
            </p:cNvSpPr>
            <p:nvPr/>
          </p:nvSpPr>
          <p:spPr bwMode="auto">
            <a:xfrm>
              <a:off x="4114"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1" name="Freeform 54">
              <a:extLst>
                <a:ext uri="{FF2B5EF4-FFF2-40B4-BE49-F238E27FC236}">
                  <a16:creationId xmlns:a16="http://schemas.microsoft.com/office/drawing/2014/main" id="{7C72C1AF-E1C2-1F42-AD2B-6C5E30FE169F}"/>
                </a:ext>
              </a:extLst>
            </p:cNvPr>
            <p:cNvSpPr>
              <a:spLocks/>
            </p:cNvSpPr>
            <p:nvPr/>
          </p:nvSpPr>
          <p:spPr bwMode="auto">
            <a:xfrm>
              <a:off x="410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2" name="Freeform 55">
              <a:extLst>
                <a:ext uri="{FF2B5EF4-FFF2-40B4-BE49-F238E27FC236}">
                  <a16:creationId xmlns:a16="http://schemas.microsoft.com/office/drawing/2014/main" id="{A86022DB-3C7B-BE47-B8E3-1D4A63830482}"/>
                </a:ext>
              </a:extLst>
            </p:cNvPr>
            <p:cNvSpPr>
              <a:spLocks/>
            </p:cNvSpPr>
            <p:nvPr/>
          </p:nvSpPr>
          <p:spPr bwMode="auto">
            <a:xfrm>
              <a:off x="408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9" y="12"/>
                  </a:lnTo>
                  <a:lnTo>
                    <a:pt x="11" y="11"/>
                  </a:lnTo>
                  <a:lnTo>
                    <a:pt x="13" y="7"/>
                  </a:lnTo>
                  <a:lnTo>
                    <a:pt x="11" y="2"/>
                  </a:lnTo>
                  <a:lnTo>
                    <a:pt x="9"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3" name="Freeform 56">
              <a:extLst>
                <a:ext uri="{FF2B5EF4-FFF2-40B4-BE49-F238E27FC236}">
                  <a16:creationId xmlns:a16="http://schemas.microsoft.com/office/drawing/2014/main" id="{855DA6FB-6512-2B40-8ACB-4139B25E3EFF}"/>
                </a:ext>
              </a:extLst>
            </p:cNvPr>
            <p:cNvSpPr>
              <a:spLocks/>
            </p:cNvSpPr>
            <p:nvPr/>
          </p:nvSpPr>
          <p:spPr bwMode="auto">
            <a:xfrm>
              <a:off x="407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4" name="Freeform 57">
              <a:extLst>
                <a:ext uri="{FF2B5EF4-FFF2-40B4-BE49-F238E27FC236}">
                  <a16:creationId xmlns:a16="http://schemas.microsoft.com/office/drawing/2014/main" id="{9C5C7B02-9994-C941-9B85-D1FEED55C963}"/>
                </a:ext>
              </a:extLst>
            </p:cNvPr>
            <p:cNvSpPr>
              <a:spLocks/>
            </p:cNvSpPr>
            <p:nvPr/>
          </p:nvSpPr>
          <p:spPr bwMode="auto">
            <a:xfrm>
              <a:off x="4061" y="1831"/>
              <a:ext cx="6" cy="7"/>
            </a:xfrm>
            <a:custGeom>
              <a:avLst/>
              <a:gdLst>
                <a:gd name="T0" fmla="*/ 0 w 14"/>
                <a:gd name="T1" fmla="*/ 1 h 13"/>
                <a:gd name="T2" fmla="*/ 0 w 14"/>
                <a:gd name="T3" fmla="*/ 1 h 13"/>
                <a:gd name="T4" fmla="*/ 0 w 14"/>
                <a:gd name="T5" fmla="*/ 1 h 13"/>
                <a:gd name="T6" fmla="*/ 0 w 14"/>
                <a:gd name="T7" fmla="*/ 1 h 13"/>
                <a:gd name="T8" fmla="*/ 0 w 14"/>
                <a:gd name="T9" fmla="*/ 1 h 13"/>
                <a:gd name="T10" fmla="*/ 0 w 14"/>
                <a:gd name="T11" fmla="*/ 1 h 13"/>
                <a:gd name="T12" fmla="*/ 0 w 14"/>
                <a:gd name="T13" fmla="*/ 0 h 13"/>
                <a:gd name="T14" fmla="*/ 0 w 14"/>
                <a:gd name="T15" fmla="*/ 0 h 13"/>
                <a:gd name="T16" fmla="*/ 0 w 14"/>
                <a:gd name="T17" fmla="*/ 1 h 13"/>
                <a:gd name="T18" fmla="*/ 0 w 14"/>
                <a:gd name="T19" fmla="*/ 1 h 13"/>
                <a:gd name="T20" fmla="*/ 0 w 14"/>
                <a:gd name="T21" fmla="*/ 1 h 13"/>
                <a:gd name="T22" fmla="*/ 0 w 14"/>
                <a:gd name="T23" fmla="*/ 1 h 13"/>
                <a:gd name="T24" fmla="*/ 0 w 14"/>
                <a:gd name="T25" fmla="*/ 1 h 13"/>
                <a:gd name="T26" fmla="*/ 0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5" name="Freeform 58">
              <a:extLst>
                <a:ext uri="{FF2B5EF4-FFF2-40B4-BE49-F238E27FC236}">
                  <a16:creationId xmlns:a16="http://schemas.microsoft.com/office/drawing/2014/main" id="{2C1CED0F-7BDB-A04C-BAF9-D5810661A3E0}"/>
                </a:ext>
              </a:extLst>
            </p:cNvPr>
            <p:cNvSpPr>
              <a:spLocks/>
            </p:cNvSpPr>
            <p:nvPr/>
          </p:nvSpPr>
          <p:spPr bwMode="auto">
            <a:xfrm>
              <a:off x="4047"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6" name="Freeform 59">
              <a:extLst>
                <a:ext uri="{FF2B5EF4-FFF2-40B4-BE49-F238E27FC236}">
                  <a16:creationId xmlns:a16="http://schemas.microsoft.com/office/drawing/2014/main" id="{7F2E4AC3-DEA1-ED49-9364-86A495A4C0EB}"/>
                </a:ext>
              </a:extLst>
            </p:cNvPr>
            <p:cNvSpPr>
              <a:spLocks/>
            </p:cNvSpPr>
            <p:nvPr/>
          </p:nvSpPr>
          <p:spPr bwMode="auto">
            <a:xfrm>
              <a:off x="4034" y="1831"/>
              <a:ext cx="7" cy="7"/>
            </a:xfrm>
            <a:custGeom>
              <a:avLst/>
              <a:gdLst>
                <a:gd name="T0" fmla="*/ 1 w 13"/>
                <a:gd name="T1" fmla="*/ 1 h 13"/>
                <a:gd name="T2" fmla="*/ 1 w 13"/>
                <a:gd name="T3" fmla="*/ 1 h 13"/>
                <a:gd name="T4" fmla="*/ 1 w 13"/>
                <a:gd name="T5" fmla="*/ 1 h 13"/>
                <a:gd name="T6" fmla="*/ 1 w 13"/>
                <a:gd name="T7" fmla="*/ 1 h 13"/>
                <a:gd name="T8" fmla="*/ 1 w 13"/>
                <a:gd name="T9" fmla="*/ 1 h 13"/>
                <a:gd name="T10" fmla="*/ 1 w 13"/>
                <a:gd name="T11" fmla="*/ 1 h 13"/>
                <a:gd name="T12" fmla="*/ 1 w 13"/>
                <a:gd name="T13" fmla="*/ 0 h 13"/>
                <a:gd name="T14" fmla="*/ 1 w 13"/>
                <a:gd name="T15" fmla="*/ 0 h 13"/>
                <a:gd name="T16" fmla="*/ 1 w 13"/>
                <a:gd name="T17" fmla="*/ 1 h 13"/>
                <a:gd name="T18" fmla="*/ 1 w 13"/>
                <a:gd name="T19" fmla="*/ 1 h 13"/>
                <a:gd name="T20" fmla="*/ 0 w 13"/>
                <a:gd name="T21" fmla="*/ 1 h 13"/>
                <a:gd name="T22" fmla="*/ 1 w 13"/>
                <a:gd name="T23" fmla="*/ 1 h 13"/>
                <a:gd name="T24" fmla="*/ 1 w 13"/>
                <a:gd name="T25" fmla="*/ 1 h 13"/>
                <a:gd name="T26" fmla="*/ 1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4" y="1"/>
                  </a:lnTo>
                  <a:lnTo>
                    <a:pt x="2" y="2"/>
                  </a:lnTo>
                  <a:lnTo>
                    <a:pt x="0" y="7"/>
                  </a:lnTo>
                  <a:lnTo>
                    <a:pt x="2" y="11"/>
                  </a:lnTo>
                  <a:lnTo>
                    <a:pt x="4"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7" name="Freeform 60">
              <a:extLst>
                <a:ext uri="{FF2B5EF4-FFF2-40B4-BE49-F238E27FC236}">
                  <a16:creationId xmlns:a16="http://schemas.microsoft.com/office/drawing/2014/main" id="{2460BEC8-FC99-754C-BC83-31F28E0C1824}"/>
                </a:ext>
              </a:extLst>
            </p:cNvPr>
            <p:cNvSpPr>
              <a:spLocks/>
            </p:cNvSpPr>
            <p:nvPr/>
          </p:nvSpPr>
          <p:spPr bwMode="auto">
            <a:xfrm>
              <a:off x="4021"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7" y="13"/>
                  </a:moveTo>
                  <a:lnTo>
                    <a:pt x="9" y="12"/>
                  </a:lnTo>
                  <a:lnTo>
                    <a:pt x="11" y="11"/>
                  </a:lnTo>
                  <a:lnTo>
                    <a:pt x="13" y="7"/>
                  </a:lnTo>
                  <a:lnTo>
                    <a:pt x="11" y="2"/>
                  </a:lnTo>
                  <a:lnTo>
                    <a:pt x="9" y="1"/>
                  </a:lnTo>
                  <a:lnTo>
                    <a:pt x="7" y="0"/>
                  </a:lnTo>
                  <a:lnTo>
                    <a:pt x="5" y="1"/>
                  </a:lnTo>
                  <a:lnTo>
                    <a:pt x="2" y="2"/>
                  </a:lnTo>
                  <a:lnTo>
                    <a:pt x="0" y="7"/>
                  </a:lnTo>
                  <a:lnTo>
                    <a:pt x="2"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8" name="Freeform 61">
              <a:extLst>
                <a:ext uri="{FF2B5EF4-FFF2-40B4-BE49-F238E27FC236}">
                  <a16:creationId xmlns:a16="http://schemas.microsoft.com/office/drawing/2014/main" id="{9EAE41E0-3234-2A4C-8081-A0E74683ADF7}"/>
                </a:ext>
              </a:extLst>
            </p:cNvPr>
            <p:cNvSpPr>
              <a:spLocks/>
            </p:cNvSpPr>
            <p:nvPr/>
          </p:nvSpPr>
          <p:spPr bwMode="auto">
            <a:xfrm>
              <a:off x="4007" y="1831"/>
              <a:ext cx="7" cy="7"/>
            </a:xfrm>
            <a:custGeom>
              <a:avLst/>
              <a:gdLst>
                <a:gd name="T0" fmla="*/ 1 w 14"/>
                <a:gd name="T1" fmla="*/ 1 h 13"/>
                <a:gd name="T2" fmla="*/ 1 w 14"/>
                <a:gd name="T3" fmla="*/ 1 h 13"/>
                <a:gd name="T4" fmla="*/ 1 w 14"/>
                <a:gd name="T5" fmla="*/ 1 h 13"/>
                <a:gd name="T6" fmla="*/ 1 w 14"/>
                <a:gd name="T7" fmla="*/ 1 h 13"/>
                <a:gd name="T8" fmla="*/ 1 w 14"/>
                <a:gd name="T9" fmla="*/ 1 h 13"/>
                <a:gd name="T10" fmla="*/ 1 w 14"/>
                <a:gd name="T11" fmla="*/ 1 h 13"/>
                <a:gd name="T12" fmla="*/ 1 w 14"/>
                <a:gd name="T13" fmla="*/ 0 h 13"/>
                <a:gd name="T14" fmla="*/ 1 w 14"/>
                <a:gd name="T15" fmla="*/ 0 h 13"/>
                <a:gd name="T16" fmla="*/ 1 w 14"/>
                <a:gd name="T17" fmla="*/ 1 h 13"/>
                <a:gd name="T18" fmla="*/ 1 w 14"/>
                <a:gd name="T19" fmla="*/ 1 h 13"/>
                <a:gd name="T20" fmla="*/ 0 w 14"/>
                <a:gd name="T21" fmla="*/ 1 h 13"/>
                <a:gd name="T22" fmla="*/ 1 w 14"/>
                <a:gd name="T23" fmla="*/ 1 h 13"/>
                <a:gd name="T24" fmla="*/ 1 w 14"/>
                <a:gd name="T25" fmla="*/ 1 h 13"/>
                <a:gd name="T26" fmla="*/ 1 w 14"/>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3"/>
                <a:gd name="T44" fmla="*/ 14 w 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3">
                  <a:moveTo>
                    <a:pt x="7" y="13"/>
                  </a:moveTo>
                  <a:lnTo>
                    <a:pt x="9" y="12"/>
                  </a:lnTo>
                  <a:lnTo>
                    <a:pt x="11" y="11"/>
                  </a:lnTo>
                  <a:lnTo>
                    <a:pt x="14" y="7"/>
                  </a:lnTo>
                  <a:lnTo>
                    <a:pt x="11" y="2"/>
                  </a:lnTo>
                  <a:lnTo>
                    <a:pt x="9" y="1"/>
                  </a:lnTo>
                  <a:lnTo>
                    <a:pt x="7" y="0"/>
                  </a:lnTo>
                  <a:lnTo>
                    <a:pt x="5" y="1"/>
                  </a:lnTo>
                  <a:lnTo>
                    <a:pt x="3" y="2"/>
                  </a:lnTo>
                  <a:lnTo>
                    <a:pt x="0" y="7"/>
                  </a:lnTo>
                  <a:lnTo>
                    <a:pt x="3" y="11"/>
                  </a:lnTo>
                  <a:lnTo>
                    <a:pt x="5" y="13"/>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79" name="Freeform 62">
              <a:extLst>
                <a:ext uri="{FF2B5EF4-FFF2-40B4-BE49-F238E27FC236}">
                  <a16:creationId xmlns:a16="http://schemas.microsoft.com/office/drawing/2014/main" id="{6190857F-4108-BD40-BB35-FFD098B14E9B}"/>
                </a:ext>
              </a:extLst>
            </p:cNvPr>
            <p:cNvSpPr>
              <a:spLocks/>
            </p:cNvSpPr>
            <p:nvPr/>
          </p:nvSpPr>
          <p:spPr bwMode="auto">
            <a:xfrm>
              <a:off x="3994" y="1831"/>
              <a:ext cx="6" cy="7"/>
            </a:xfrm>
            <a:custGeom>
              <a:avLst/>
              <a:gdLst>
                <a:gd name="T0" fmla="*/ 0 w 13"/>
                <a:gd name="T1" fmla="*/ 1 h 13"/>
                <a:gd name="T2" fmla="*/ 0 w 13"/>
                <a:gd name="T3" fmla="*/ 1 h 13"/>
                <a:gd name="T4" fmla="*/ 0 w 13"/>
                <a:gd name="T5" fmla="*/ 1 h 13"/>
                <a:gd name="T6" fmla="*/ 0 w 13"/>
                <a:gd name="T7" fmla="*/ 1 h 13"/>
                <a:gd name="T8" fmla="*/ 0 w 13"/>
                <a:gd name="T9" fmla="*/ 1 h 13"/>
                <a:gd name="T10" fmla="*/ 0 w 13"/>
                <a:gd name="T11" fmla="*/ 1 h 13"/>
                <a:gd name="T12" fmla="*/ 0 w 13"/>
                <a:gd name="T13" fmla="*/ 0 h 13"/>
                <a:gd name="T14" fmla="*/ 0 w 13"/>
                <a:gd name="T15" fmla="*/ 0 h 13"/>
                <a:gd name="T16" fmla="*/ 0 w 13"/>
                <a:gd name="T17" fmla="*/ 1 h 13"/>
                <a:gd name="T18" fmla="*/ 0 w 13"/>
                <a:gd name="T19" fmla="*/ 1 h 13"/>
                <a:gd name="T20" fmla="*/ 0 w 13"/>
                <a:gd name="T21" fmla="*/ 1 h 13"/>
                <a:gd name="T22" fmla="*/ 0 w 13"/>
                <a:gd name="T23" fmla="*/ 1 h 13"/>
                <a:gd name="T24" fmla="*/ 0 w 13"/>
                <a:gd name="T25" fmla="*/ 1 h 13"/>
                <a:gd name="T26" fmla="*/ 0 w 13"/>
                <a:gd name="T27" fmla="*/ 1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6" y="13"/>
                  </a:moveTo>
                  <a:lnTo>
                    <a:pt x="8" y="12"/>
                  </a:lnTo>
                  <a:lnTo>
                    <a:pt x="11" y="11"/>
                  </a:lnTo>
                  <a:lnTo>
                    <a:pt x="13" y="7"/>
                  </a:lnTo>
                  <a:lnTo>
                    <a:pt x="11" y="2"/>
                  </a:lnTo>
                  <a:lnTo>
                    <a:pt x="8" y="1"/>
                  </a:lnTo>
                  <a:lnTo>
                    <a:pt x="6" y="0"/>
                  </a:lnTo>
                  <a:lnTo>
                    <a:pt x="4" y="1"/>
                  </a:lnTo>
                  <a:lnTo>
                    <a:pt x="2" y="2"/>
                  </a:lnTo>
                  <a:lnTo>
                    <a:pt x="0" y="7"/>
                  </a:lnTo>
                  <a:lnTo>
                    <a:pt x="2" y="11"/>
                  </a:lnTo>
                  <a:lnTo>
                    <a:pt x="4" y="13"/>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53380" name="Freeform 63">
              <a:extLst>
                <a:ext uri="{FF2B5EF4-FFF2-40B4-BE49-F238E27FC236}">
                  <a16:creationId xmlns:a16="http://schemas.microsoft.com/office/drawing/2014/main" id="{741CBCE1-E70D-A546-9A1D-0F56F3135BDE}"/>
                </a:ext>
              </a:extLst>
            </p:cNvPr>
            <p:cNvSpPr>
              <a:spLocks/>
            </p:cNvSpPr>
            <p:nvPr/>
          </p:nvSpPr>
          <p:spPr bwMode="auto">
            <a:xfrm>
              <a:off x="3970" y="1821"/>
              <a:ext cx="28" cy="27"/>
            </a:xfrm>
            <a:custGeom>
              <a:avLst/>
              <a:gdLst>
                <a:gd name="T0" fmla="*/ 1 w 55"/>
                <a:gd name="T1" fmla="*/ 0 h 55"/>
                <a:gd name="T2" fmla="*/ 0 w 55"/>
                <a:gd name="T3" fmla="*/ 0 h 55"/>
                <a:gd name="T4" fmla="*/ 1 w 55"/>
                <a:gd name="T5" fmla="*/ 0 h 55"/>
                <a:gd name="T6" fmla="*/ 1 w 55"/>
                <a:gd name="T7" fmla="*/ 0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55" y="0"/>
                  </a:moveTo>
                  <a:lnTo>
                    <a:pt x="0" y="27"/>
                  </a:lnTo>
                  <a:lnTo>
                    <a:pt x="55" y="55"/>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53287" name="Rectangle 64">
            <a:extLst>
              <a:ext uri="{FF2B5EF4-FFF2-40B4-BE49-F238E27FC236}">
                <a16:creationId xmlns:a16="http://schemas.microsoft.com/office/drawing/2014/main" id="{A9083F9F-37B5-5B46-9783-7716D6DC7BF5}"/>
              </a:ext>
            </a:extLst>
          </p:cNvPr>
          <p:cNvSpPr>
            <a:spLocks noChangeArrowheads="1"/>
          </p:cNvSpPr>
          <p:nvPr/>
        </p:nvSpPr>
        <p:spPr bwMode="auto">
          <a:xfrm>
            <a:off x="6637338" y="508635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8" name="Rectangle 65">
            <a:extLst>
              <a:ext uri="{FF2B5EF4-FFF2-40B4-BE49-F238E27FC236}">
                <a16:creationId xmlns:a16="http://schemas.microsoft.com/office/drawing/2014/main" id="{9CF29682-E1F6-4946-8AAA-5AD6E8935589}"/>
              </a:ext>
            </a:extLst>
          </p:cNvPr>
          <p:cNvSpPr>
            <a:spLocks noChangeArrowheads="1"/>
          </p:cNvSpPr>
          <p:nvPr/>
        </p:nvSpPr>
        <p:spPr bwMode="auto">
          <a:xfrm>
            <a:off x="5235575" y="5086350"/>
            <a:ext cx="1579563"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89" name="Freeform 66">
            <a:extLst>
              <a:ext uri="{FF2B5EF4-FFF2-40B4-BE49-F238E27FC236}">
                <a16:creationId xmlns:a16="http://schemas.microsoft.com/office/drawing/2014/main" id="{7C1B8AA7-E28C-244A-B6C2-BFEEE805B45E}"/>
              </a:ext>
            </a:extLst>
          </p:cNvPr>
          <p:cNvSpPr>
            <a:spLocks/>
          </p:cNvSpPr>
          <p:nvPr/>
        </p:nvSpPr>
        <p:spPr bwMode="auto">
          <a:xfrm>
            <a:off x="5059363" y="5002213"/>
            <a:ext cx="349250" cy="254000"/>
          </a:xfrm>
          <a:custGeom>
            <a:avLst/>
            <a:gdLst>
              <a:gd name="T0" fmla="*/ 2147483646 w 214"/>
              <a:gd name="T1" fmla="*/ 2147483646 h 320"/>
              <a:gd name="T2" fmla="*/ 0 w 214"/>
              <a:gd name="T3" fmla="*/ 2147483646 h 320"/>
              <a:gd name="T4" fmla="*/ 2147483646 w 214"/>
              <a:gd name="T5" fmla="*/ 0 h 320"/>
              <a:gd name="T6" fmla="*/ 2147483646 w 214"/>
              <a:gd name="T7" fmla="*/ 2147483646 h 320"/>
              <a:gd name="T8" fmla="*/ 0 60000 65536"/>
              <a:gd name="T9" fmla="*/ 0 60000 65536"/>
              <a:gd name="T10" fmla="*/ 0 60000 65536"/>
              <a:gd name="T11" fmla="*/ 0 60000 65536"/>
              <a:gd name="T12" fmla="*/ 0 w 214"/>
              <a:gd name="T13" fmla="*/ 0 h 320"/>
              <a:gd name="T14" fmla="*/ 214 w 214"/>
              <a:gd name="T15" fmla="*/ 320 h 320"/>
            </a:gdLst>
            <a:ahLst/>
            <a:cxnLst>
              <a:cxn ang="T8">
                <a:pos x="T0" y="T1"/>
              </a:cxn>
              <a:cxn ang="T9">
                <a:pos x="T2" y="T3"/>
              </a:cxn>
              <a:cxn ang="T10">
                <a:pos x="T4" y="T5"/>
              </a:cxn>
              <a:cxn ang="T11">
                <a:pos x="T6" y="T7"/>
              </a:cxn>
            </a:cxnLst>
            <a:rect l="T12" t="T13" r="T14" b="T15"/>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290" name="Rectangle 67">
            <a:extLst>
              <a:ext uri="{FF2B5EF4-FFF2-40B4-BE49-F238E27FC236}">
                <a16:creationId xmlns:a16="http://schemas.microsoft.com/office/drawing/2014/main" id="{4A9EECB1-EA46-1E4E-AB32-25800C6582E4}"/>
              </a:ext>
            </a:extLst>
          </p:cNvPr>
          <p:cNvSpPr>
            <a:spLocks noChangeArrowheads="1"/>
          </p:cNvSpPr>
          <p:nvPr/>
        </p:nvSpPr>
        <p:spPr bwMode="auto">
          <a:xfrm>
            <a:off x="5408613" y="4916488"/>
            <a:ext cx="131921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40" name="Rectangle 68">
            <a:extLst>
              <a:ext uri="{FF2B5EF4-FFF2-40B4-BE49-F238E27FC236}">
                <a16:creationId xmlns:a16="http://schemas.microsoft.com/office/drawing/2014/main" id="{01D56448-3E37-7C4E-869C-CDB8CDE579F9}"/>
              </a:ext>
            </a:extLst>
          </p:cNvPr>
          <p:cNvSpPr>
            <a:spLocks noChangeArrowheads="1"/>
          </p:cNvSpPr>
          <p:nvPr/>
        </p:nvSpPr>
        <p:spPr bwMode="auto">
          <a:xfrm>
            <a:off x="6873199" y="5105400"/>
            <a:ext cx="46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valP</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53292" name="Rectangle 69">
            <a:extLst>
              <a:ext uri="{FF2B5EF4-FFF2-40B4-BE49-F238E27FC236}">
                <a16:creationId xmlns:a16="http://schemas.microsoft.com/office/drawing/2014/main" id="{95ABD299-70DC-4A4E-91F2-A4F27F87BF01}"/>
              </a:ext>
            </a:extLst>
          </p:cNvPr>
          <p:cNvSpPr>
            <a:spLocks noChangeArrowheads="1"/>
          </p:cNvSpPr>
          <p:nvPr/>
        </p:nvSpPr>
        <p:spPr bwMode="auto">
          <a:xfrm>
            <a:off x="5059363" y="4575175"/>
            <a:ext cx="1577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93" name="Freeform 70">
            <a:extLst>
              <a:ext uri="{FF2B5EF4-FFF2-40B4-BE49-F238E27FC236}">
                <a16:creationId xmlns:a16="http://schemas.microsoft.com/office/drawing/2014/main" id="{C20FEFEE-2D28-5740-AB00-F404F8E7BD1D}"/>
              </a:ext>
            </a:extLst>
          </p:cNvPr>
          <p:cNvSpPr>
            <a:spLocks/>
          </p:cNvSpPr>
          <p:nvPr/>
        </p:nvSpPr>
        <p:spPr bwMode="auto">
          <a:xfrm>
            <a:off x="6548438" y="4491038"/>
            <a:ext cx="309562" cy="233362"/>
          </a:xfrm>
          <a:custGeom>
            <a:avLst/>
            <a:gdLst>
              <a:gd name="T0" fmla="*/ 0 w 214"/>
              <a:gd name="T1" fmla="*/ 2147483646 h 321"/>
              <a:gd name="T2" fmla="*/ 2147483646 w 214"/>
              <a:gd name="T3" fmla="*/ 2147483646 h 321"/>
              <a:gd name="T4" fmla="*/ 0 w 214"/>
              <a:gd name="T5" fmla="*/ 0 h 321"/>
              <a:gd name="T6" fmla="*/ 0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294" name="Rectangle 71">
            <a:extLst>
              <a:ext uri="{FF2B5EF4-FFF2-40B4-BE49-F238E27FC236}">
                <a16:creationId xmlns:a16="http://schemas.microsoft.com/office/drawing/2014/main" id="{B223D0A9-F8F0-8A44-9BED-4D6DF364E303}"/>
              </a:ext>
            </a:extLst>
          </p:cNvPr>
          <p:cNvSpPr>
            <a:spLocks noChangeArrowheads="1"/>
          </p:cNvSpPr>
          <p:nvPr/>
        </p:nvSpPr>
        <p:spPr bwMode="auto">
          <a:xfrm>
            <a:off x="5146675" y="4278313"/>
            <a:ext cx="1228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44" name="Rectangle 72">
            <a:extLst>
              <a:ext uri="{FF2B5EF4-FFF2-40B4-BE49-F238E27FC236}">
                <a16:creationId xmlns:a16="http://schemas.microsoft.com/office/drawing/2014/main" id="{9B72D926-CDFE-1649-AFB2-32291433137F}"/>
              </a:ext>
            </a:extLst>
          </p:cNvPr>
          <p:cNvSpPr>
            <a:spLocks noChangeArrowheads="1"/>
          </p:cNvSpPr>
          <p:nvPr/>
        </p:nvSpPr>
        <p:spPr bwMode="auto">
          <a:xfrm>
            <a:off x="5478304" y="4297363"/>
            <a:ext cx="6892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rA</a:t>
            </a:r>
            <a:r>
              <a:rPr lang="en-US" altLang="zh-CN" sz="2000" b="0" dirty="0">
                <a:solidFill>
                  <a:srgbClr val="FF0000"/>
                </a:solidFill>
                <a:latin typeface="Nanum Myeongjo" panose="02020603020101020101" pitchFamily="18" charset="-127"/>
                <a:ea typeface="宋体" panose="02010600030101010101" pitchFamily="2" charset="-122"/>
              </a:rPr>
              <a:t>, </a:t>
            </a:r>
            <a:r>
              <a:rPr lang="en-US" altLang="zh-CN" sz="2000" b="0" dirty="0" err="1">
                <a:solidFill>
                  <a:srgbClr val="FF0000"/>
                </a:solidFill>
                <a:latin typeface="Nanum Myeongjo" panose="02020603020101020101" pitchFamily="18" charset="-127"/>
                <a:ea typeface="宋体" panose="02010600030101010101" pitchFamily="2" charset="-122"/>
              </a:rPr>
              <a:t>rB</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1923145" name="Rectangle 73">
            <a:extLst>
              <a:ext uri="{FF2B5EF4-FFF2-40B4-BE49-F238E27FC236}">
                <a16:creationId xmlns:a16="http://schemas.microsoft.com/office/drawing/2014/main" id="{D11AB2F7-3084-0F4E-9E51-EDD59CEA7D3B}"/>
              </a:ext>
            </a:extLst>
          </p:cNvPr>
          <p:cNvSpPr>
            <a:spLocks noChangeArrowheads="1"/>
          </p:cNvSpPr>
          <p:nvPr/>
        </p:nvSpPr>
        <p:spPr bwMode="auto">
          <a:xfrm>
            <a:off x="5362904" y="4654550"/>
            <a:ext cx="916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702030302020204" pitchFamily="66" charset="0"/>
              </a:defRPr>
            </a:lvl1pPr>
            <a:lvl2pPr marL="742950" indent="-285750" defTabSz="915988">
              <a:spcBef>
                <a:spcPct val="20000"/>
              </a:spcBef>
              <a:buChar char="–"/>
              <a:defRPr sz="2400">
                <a:solidFill>
                  <a:schemeClr val="tx1"/>
                </a:solidFill>
                <a:latin typeface="Comic Sans MS" panose="030F0702030302020204" pitchFamily="66" charset="0"/>
              </a:defRPr>
            </a:lvl2pPr>
            <a:lvl3pPr marL="1143000" indent="-228600" defTabSz="915988">
              <a:spcBef>
                <a:spcPct val="20000"/>
              </a:spcBef>
              <a:buChar char="•"/>
              <a:defRPr sz="2000">
                <a:solidFill>
                  <a:schemeClr val="tx1"/>
                </a:solidFill>
                <a:latin typeface="Comic Sans MS" panose="030F0702030302020204" pitchFamily="66" charset="0"/>
              </a:defRPr>
            </a:lvl3pPr>
            <a:lvl4pPr marL="1600200" indent="-228600" defTabSz="915988">
              <a:spcBef>
                <a:spcPct val="20000"/>
              </a:spcBef>
              <a:buChar char="–"/>
              <a:defRPr sz="2000">
                <a:solidFill>
                  <a:schemeClr val="tx1"/>
                </a:solidFill>
                <a:latin typeface="Comic Sans MS" panose="030F0702030302020204" pitchFamily="66" charset="0"/>
              </a:defRPr>
            </a:lvl4pPr>
            <a:lvl5pPr marL="2057400" indent="-228600" defTabSz="915988">
              <a:spcBef>
                <a:spcPct val="20000"/>
              </a:spcBef>
              <a:buChar char="»"/>
              <a:defRPr sz="2000">
                <a:solidFill>
                  <a:schemeClr val="tx1"/>
                </a:solidFill>
                <a:latin typeface="Comic Sans MS" panose="030F07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a:lnSpc>
                <a:spcPct val="90000"/>
              </a:lnSpc>
              <a:spcBef>
                <a:spcPct val="0"/>
              </a:spcBef>
              <a:buFontTx/>
              <a:buNone/>
              <a:defRPr/>
            </a:pPr>
            <a:r>
              <a:rPr lang="en-US" altLang="zh-CN" sz="2000" b="0" dirty="0" err="1">
                <a:solidFill>
                  <a:srgbClr val="FF0000"/>
                </a:solidFill>
                <a:latin typeface="Nanum Myeongjo" panose="02020603020101020101" pitchFamily="18" charset="-127"/>
                <a:ea typeface="宋体" panose="02010600030101010101" pitchFamily="2" charset="-122"/>
              </a:rPr>
              <a:t>rB</a:t>
            </a:r>
            <a:r>
              <a:rPr lang="en-US" altLang="zh-CN" sz="2000" b="0" dirty="0" err="1">
                <a:solidFill>
                  <a:schemeClr val="bg2">
                    <a:lumMod val="40000"/>
                    <a:lumOff val="60000"/>
                  </a:schemeClr>
                </a:solidFill>
                <a:latin typeface="Nanum Myeongjo" panose="02020603020101020101" pitchFamily="18" charset="-127"/>
                <a:ea typeface="宋体" panose="02010600030101010101" pitchFamily="2" charset="-122"/>
              </a:rPr>
              <a:t>,dstM</a:t>
            </a:r>
            <a:endParaRPr lang="en-US" altLang="zh-CN" sz="2000" b="0" dirty="0">
              <a:solidFill>
                <a:schemeClr val="bg2">
                  <a:lumMod val="40000"/>
                  <a:lumOff val="60000"/>
                </a:schemeClr>
              </a:solidFill>
              <a:latin typeface="Nanum Myeongjo" panose="02020603020101020101" pitchFamily="18" charset="-127"/>
              <a:ea typeface="宋体" panose="02010600030101010101" pitchFamily="2" charset="-122"/>
            </a:endParaRPr>
          </a:p>
        </p:txBody>
      </p:sp>
      <p:sp>
        <p:nvSpPr>
          <p:cNvPr id="53297" name="Rectangle 74">
            <a:extLst>
              <a:ext uri="{FF2B5EF4-FFF2-40B4-BE49-F238E27FC236}">
                <a16:creationId xmlns:a16="http://schemas.microsoft.com/office/drawing/2014/main" id="{4E6AFC6D-BB09-E440-B928-551D028DF748}"/>
              </a:ext>
            </a:extLst>
          </p:cNvPr>
          <p:cNvSpPr>
            <a:spLocks noChangeArrowheads="1"/>
          </p:cNvSpPr>
          <p:nvPr/>
        </p:nvSpPr>
        <p:spPr bwMode="auto">
          <a:xfrm>
            <a:off x="7339013" y="4065588"/>
            <a:ext cx="176212" cy="341312"/>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98" name="Rectangle 75">
            <a:extLst>
              <a:ext uri="{FF2B5EF4-FFF2-40B4-BE49-F238E27FC236}">
                <a16:creationId xmlns:a16="http://schemas.microsoft.com/office/drawing/2014/main" id="{0B8B82FC-2C42-AF4F-85E8-42FC0C2FE213}"/>
              </a:ext>
            </a:extLst>
          </p:cNvPr>
          <p:cNvSpPr>
            <a:spLocks noChangeArrowheads="1"/>
          </p:cNvSpPr>
          <p:nvPr/>
        </p:nvSpPr>
        <p:spPr bwMode="auto">
          <a:xfrm>
            <a:off x="5408613" y="4065588"/>
            <a:ext cx="21066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299" name="Freeform 76">
            <a:extLst>
              <a:ext uri="{FF2B5EF4-FFF2-40B4-BE49-F238E27FC236}">
                <a16:creationId xmlns:a16="http://schemas.microsoft.com/office/drawing/2014/main" id="{F8ACB6BD-871F-0A46-8FD5-3F07E5559822}"/>
              </a:ext>
            </a:extLst>
          </p:cNvPr>
          <p:cNvSpPr>
            <a:spLocks/>
          </p:cNvSpPr>
          <p:nvPr/>
        </p:nvSpPr>
        <p:spPr bwMode="auto">
          <a:xfrm>
            <a:off x="5059363" y="398145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00" name="Rectangle 77">
            <a:extLst>
              <a:ext uri="{FF2B5EF4-FFF2-40B4-BE49-F238E27FC236}">
                <a16:creationId xmlns:a16="http://schemas.microsoft.com/office/drawing/2014/main" id="{1A60FFF8-261B-8B45-A79B-6F9BCF0AA01B}"/>
              </a:ext>
            </a:extLst>
          </p:cNvPr>
          <p:cNvSpPr>
            <a:spLocks noChangeArrowheads="1"/>
          </p:cNvSpPr>
          <p:nvPr/>
        </p:nvSpPr>
        <p:spPr bwMode="auto">
          <a:xfrm>
            <a:off x="6110288" y="3852863"/>
            <a:ext cx="131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50" name="Rectangle 78">
            <a:extLst>
              <a:ext uri="{FF2B5EF4-FFF2-40B4-BE49-F238E27FC236}">
                <a16:creationId xmlns:a16="http://schemas.microsoft.com/office/drawing/2014/main" id="{71CB40C1-BD46-7D4A-8020-3107D288BD98}"/>
              </a:ext>
            </a:extLst>
          </p:cNvPr>
          <p:cNvSpPr>
            <a:spLocks noChangeArrowheads="1"/>
          </p:cNvSpPr>
          <p:nvPr/>
        </p:nvSpPr>
        <p:spPr bwMode="auto">
          <a:xfrm>
            <a:off x="6400800" y="3789363"/>
            <a:ext cx="1133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valA</a:t>
            </a:r>
            <a:r>
              <a:rPr lang="en-US" altLang="zh-CN" sz="2000" b="0" dirty="0">
                <a:solidFill>
                  <a:srgbClr val="FF0000"/>
                </a:solidFill>
                <a:latin typeface="Nanum Myeongjo" panose="02020603020101020101" pitchFamily="18" charset="-127"/>
                <a:ea typeface="宋体" panose="02010600030101010101" pitchFamily="2" charset="-122"/>
              </a:rPr>
              <a:t>, </a:t>
            </a:r>
            <a:r>
              <a:rPr lang="en-US" altLang="zh-CN" sz="2000" b="0" dirty="0" err="1">
                <a:solidFill>
                  <a:srgbClr val="FF0000"/>
                </a:solidFill>
                <a:latin typeface="Nanum Myeongjo" panose="02020603020101020101" pitchFamily="18" charset="-127"/>
                <a:ea typeface="宋体" panose="02010600030101010101" pitchFamily="2" charset="-122"/>
              </a:rPr>
              <a:t>valB</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53302" name="Rectangle 79">
            <a:extLst>
              <a:ext uri="{FF2B5EF4-FFF2-40B4-BE49-F238E27FC236}">
                <a16:creationId xmlns:a16="http://schemas.microsoft.com/office/drawing/2014/main" id="{60591899-2FFB-1546-A7D7-4CD8A15A609C}"/>
              </a:ext>
            </a:extLst>
          </p:cNvPr>
          <p:cNvSpPr>
            <a:spLocks noChangeArrowheads="1"/>
          </p:cNvSpPr>
          <p:nvPr/>
        </p:nvSpPr>
        <p:spPr bwMode="auto">
          <a:xfrm>
            <a:off x="5059363" y="3505200"/>
            <a:ext cx="2408237" cy="746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03" name="Rectangle 80">
            <a:extLst>
              <a:ext uri="{FF2B5EF4-FFF2-40B4-BE49-F238E27FC236}">
                <a16:creationId xmlns:a16="http://schemas.microsoft.com/office/drawing/2014/main" id="{07A817AE-735E-2D44-8D2F-CD839D26686B}"/>
              </a:ext>
            </a:extLst>
          </p:cNvPr>
          <p:cNvSpPr>
            <a:spLocks noChangeArrowheads="1"/>
          </p:cNvSpPr>
          <p:nvPr/>
        </p:nvSpPr>
        <p:spPr bwMode="auto">
          <a:xfrm>
            <a:off x="7315200" y="3276600"/>
            <a:ext cx="152400" cy="2286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04" name="Freeform 81">
            <a:extLst>
              <a:ext uri="{FF2B5EF4-FFF2-40B4-BE49-F238E27FC236}">
                <a16:creationId xmlns:a16="http://schemas.microsoft.com/office/drawing/2014/main" id="{74048B36-7FD7-A74C-98C2-7FD5F43C5565}"/>
              </a:ext>
            </a:extLst>
          </p:cNvPr>
          <p:cNvSpPr>
            <a:spLocks/>
          </p:cNvSpPr>
          <p:nvPr/>
        </p:nvSpPr>
        <p:spPr bwMode="auto">
          <a:xfrm>
            <a:off x="7138988" y="3106738"/>
            <a:ext cx="527050"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05" name="Rectangle 82">
            <a:extLst>
              <a:ext uri="{FF2B5EF4-FFF2-40B4-BE49-F238E27FC236}">
                <a16:creationId xmlns:a16="http://schemas.microsoft.com/office/drawing/2014/main" id="{BCFE2A6C-851F-0840-B787-32BE51C2B6B6}"/>
              </a:ext>
            </a:extLst>
          </p:cNvPr>
          <p:cNvSpPr>
            <a:spLocks noChangeArrowheads="1"/>
          </p:cNvSpPr>
          <p:nvPr/>
        </p:nvSpPr>
        <p:spPr bwMode="auto">
          <a:xfrm>
            <a:off x="5146675" y="3173413"/>
            <a:ext cx="13176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55" name="Rectangle 83">
            <a:extLst>
              <a:ext uri="{FF2B5EF4-FFF2-40B4-BE49-F238E27FC236}">
                <a16:creationId xmlns:a16="http://schemas.microsoft.com/office/drawing/2014/main" id="{F0CF7E39-AAD3-FE44-9B53-1EDF921E259B}"/>
              </a:ext>
            </a:extLst>
          </p:cNvPr>
          <p:cNvSpPr>
            <a:spLocks noChangeArrowheads="1"/>
          </p:cNvSpPr>
          <p:nvPr/>
        </p:nvSpPr>
        <p:spPr bwMode="auto">
          <a:xfrm>
            <a:off x="6029325" y="3230563"/>
            <a:ext cx="1069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valA,valB</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53307" name="Rectangle 84">
            <a:extLst>
              <a:ext uri="{FF2B5EF4-FFF2-40B4-BE49-F238E27FC236}">
                <a16:creationId xmlns:a16="http://schemas.microsoft.com/office/drawing/2014/main" id="{0F982971-3D77-BB44-A778-CFBA193042AA}"/>
              </a:ext>
            </a:extLst>
          </p:cNvPr>
          <p:cNvSpPr>
            <a:spLocks noChangeArrowheads="1"/>
          </p:cNvSpPr>
          <p:nvPr/>
        </p:nvSpPr>
        <p:spPr bwMode="auto">
          <a:xfrm>
            <a:off x="5146675" y="2959100"/>
            <a:ext cx="13176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57" name="Rectangle 85">
            <a:extLst>
              <a:ext uri="{FF2B5EF4-FFF2-40B4-BE49-F238E27FC236}">
                <a16:creationId xmlns:a16="http://schemas.microsoft.com/office/drawing/2014/main" id="{87AEE83E-789F-DB40-BCCB-9600C1BE064D}"/>
              </a:ext>
            </a:extLst>
          </p:cNvPr>
          <p:cNvSpPr>
            <a:spLocks noChangeArrowheads="1"/>
          </p:cNvSpPr>
          <p:nvPr/>
        </p:nvSpPr>
        <p:spPr bwMode="auto">
          <a:xfrm>
            <a:off x="5208588" y="2771775"/>
            <a:ext cx="47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702030302020204" pitchFamily="66" charset="0"/>
              </a:defRPr>
            </a:lvl1pPr>
            <a:lvl2pPr marL="742950" indent="-285750" defTabSz="915988">
              <a:spcBef>
                <a:spcPct val="20000"/>
              </a:spcBef>
              <a:buChar char="–"/>
              <a:defRPr sz="2400">
                <a:solidFill>
                  <a:schemeClr val="tx1"/>
                </a:solidFill>
                <a:latin typeface="Comic Sans MS" panose="030F0702030302020204" pitchFamily="66" charset="0"/>
              </a:defRPr>
            </a:lvl2pPr>
            <a:lvl3pPr marL="1143000" indent="-228600" defTabSz="915988">
              <a:spcBef>
                <a:spcPct val="20000"/>
              </a:spcBef>
              <a:buChar char="•"/>
              <a:defRPr sz="2000">
                <a:solidFill>
                  <a:schemeClr val="tx1"/>
                </a:solidFill>
                <a:latin typeface="Comic Sans MS" panose="030F0702030302020204" pitchFamily="66" charset="0"/>
              </a:defRPr>
            </a:lvl3pPr>
            <a:lvl4pPr marL="1600200" indent="-228600" defTabSz="915988">
              <a:spcBef>
                <a:spcPct val="20000"/>
              </a:spcBef>
              <a:buChar char="–"/>
              <a:defRPr sz="2000">
                <a:solidFill>
                  <a:schemeClr val="tx1"/>
                </a:solidFill>
                <a:latin typeface="Comic Sans MS" panose="030F0702030302020204" pitchFamily="66" charset="0"/>
              </a:defRPr>
            </a:lvl4pPr>
            <a:lvl5pPr marL="2057400" indent="-228600" defTabSz="915988">
              <a:spcBef>
                <a:spcPct val="20000"/>
              </a:spcBef>
              <a:buChar char="»"/>
              <a:defRPr sz="2000">
                <a:solidFill>
                  <a:schemeClr val="tx1"/>
                </a:solidFill>
                <a:latin typeface="Comic Sans MS" panose="030F07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a:lnSpc>
                <a:spcPct val="90000"/>
              </a:lnSpc>
              <a:spcBef>
                <a:spcPct val="0"/>
              </a:spcBef>
              <a:buFontTx/>
              <a:buNone/>
              <a:defRPr/>
            </a:pPr>
            <a:r>
              <a:rPr lang="en-US" altLang="zh-CN" sz="2000" b="0" dirty="0" err="1">
                <a:solidFill>
                  <a:schemeClr val="bg1">
                    <a:lumMod val="85000"/>
                  </a:schemeClr>
                </a:solidFill>
                <a:latin typeface="Nanum Myeongjo" panose="02020603020101020101" pitchFamily="18" charset="-127"/>
                <a:ea typeface="宋体" panose="02010600030101010101" pitchFamily="2" charset="-122"/>
              </a:rPr>
              <a:t>Cnd</a:t>
            </a:r>
            <a:endParaRPr lang="en-US" altLang="zh-CN" sz="2000" b="0" dirty="0">
              <a:solidFill>
                <a:schemeClr val="bg1">
                  <a:lumMod val="85000"/>
                </a:schemeClr>
              </a:solidFill>
              <a:latin typeface="Nanum Myeongjo" panose="02020603020101020101" pitchFamily="18" charset="-127"/>
              <a:ea typeface="宋体" panose="02010600030101010101" pitchFamily="2" charset="-122"/>
            </a:endParaRPr>
          </a:p>
        </p:txBody>
      </p:sp>
      <p:sp>
        <p:nvSpPr>
          <p:cNvPr id="53309" name="Rectangle 86">
            <a:extLst>
              <a:ext uri="{FF2B5EF4-FFF2-40B4-BE49-F238E27FC236}">
                <a16:creationId xmlns:a16="http://schemas.microsoft.com/office/drawing/2014/main" id="{4F4E00E0-B60D-2C41-9F24-23558F1C7E4C}"/>
              </a:ext>
            </a:extLst>
          </p:cNvPr>
          <p:cNvSpPr>
            <a:spLocks noChangeArrowheads="1"/>
          </p:cNvSpPr>
          <p:nvPr/>
        </p:nvSpPr>
        <p:spPr bwMode="auto">
          <a:xfrm>
            <a:off x="7289800" y="2514600"/>
            <a:ext cx="177800" cy="298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0" name="Rectangle 87">
            <a:extLst>
              <a:ext uri="{FF2B5EF4-FFF2-40B4-BE49-F238E27FC236}">
                <a16:creationId xmlns:a16="http://schemas.microsoft.com/office/drawing/2014/main" id="{BE8CD293-1742-DC41-BA81-5DC3334EFF30}"/>
              </a:ext>
            </a:extLst>
          </p:cNvPr>
          <p:cNvSpPr>
            <a:spLocks noChangeArrowheads="1"/>
          </p:cNvSpPr>
          <p:nvPr/>
        </p:nvSpPr>
        <p:spPr bwMode="auto">
          <a:xfrm>
            <a:off x="5410200" y="2514600"/>
            <a:ext cx="2057400" cy="762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1" name="Freeform 88">
            <a:extLst>
              <a:ext uri="{FF2B5EF4-FFF2-40B4-BE49-F238E27FC236}">
                <a16:creationId xmlns:a16="http://schemas.microsoft.com/office/drawing/2014/main" id="{02A73DB0-EC46-F54D-86D8-66D6D343B0FF}"/>
              </a:ext>
            </a:extLst>
          </p:cNvPr>
          <p:cNvSpPr>
            <a:spLocks/>
          </p:cNvSpPr>
          <p:nvPr/>
        </p:nvSpPr>
        <p:spPr bwMode="auto">
          <a:xfrm>
            <a:off x="5059363" y="2438400"/>
            <a:ext cx="349250" cy="254000"/>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12" name="Rectangle 89">
            <a:extLst>
              <a:ext uri="{FF2B5EF4-FFF2-40B4-BE49-F238E27FC236}">
                <a16:creationId xmlns:a16="http://schemas.microsoft.com/office/drawing/2014/main" id="{8D2D19CC-15FC-0F47-A114-CE4D7EFEE8B8}"/>
              </a:ext>
            </a:extLst>
          </p:cNvPr>
          <p:cNvSpPr>
            <a:spLocks noChangeArrowheads="1"/>
          </p:cNvSpPr>
          <p:nvPr/>
        </p:nvSpPr>
        <p:spPr bwMode="auto">
          <a:xfrm>
            <a:off x="5848350" y="2365375"/>
            <a:ext cx="1317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62" name="Rectangle 90">
            <a:extLst>
              <a:ext uri="{FF2B5EF4-FFF2-40B4-BE49-F238E27FC236}">
                <a16:creationId xmlns:a16="http://schemas.microsoft.com/office/drawing/2014/main" id="{0B34B08A-8867-FA45-9B6D-E5779E300997}"/>
              </a:ext>
            </a:extLst>
          </p:cNvPr>
          <p:cNvSpPr>
            <a:spLocks noChangeArrowheads="1"/>
          </p:cNvSpPr>
          <p:nvPr/>
        </p:nvSpPr>
        <p:spPr bwMode="auto">
          <a:xfrm>
            <a:off x="7010400" y="2209800"/>
            <a:ext cx="498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valE</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53314" name="Rectangle 91">
            <a:extLst>
              <a:ext uri="{FF2B5EF4-FFF2-40B4-BE49-F238E27FC236}">
                <a16:creationId xmlns:a16="http://schemas.microsoft.com/office/drawing/2014/main" id="{D42C9A21-FD46-C944-831C-A54EE16AAF93}"/>
              </a:ext>
            </a:extLst>
          </p:cNvPr>
          <p:cNvSpPr>
            <a:spLocks noChangeArrowheads="1"/>
          </p:cNvSpPr>
          <p:nvPr/>
        </p:nvSpPr>
        <p:spPr bwMode="auto">
          <a:xfrm>
            <a:off x="8839200" y="4575175"/>
            <a:ext cx="519113" cy="1492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5" name="Freeform 92">
            <a:extLst>
              <a:ext uri="{FF2B5EF4-FFF2-40B4-BE49-F238E27FC236}">
                <a16:creationId xmlns:a16="http://schemas.microsoft.com/office/drawing/2014/main" id="{C0EE142C-A6F7-5F46-8F54-7693F13FECD5}"/>
              </a:ext>
            </a:extLst>
          </p:cNvPr>
          <p:cNvSpPr>
            <a:spLocks/>
          </p:cNvSpPr>
          <p:nvPr/>
        </p:nvSpPr>
        <p:spPr bwMode="auto">
          <a:xfrm>
            <a:off x="8534400" y="4419600"/>
            <a:ext cx="304800" cy="385763"/>
          </a:xfrm>
          <a:custGeom>
            <a:avLst/>
            <a:gdLst>
              <a:gd name="T0" fmla="*/ 2147483646 w 213"/>
              <a:gd name="T1" fmla="*/ 2147483646 h 321"/>
              <a:gd name="T2" fmla="*/ 0 w 213"/>
              <a:gd name="T3" fmla="*/ 2147483646 h 321"/>
              <a:gd name="T4" fmla="*/ 2147483646 w 213"/>
              <a:gd name="T5" fmla="*/ 0 h 321"/>
              <a:gd name="T6" fmla="*/ 2147483646 w 213"/>
              <a:gd name="T7" fmla="*/ 2147483646 h 321"/>
              <a:gd name="T8" fmla="*/ 0 60000 65536"/>
              <a:gd name="T9" fmla="*/ 0 60000 65536"/>
              <a:gd name="T10" fmla="*/ 0 60000 65536"/>
              <a:gd name="T11" fmla="*/ 0 60000 65536"/>
              <a:gd name="T12" fmla="*/ 0 w 213"/>
              <a:gd name="T13" fmla="*/ 0 h 321"/>
              <a:gd name="T14" fmla="*/ 213 w 213"/>
              <a:gd name="T15" fmla="*/ 321 h 321"/>
            </a:gdLst>
            <a:ahLst/>
            <a:cxnLst>
              <a:cxn ang="T8">
                <a:pos x="T0" y="T1"/>
              </a:cxn>
              <a:cxn ang="T9">
                <a:pos x="T2" y="T3"/>
              </a:cxn>
              <a:cxn ang="T10">
                <a:pos x="T4" y="T5"/>
              </a:cxn>
              <a:cxn ang="T11">
                <a:pos x="T6" y="T7"/>
              </a:cxn>
            </a:cxnLst>
            <a:rect l="T12" t="T13" r="T14" b="T15"/>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16" name="Rectangle 93">
            <a:extLst>
              <a:ext uri="{FF2B5EF4-FFF2-40B4-BE49-F238E27FC236}">
                <a16:creationId xmlns:a16="http://schemas.microsoft.com/office/drawing/2014/main" id="{190FCDAF-3A4B-5A49-9EA7-E2F40E4E1DAB}"/>
              </a:ext>
            </a:extLst>
          </p:cNvPr>
          <p:cNvSpPr>
            <a:spLocks noChangeArrowheads="1"/>
          </p:cNvSpPr>
          <p:nvPr/>
        </p:nvSpPr>
        <p:spPr bwMode="auto">
          <a:xfrm>
            <a:off x="9004300" y="762000"/>
            <a:ext cx="354013" cy="38989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7" name="Rectangle 94">
            <a:extLst>
              <a:ext uri="{FF2B5EF4-FFF2-40B4-BE49-F238E27FC236}">
                <a16:creationId xmlns:a16="http://schemas.microsoft.com/office/drawing/2014/main" id="{B900AB80-5EB3-2842-8E32-3E9246E6A4C6}"/>
              </a:ext>
            </a:extLst>
          </p:cNvPr>
          <p:cNvSpPr>
            <a:spLocks noChangeArrowheads="1"/>
          </p:cNvSpPr>
          <p:nvPr/>
        </p:nvSpPr>
        <p:spPr bwMode="auto">
          <a:xfrm>
            <a:off x="4708525" y="609600"/>
            <a:ext cx="4649788" cy="1714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8" name="Rectangle 95">
            <a:extLst>
              <a:ext uri="{FF2B5EF4-FFF2-40B4-BE49-F238E27FC236}">
                <a16:creationId xmlns:a16="http://schemas.microsoft.com/office/drawing/2014/main" id="{917AA311-822E-8044-A7FE-C4AFF74426C0}"/>
              </a:ext>
            </a:extLst>
          </p:cNvPr>
          <p:cNvSpPr>
            <a:spLocks noChangeArrowheads="1"/>
          </p:cNvSpPr>
          <p:nvPr/>
        </p:nvSpPr>
        <p:spPr bwMode="auto">
          <a:xfrm>
            <a:off x="4886325" y="6618288"/>
            <a:ext cx="50831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19" name="Rectangle 96">
            <a:extLst>
              <a:ext uri="{FF2B5EF4-FFF2-40B4-BE49-F238E27FC236}">
                <a16:creationId xmlns:a16="http://schemas.microsoft.com/office/drawing/2014/main" id="{B9A970FC-F895-4243-AC5B-124C63D67EFD}"/>
              </a:ext>
            </a:extLst>
          </p:cNvPr>
          <p:cNvSpPr>
            <a:spLocks noChangeArrowheads="1"/>
          </p:cNvSpPr>
          <p:nvPr/>
        </p:nvSpPr>
        <p:spPr bwMode="auto">
          <a:xfrm>
            <a:off x="4797425" y="6534150"/>
            <a:ext cx="176213" cy="16986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20" name="Freeform 97">
            <a:extLst>
              <a:ext uri="{FF2B5EF4-FFF2-40B4-BE49-F238E27FC236}">
                <a16:creationId xmlns:a16="http://schemas.microsoft.com/office/drawing/2014/main" id="{C50CF842-191E-8D44-8D06-37143D8EDD43}"/>
              </a:ext>
            </a:extLst>
          </p:cNvPr>
          <p:cNvSpPr>
            <a:spLocks/>
          </p:cNvSpPr>
          <p:nvPr/>
        </p:nvSpPr>
        <p:spPr bwMode="auto">
          <a:xfrm>
            <a:off x="4624388" y="6451600"/>
            <a:ext cx="522287" cy="82550"/>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21" name="Rectangle 98">
            <a:extLst>
              <a:ext uri="{FF2B5EF4-FFF2-40B4-BE49-F238E27FC236}">
                <a16:creationId xmlns:a16="http://schemas.microsoft.com/office/drawing/2014/main" id="{CB316723-108A-7249-ACDD-E2F3D47342C2}"/>
              </a:ext>
            </a:extLst>
          </p:cNvPr>
          <p:cNvSpPr>
            <a:spLocks noChangeArrowheads="1"/>
          </p:cNvSpPr>
          <p:nvPr/>
        </p:nvSpPr>
        <p:spPr bwMode="auto">
          <a:xfrm>
            <a:off x="5059363" y="2108200"/>
            <a:ext cx="1668462" cy="87313"/>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22" name="Rectangle 99">
            <a:extLst>
              <a:ext uri="{FF2B5EF4-FFF2-40B4-BE49-F238E27FC236}">
                <a16:creationId xmlns:a16="http://schemas.microsoft.com/office/drawing/2014/main" id="{4D5C1D70-430C-9244-860B-78913B98EF49}"/>
              </a:ext>
            </a:extLst>
          </p:cNvPr>
          <p:cNvSpPr>
            <a:spLocks noChangeArrowheads="1"/>
          </p:cNvSpPr>
          <p:nvPr/>
        </p:nvSpPr>
        <p:spPr bwMode="auto">
          <a:xfrm>
            <a:off x="6548438" y="1981200"/>
            <a:ext cx="179387" cy="173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23" name="Freeform 100">
            <a:extLst>
              <a:ext uri="{FF2B5EF4-FFF2-40B4-BE49-F238E27FC236}">
                <a16:creationId xmlns:a16="http://schemas.microsoft.com/office/drawing/2014/main" id="{71111FB3-3FD7-544B-A6F9-DF0EF9C11427}"/>
              </a:ext>
            </a:extLst>
          </p:cNvPr>
          <p:cNvSpPr>
            <a:spLocks/>
          </p:cNvSpPr>
          <p:nvPr/>
        </p:nvSpPr>
        <p:spPr bwMode="auto">
          <a:xfrm>
            <a:off x="6375400" y="1811338"/>
            <a:ext cx="525463" cy="169862"/>
          </a:xfrm>
          <a:custGeom>
            <a:avLst/>
            <a:gdLst>
              <a:gd name="T0" fmla="*/ 0 w 321"/>
              <a:gd name="T1" fmla="*/ 2147483646 h 214"/>
              <a:gd name="T2" fmla="*/ 2147483646 w 321"/>
              <a:gd name="T3" fmla="*/ 0 h 214"/>
              <a:gd name="T4" fmla="*/ 2147483646 w 321"/>
              <a:gd name="T5" fmla="*/ 2147483646 h 214"/>
              <a:gd name="T6" fmla="*/ 0 w 321"/>
              <a:gd name="T7" fmla="*/ 2147483646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1923173" name="Rectangle 101">
            <a:extLst>
              <a:ext uri="{FF2B5EF4-FFF2-40B4-BE49-F238E27FC236}">
                <a16:creationId xmlns:a16="http://schemas.microsoft.com/office/drawing/2014/main" id="{B5A7BE92-3F00-E442-BAC2-6D772C9ECA4D}"/>
              </a:ext>
            </a:extLst>
          </p:cNvPr>
          <p:cNvSpPr>
            <a:spLocks noChangeArrowheads="1"/>
          </p:cNvSpPr>
          <p:nvPr/>
        </p:nvSpPr>
        <p:spPr bwMode="auto">
          <a:xfrm>
            <a:off x="5054600" y="1819275"/>
            <a:ext cx="14986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nSpc>
                <a:spcPct val="90000"/>
              </a:lnSpc>
              <a:buFontTx/>
              <a:buNone/>
              <a:defRPr/>
            </a:pPr>
            <a:r>
              <a:rPr lang="en-US" altLang="zh-CN" sz="2000" b="0" dirty="0" err="1">
                <a:solidFill>
                  <a:schemeClr val="bg1">
                    <a:lumMod val="85000"/>
                  </a:schemeClr>
                </a:solidFill>
                <a:latin typeface="Nanum Myeongjo" panose="02020603020101020101" pitchFamily="18" charset="-127"/>
                <a:ea typeface="宋体" panose="02010600030101010101" pitchFamily="2" charset="-122"/>
              </a:rPr>
              <a:t>addrs,data</a:t>
            </a:r>
            <a:endParaRPr lang="en-US" altLang="zh-CN" sz="2000" b="0" dirty="0">
              <a:solidFill>
                <a:schemeClr val="bg1">
                  <a:lumMod val="85000"/>
                </a:schemeClr>
              </a:solidFill>
              <a:latin typeface="Nanum Myeongjo" panose="02020603020101020101" pitchFamily="18" charset="-127"/>
              <a:ea typeface="宋体" panose="02010600030101010101" pitchFamily="2" charset="-122"/>
            </a:endParaRPr>
          </a:p>
        </p:txBody>
      </p:sp>
      <p:sp>
        <p:nvSpPr>
          <p:cNvPr id="53325" name="Rectangle 102">
            <a:extLst>
              <a:ext uri="{FF2B5EF4-FFF2-40B4-BE49-F238E27FC236}">
                <a16:creationId xmlns:a16="http://schemas.microsoft.com/office/drawing/2014/main" id="{04597962-72D1-FB44-A3B1-95FF073C4614}"/>
              </a:ext>
            </a:extLst>
          </p:cNvPr>
          <p:cNvSpPr>
            <a:spLocks noChangeArrowheads="1"/>
          </p:cNvSpPr>
          <p:nvPr/>
        </p:nvSpPr>
        <p:spPr bwMode="auto">
          <a:xfrm>
            <a:off x="6548438" y="1130300"/>
            <a:ext cx="179387" cy="300038"/>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26" name="Rectangle 103">
            <a:extLst>
              <a:ext uri="{FF2B5EF4-FFF2-40B4-BE49-F238E27FC236}">
                <a16:creationId xmlns:a16="http://schemas.microsoft.com/office/drawing/2014/main" id="{F5EA5C77-DF77-2042-9382-8C7CF5FDBFDB}"/>
              </a:ext>
            </a:extLst>
          </p:cNvPr>
          <p:cNvSpPr>
            <a:spLocks noChangeArrowheads="1"/>
          </p:cNvSpPr>
          <p:nvPr/>
        </p:nvSpPr>
        <p:spPr bwMode="auto">
          <a:xfrm>
            <a:off x="5408613" y="1130300"/>
            <a:ext cx="1319212"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27" name="Freeform 104">
            <a:extLst>
              <a:ext uri="{FF2B5EF4-FFF2-40B4-BE49-F238E27FC236}">
                <a16:creationId xmlns:a16="http://schemas.microsoft.com/office/drawing/2014/main" id="{65223239-81B4-EC44-99CB-FE7B1A9437BE}"/>
              </a:ext>
            </a:extLst>
          </p:cNvPr>
          <p:cNvSpPr>
            <a:spLocks/>
          </p:cNvSpPr>
          <p:nvPr/>
        </p:nvSpPr>
        <p:spPr bwMode="auto">
          <a:xfrm>
            <a:off x="5059363" y="1046163"/>
            <a:ext cx="349250" cy="255587"/>
          </a:xfrm>
          <a:custGeom>
            <a:avLst/>
            <a:gdLst>
              <a:gd name="T0" fmla="*/ 2147483646 w 214"/>
              <a:gd name="T1" fmla="*/ 2147483646 h 321"/>
              <a:gd name="T2" fmla="*/ 0 w 214"/>
              <a:gd name="T3" fmla="*/ 2147483646 h 321"/>
              <a:gd name="T4" fmla="*/ 2147483646 w 214"/>
              <a:gd name="T5" fmla="*/ 0 h 321"/>
              <a:gd name="T6" fmla="*/ 2147483646 w 214"/>
              <a:gd name="T7" fmla="*/ 2147483646 h 321"/>
              <a:gd name="T8" fmla="*/ 0 60000 65536"/>
              <a:gd name="T9" fmla="*/ 0 60000 65536"/>
              <a:gd name="T10" fmla="*/ 0 60000 65536"/>
              <a:gd name="T11" fmla="*/ 0 60000 65536"/>
              <a:gd name="T12" fmla="*/ 0 w 214"/>
              <a:gd name="T13" fmla="*/ 0 h 321"/>
              <a:gd name="T14" fmla="*/ 214 w 214"/>
              <a:gd name="T15" fmla="*/ 321 h 321"/>
            </a:gdLst>
            <a:ahLst/>
            <a:cxnLst>
              <a:cxn ang="T8">
                <a:pos x="T0" y="T1"/>
              </a:cxn>
              <a:cxn ang="T9">
                <a:pos x="T2" y="T3"/>
              </a:cxn>
              <a:cxn ang="T10">
                <a:pos x="T4" y="T5"/>
              </a:cxn>
              <a:cxn ang="T11">
                <a:pos x="T6" y="T7"/>
              </a:cxn>
            </a:cxnLst>
            <a:rect l="T12" t="T13" r="T14" b="T15"/>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1923177" name="Rectangle 105">
            <a:extLst>
              <a:ext uri="{FF2B5EF4-FFF2-40B4-BE49-F238E27FC236}">
                <a16:creationId xmlns:a16="http://schemas.microsoft.com/office/drawing/2014/main" id="{EA39ABB4-0378-9349-A387-87AF65837378}"/>
              </a:ext>
            </a:extLst>
          </p:cNvPr>
          <p:cNvSpPr>
            <a:spLocks noChangeArrowheads="1"/>
          </p:cNvSpPr>
          <p:nvPr/>
        </p:nvSpPr>
        <p:spPr bwMode="auto">
          <a:xfrm>
            <a:off x="5621338" y="838200"/>
            <a:ext cx="1312862"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nSpc>
                <a:spcPct val="90000"/>
              </a:lnSpc>
              <a:buFontTx/>
              <a:buNone/>
              <a:defRPr/>
            </a:pPr>
            <a:r>
              <a:rPr lang="en-US" altLang="zh-CN" sz="2000" b="0" dirty="0" err="1">
                <a:solidFill>
                  <a:schemeClr val="bg1">
                    <a:lumMod val="85000"/>
                  </a:schemeClr>
                </a:solidFill>
                <a:latin typeface="Nanum Myeongjo" panose="02020603020101020101" pitchFamily="18" charset="-127"/>
                <a:ea typeface="宋体" panose="02010600030101010101" pitchFamily="2" charset="-122"/>
              </a:rPr>
              <a:t>valM</a:t>
            </a:r>
            <a:endParaRPr lang="en-US" altLang="zh-CN" sz="2000" b="0" dirty="0">
              <a:solidFill>
                <a:schemeClr val="bg1">
                  <a:lumMod val="85000"/>
                </a:schemeClr>
              </a:solidFill>
              <a:latin typeface="Nanum Myeongjo" panose="02020603020101020101" pitchFamily="18" charset="-127"/>
              <a:ea typeface="宋体" panose="02010600030101010101" pitchFamily="2" charset="-122"/>
            </a:endParaRPr>
          </a:p>
        </p:txBody>
      </p:sp>
      <p:sp>
        <p:nvSpPr>
          <p:cNvPr id="53329" name="Rectangle 106">
            <a:extLst>
              <a:ext uri="{FF2B5EF4-FFF2-40B4-BE49-F238E27FC236}">
                <a16:creationId xmlns:a16="http://schemas.microsoft.com/office/drawing/2014/main" id="{B65F1BBD-044E-9C42-96C1-C3320CA2E862}"/>
              </a:ext>
            </a:extLst>
          </p:cNvPr>
          <p:cNvSpPr>
            <a:spLocks noChangeArrowheads="1"/>
          </p:cNvSpPr>
          <p:nvPr/>
        </p:nvSpPr>
        <p:spPr bwMode="auto">
          <a:xfrm>
            <a:off x="9793288" y="322263"/>
            <a:ext cx="176212" cy="638175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30" name="Freeform 107">
            <a:extLst>
              <a:ext uri="{FF2B5EF4-FFF2-40B4-BE49-F238E27FC236}">
                <a16:creationId xmlns:a16="http://schemas.microsoft.com/office/drawing/2014/main" id="{639A382F-3C83-7D4F-B1BB-882644AD3269}"/>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1" name="Freeform 108">
            <a:extLst>
              <a:ext uri="{FF2B5EF4-FFF2-40B4-BE49-F238E27FC236}">
                <a16:creationId xmlns:a16="http://schemas.microsoft.com/office/drawing/2014/main" id="{16004455-C82D-F14F-A1C1-221B5182E9DA}"/>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2" name="Freeform 109">
            <a:extLst>
              <a:ext uri="{FF2B5EF4-FFF2-40B4-BE49-F238E27FC236}">
                <a16:creationId xmlns:a16="http://schemas.microsoft.com/office/drawing/2014/main" id="{0458B7E0-04EA-024A-868F-CF027E9C100F}"/>
              </a:ext>
            </a:extLst>
          </p:cNvPr>
          <p:cNvSpPr>
            <a:spLocks/>
          </p:cNvSpPr>
          <p:nvPr/>
        </p:nvSpPr>
        <p:spPr bwMode="auto">
          <a:xfrm>
            <a:off x="4357688" y="1598613"/>
            <a:ext cx="701675"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3" name="Freeform 110">
            <a:extLst>
              <a:ext uri="{FF2B5EF4-FFF2-40B4-BE49-F238E27FC236}">
                <a16:creationId xmlns:a16="http://schemas.microsoft.com/office/drawing/2014/main" id="{05563470-166E-5E49-A844-D1398629CA8C}"/>
              </a:ext>
            </a:extLst>
          </p:cNvPr>
          <p:cNvSpPr>
            <a:spLocks/>
          </p:cNvSpPr>
          <p:nvPr/>
        </p:nvSpPr>
        <p:spPr bwMode="auto">
          <a:xfrm>
            <a:off x="4708525" y="1598613"/>
            <a:ext cx="700088" cy="169862"/>
          </a:xfrm>
          <a:custGeom>
            <a:avLst/>
            <a:gdLst>
              <a:gd name="T0" fmla="*/ 0 w 428"/>
              <a:gd name="T1" fmla="*/ 2147483646 h 214"/>
              <a:gd name="T2" fmla="*/ 2147483646 w 428"/>
              <a:gd name="T3" fmla="*/ 0 h 214"/>
              <a:gd name="T4" fmla="*/ 2147483646 w 428"/>
              <a:gd name="T5" fmla="*/ 2147483646 h 214"/>
              <a:gd name="T6" fmla="*/ 0 w 428"/>
              <a:gd name="T7" fmla="*/ 2147483646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4" name="Freeform 111">
            <a:extLst>
              <a:ext uri="{FF2B5EF4-FFF2-40B4-BE49-F238E27FC236}">
                <a16:creationId xmlns:a16="http://schemas.microsoft.com/office/drawing/2014/main" id="{612F465C-8E2C-EB46-B21F-B51DB44D6C7C}"/>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5" name="Freeform 112">
            <a:extLst>
              <a:ext uri="{FF2B5EF4-FFF2-40B4-BE49-F238E27FC236}">
                <a16:creationId xmlns:a16="http://schemas.microsoft.com/office/drawing/2014/main" id="{82ABC896-FF9F-0B4A-8884-5363F8F4B977}"/>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6" name="Freeform 113">
            <a:extLst>
              <a:ext uri="{FF2B5EF4-FFF2-40B4-BE49-F238E27FC236}">
                <a16:creationId xmlns:a16="http://schemas.microsoft.com/office/drawing/2014/main" id="{E41248BB-F1E8-B043-B190-E2F2F7243F66}"/>
              </a:ext>
            </a:extLst>
          </p:cNvPr>
          <p:cNvSpPr>
            <a:spLocks/>
          </p:cNvSpPr>
          <p:nvPr/>
        </p:nvSpPr>
        <p:spPr bwMode="auto">
          <a:xfrm>
            <a:off x="8653463" y="2406650"/>
            <a:ext cx="701675"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7" name="Freeform 114">
            <a:extLst>
              <a:ext uri="{FF2B5EF4-FFF2-40B4-BE49-F238E27FC236}">
                <a16:creationId xmlns:a16="http://schemas.microsoft.com/office/drawing/2014/main" id="{6BA58135-C16A-EA46-B519-78285618B84E}"/>
              </a:ext>
            </a:extLst>
          </p:cNvPr>
          <p:cNvSpPr>
            <a:spLocks/>
          </p:cNvSpPr>
          <p:nvPr/>
        </p:nvSpPr>
        <p:spPr bwMode="auto">
          <a:xfrm>
            <a:off x="9004300" y="2406650"/>
            <a:ext cx="700088" cy="169863"/>
          </a:xfrm>
          <a:custGeom>
            <a:avLst/>
            <a:gdLst>
              <a:gd name="T0" fmla="*/ 0 w 428"/>
              <a:gd name="T1" fmla="*/ 0 h 214"/>
              <a:gd name="T2" fmla="*/ 2147483646 w 428"/>
              <a:gd name="T3" fmla="*/ 2147483646 h 214"/>
              <a:gd name="T4" fmla="*/ 2147483646 w 428"/>
              <a:gd name="T5" fmla="*/ 0 h 214"/>
              <a:gd name="T6" fmla="*/ 0 w 428"/>
              <a:gd name="T7" fmla="*/ 0 h 214"/>
              <a:gd name="T8" fmla="*/ 0 60000 65536"/>
              <a:gd name="T9" fmla="*/ 0 60000 65536"/>
              <a:gd name="T10" fmla="*/ 0 60000 65536"/>
              <a:gd name="T11" fmla="*/ 0 60000 65536"/>
              <a:gd name="T12" fmla="*/ 0 w 428"/>
              <a:gd name="T13" fmla="*/ 0 h 214"/>
              <a:gd name="T14" fmla="*/ 428 w 428"/>
              <a:gd name="T15" fmla="*/ 214 h 214"/>
            </a:gdLst>
            <a:ahLst/>
            <a:cxnLst>
              <a:cxn ang="T8">
                <a:pos x="T0" y="T1"/>
              </a:cxn>
              <a:cxn ang="T9">
                <a:pos x="T2" y="T3"/>
              </a:cxn>
              <a:cxn ang="T10">
                <a:pos x="T4" y="T5"/>
              </a:cxn>
              <a:cxn ang="T11">
                <a:pos x="T6" y="T7"/>
              </a:cxn>
            </a:cxnLst>
            <a:rect l="T12" t="T13" r="T14" b="T15"/>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38" name="Rectangle 115">
            <a:extLst>
              <a:ext uri="{FF2B5EF4-FFF2-40B4-BE49-F238E27FC236}">
                <a16:creationId xmlns:a16="http://schemas.microsoft.com/office/drawing/2014/main" id="{4178C29C-86DA-544F-9755-C8593F8E45FE}"/>
              </a:ext>
            </a:extLst>
          </p:cNvPr>
          <p:cNvSpPr>
            <a:spLocks noChangeArrowheads="1"/>
          </p:cNvSpPr>
          <p:nvPr/>
        </p:nvSpPr>
        <p:spPr bwMode="auto">
          <a:xfrm>
            <a:off x="4797425" y="5894388"/>
            <a:ext cx="176213" cy="255587"/>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39" name="Rectangle 116">
            <a:extLst>
              <a:ext uri="{FF2B5EF4-FFF2-40B4-BE49-F238E27FC236}">
                <a16:creationId xmlns:a16="http://schemas.microsoft.com/office/drawing/2014/main" id="{EF5E38B2-4D16-CD46-8D00-AE05528C8F2B}"/>
              </a:ext>
            </a:extLst>
          </p:cNvPr>
          <p:cNvSpPr>
            <a:spLocks noChangeArrowheads="1"/>
          </p:cNvSpPr>
          <p:nvPr/>
        </p:nvSpPr>
        <p:spPr bwMode="auto">
          <a:xfrm>
            <a:off x="4973638" y="6086475"/>
            <a:ext cx="1841500"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40" name="Rectangle 117">
            <a:extLst>
              <a:ext uri="{FF2B5EF4-FFF2-40B4-BE49-F238E27FC236}">
                <a16:creationId xmlns:a16="http://schemas.microsoft.com/office/drawing/2014/main" id="{DD50099A-89B0-904F-A545-301B9A3E5F27}"/>
              </a:ext>
            </a:extLst>
          </p:cNvPr>
          <p:cNvSpPr>
            <a:spLocks noChangeArrowheads="1"/>
          </p:cNvSpPr>
          <p:nvPr/>
        </p:nvSpPr>
        <p:spPr bwMode="auto">
          <a:xfrm>
            <a:off x="6629400" y="5943600"/>
            <a:ext cx="185738" cy="165100"/>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41" name="Rectangle 118">
            <a:extLst>
              <a:ext uri="{FF2B5EF4-FFF2-40B4-BE49-F238E27FC236}">
                <a16:creationId xmlns:a16="http://schemas.microsoft.com/office/drawing/2014/main" id="{837C3778-1F74-9741-A92F-D8569829824D}"/>
              </a:ext>
            </a:extLst>
          </p:cNvPr>
          <p:cNvSpPr>
            <a:spLocks noChangeArrowheads="1"/>
          </p:cNvSpPr>
          <p:nvPr/>
        </p:nvSpPr>
        <p:spPr bwMode="auto">
          <a:xfrm>
            <a:off x="2432050" y="2365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42" name="Rectangle 119">
            <a:extLst>
              <a:ext uri="{FF2B5EF4-FFF2-40B4-BE49-F238E27FC236}">
                <a16:creationId xmlns:a16="http://schemas.microsoft.com/office/drawing/2014/main" id="{1F285059-59EC-934F-ABBF-DF2D86F69163}"/>
              </a:ext>
            </a:extLst>
          </p:cNvPr>
          <p:cNvSpPr>
            <a:spLocks noChangeArrowheads="1"/>
          </p:cNvSpPr>
          <p:nvPr/>
        </p:nvSpPr>
        <p:spPr bwMode="auto">
          <a:xfrm>
            <a:off x="2274888" y="312738"/>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53343" name="Rectangle 120">
            <a:extLst>
              <a:ext uri="{FF2B5EF4-FFF2-40B4-BE49-F238E27FC236}">
                <a16:creationId xmlns:a16="http://schemas.microsoft.com/office/drawing/2014/main" id="{39094DF8-D131-E54C-9325-ABE517B3BD68}"/>
              </a:ext>
            </a:extLst>
          </p:cNvPr>
          <p:cNvSpPr>
            <a:spLocks noChangeArrowheads="1"/>
          </p:cNvSpPr>
          <p:nvPr/>
        </p:nvSpPr>
        <p:spPr bwMode="auto">
          <a:xfrm>
            <a:off x="5059363" y="57785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93" name="Rectangle 121">
            <a:extLst>
              <a:ext uri="{FF2B5EF4-FFF2-40B4-BE49-F238E27FC236}">
                <a16:creationId xmlns:a16="http://schemas.microsoft.com/office/drawing/2014/main" id="{DD0D953C-5C07-F74D-95B1-807CA81CEDB0}"/>
              </a:ext>
            </a:extLst>
          </p:cNvPr>
          <p:cNvSpPr>
            <a:spLocks noChangeArrowheads="1"/>
          </p:cNvSpPr>
          <p:nvPr/>
        </p:nvSpPr>
        <p:spPr bwMode="auto">
          <a:xfrm>
            <a:off x="8718095" y="4876800"/>
            <a:ext cx="5866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702030302020204" pitchFamily="66" charset="0"/>
              </a:defRPr>
            </a:lvl1pPr>
            <a:lvl2pPr marL="742950" indent="-285750" defTabSz="915988">
              <a:spcBef>
                <a:spcPct val="20000"/>
              </a:spcBef>
              <a:buChar char="–"/>
              <a:defRPr sz="2400">
                <a:solidFill>
                  <a:schemeClr val="tx1"/>
                </a:solidFill>
                <a:latin typeface="Comic Sans MS" panose="030F0702030302020204" pitchFamily="66" charset="0"/>
              </a:defRPr>
            </a:lvl2pPr>
            <a:lvl3pPr marL="1143000" indent="-228600" defTabSz="915988">
              <a:spcBef>
                <a:spcPct val="20000"/>
              </a:spcBef>
              <a:buChar char="•"/>
              <a:defRPr sz="2000">
                <a:solidFill>
                  <a:schemeClr val="tx1"/>
                </a:solidFill>
                <a:latin typeface="Comic Sans MS" panose="030F0702030302020204" pitchFamily="66" charset="0"/>
              </a:defRPr>
            </a:lvl3pPr>
            <a:lvl4pPr marL="1600200" indent="-228600" defTabSz="915988">
              <a:spcBef>
                <a:spcPct val="20000"/>
              </a:spcBef>
              <a:buChar char="–"/>
              <a:defRPr sz="2000">
                <a:solidFill>
                  <a:schemeClr val="tx1"/>
                </a:solidFill>
                <a:latin typeface="Comic Sans MS" panose="030F0702030302020204" pitchFamily="66" charset="0"/>
              </a:defRPr>
            </a:lvl4pPr>
            <a:lvl5pPr marL="2057400" indent="-228600" defTabSz="915988">
              <a:spcBef>
                <a:spcPct val="20000"/>
              </a:spcBef>
              <a:buChar char="»"/>
              <a:defRPr sz="2000">
                <a:solidFill>
                  <a:schemeClr val="tx1"/>
                </a:solidFill>
                <a:latin typeface="Comic Sans MS" panose="030F07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a:lnSpc>
                <a:spcPct val="90000"/>
              </a:lnSpc>
              <a:spcBef>
                <a:spcPct val="0"/>
              </a:spcBef>
              <a:buFontTx/>
              <a:buNone/>
              <a:defRPr/>
            </a:pPr>
            <a:r>
              <a:rPr lang="en-US" altLang="zh-CN" sz="2000" b="0" dirty="0" err="1">
                <a:solidFill>
                  <a:srgbClr val="FF0000"/>
                </a:solidFill>
                <a:latin typeface="Nanum Myeongjo" panose="02020603020101020101" pitchFamily="18" charset="-127"/>
                <a:ea typeface="宋体" panose="02010600030101010101" pitchFamily="2" charset="-122"/>
              </a:rPr>
              <a:t>valE</a:t>
            </a:r>
            <a:endParaRPr lang="en-US" altLang="zh-CN" sz="2000" b="0" dirty="0">
              <a:solidFill>
                <a:srgbClr val="FF0000"/>
              </a:solidFill>
              <a:latin typeface="Nanum Myeongjo" panose="02020603020101020101" pitchFamily="18" charset="-127"/>
              <a:ea typeface="宋体" panose="02010600030101010101" pitchFamily="2" charset="-122"/>
            </a:endParaRPr>
          </a:p>
          <a:p>
            <a:pPr algn="ctr">
              <a:lnSpc>
                <a:spcPct val="90000"/>
              </a:lnSpc>
              <a:spcBef>
                <a:spcPct val="0"/>
              </a:spcBef>
              <a:buFontTx/>
              <a:buNone/>
              <a:defRPr/>
            </a:pPr>
            <a:r>
              <a:rPr lang="en-US" altLang="zh-CN" sz="2000" b="0" dirty="0" err="1">
                <a:solidFill>
                  <a:schemeClr val="bg1">
                    <a:lumMod val="85000"/>
                  </a:schemeClr>
                </a:solidFill>
                <a:latin typeface="Nanum Myeongjo" panose="02020603020101020101" pitchFamily="18" charset="-127"/>
                <a:ea typeface="宋体" panose="02010600030101010101" pitchFamily="2" charset="-122"/>
              </a:rPr>
              <a:t>valM</a:t>
            </a:r>
            <a:endParaRPr lang="en-US" altLang="zh-CN" sz="2000" b="0" dirty="0">
              <a:solidFill>
                <a:schemeClr val="bg1">
                  <a:lumMod val="85000"/>
                </a:schemeClr>
              </a:solidFill>
              <a:latin typeface="Nanum Myeongjo" panose="02020603020101020101" pitchFamily="18" charset="-127"/>
              <a:ea typeface="宋体" panose="02010600030101010101" pitchFamily="2" charset="-122"/>
            </a:endParaRPr>
          </a:p>
        </p:txBody>
      </p:sp>
      <p:sp>
        <p:nvSpPr>
          <p:cNvPr id="53345" name="Rectangle 123">
            <a:extLst>
              <a:ext uri="{FF2B5EF4-FFF2-40B4-BE49-F238E27FC236}">
                <a16:creationId xmlns:a16="http://schemas.microsoft.com/office/drawing/2014/main" id="{E7827020-D832-B84A-B0F9-647A6D7241EA}"/>
              </a:ext>
            </a:extLst>
          </p:cNvPr>
          <p:cNvSpPr>
            <a:spLocks noChangeArrowheads="1"/>
          </p:cNvSpPr>
          <p:nvPr/>
        </p:nvSpPr>
        <p:spPr bwMode="auto">
          <a:xfrm>
            <a:off x="4708525" y="322263"/>
            <a:ext cx="5260975" cy="85725"/>
          </a:xfrm>
          <a:prstGeom prst="rect">
            <a:avLst/>
          </a:prstGeom>
          <a:solidFill>
            <a:srgbClr val="000000"/>
          </a:solidFill>
          <a:ln w="15875">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46" name="Freeform 124">
            <a:extLst>
              <a:ext uri="{FF2B5EF4-FFF2-40B4-BE49-F238E27FC236}">
                <a16:creationId xmlns:a16="http://schemas.microsoft.com/office/drawing/2014/main" id="{FF764483-949D-A548-B783-CEE99855F26D}"/>
              </a:ext>
            </a:extLst>
          </p:cNvPr>
          <p:cNvSpPr>
            <a:spLocks/>
          </p:cNvSpPr>
          <p:nvPr/>
        </p:nvSpPr>
        <p:spPr bwMode="auto">
          <a:xfrm>
            <a:off x="9528175" y="3597275"/>
            <a:ext cx="527050"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47" name="Freeform 125">
            <a:extLst>
              <a:ext uri="{FF2B5EF4-FFF2-40B4-BE49-F238E27FC236}">
                <a16:creationId xmlns:a16="http://schemas.microsoft.com/office/drawing/2014/main" id="{535DD408-B5D4-8D4E-98CC-117299CBE160}"/>
              </a:ext>
            </a:extLst>
          </p:cNvPr>
          <p:cNvSpPr>
            <a:spLocks/>
          </p:cNvSpPr>
          <p:nvPr/>
        </p:nvSpPr>
        <p:spPr bwMode="auto">
          <a:xfrm>
            <a:off x="9704388" y="3597275"/>
            <a:ext cx="525462" cy="169863"/>
          </a:xfrm>
          <a:custGeom>
            <a:avLst/>
            <a:gdLst>
              <a:gd name="T0" fmla="*/ 2147483646 w 321"/>
              <a:gd name="T1" fmla="*/ 0 h 214"/>
              <a:gd name="T2" fmla="*/ 2147483646 w 321"/>
              <a:gd name="T3" fmla="*/ 2147483646 h 214"/>
              <a:gd name="T4" fmla="*/ 0 w 321"/>
              <a:gd name="T5" fmla="*/ 0 h 214"/>
              <a:gd name="T6" fmla="*/ 2147483646 w 321"/>
              <a:gd name="T7" fmla="*/ 0 h 214"/>
              <a:gd name="T8" fmla="*/ 0 60000 65536"/>
              <a:gd name="T9" fmla="*/ 0 60000 65536"/>
              <a:gd name="T10" fmla="*/ 0 60000 65536"/>
              <a:gd name="T11" fmla="*/ 0 60000 65536"/>
              <a:gd name="T12" fmla="*/ 0 w 321"/>
              <a:gd name="T13" fmla="*/ 0 h 214"/>
              <a:gd name="T14" fmla="*/ 321 w 321"/>
              <a:gd name="T15" fmla="*/ 214 h 214"/>
            </a:gdLst>
            <a:ahLst/>
            <a:cxnLst>
              <a:cxn ang="T8">
                <a:pos x="T0" y="T1"/>
              </a:cxn>
              <a:cxn ang="T9">
                <a:pos x="T2" y="T3"/>
              </a:cxn>
              <a:cxn ang="T10">
                <a:pos x="T4" y="T5"/>
              </a:cxn>
              <a:cxn ang="T11">
                <a:pos x="T6" y="T7"/>
              </a:cxn>
            </a:cxnLst>
            <a:rect l="T12" t="T13" r="T14" b="T15"/>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zh-TW" altLang="en-US" b="0" dirty="0">
              <a:latin typeface="Nanum Myeongjo" panose="02020603020101020101" pitchFamily="18" charset="-127"/>
            </a:endParaRPr>
          </a:p>
        </p:txBody>
      </p:sp>
      <p:sp>
        <p:nvSpPr>
          <p:cNvPr id="53348" name="Rectangle 126">
            <a:extLst>
              <a:ext uri="{FF2B5EF4-FFF2-40B4-BE49-F238E27FC236}">
                <a16:creationId xmlns:a16="http://schemas.microsoft.com/office/drawing/2014/main" id="{BE0F9E38-C843-444D-BF50-A615ED6A3AFC}"/>
              </a:ext>
            </a:extLst>
          </p:cNvPr>
          <p:cNvSpPr>
            <a:spLocks noChangeArrowheads="1"/>
          </p:cNvSpPr>
          <p:nvPr/>
        </p:nvSpPr>
        <p:spPr bwMode="auto">
          <a:xfrm>
            <a:off x="5059363" y="152400"/>
            <a:ext cx="30702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1923199" name="Rectangle 127">
            <a:extLst>
              <a:ext uri="{FF2B5EF4-FFF2-40B4-BE49-F238E27FC236}">
                <a16:creationId xmlns:a16="http://schemas.microsoft.com/office/drawing/2014/main" id="{7073BD83-BBC4-9349-82AD-B33E96311224}"/>
              </a:ext>
            </a:extLst>
          </p:cNvPr>
          <p:cNvSpPr>
            <a:spLocks noChangeArrowheads="1"/>
          </p:cNvSpPr>
          <p:nvPr/>
        </p:nvSpPr>
        <p:spPr bwMode="auto">
          <a:xfrm>
            <a:off x="8937743" y="6324600"/>
            <a:ext cx="46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err="1">
                <a:solidFill>
                  <a:srgbClr val="FF0000"/>
                </a:solidFill>
                <a:latin typeface="Nanum Myeongjo" panose="02020603020101020101" pitchFamily="18" charset="-127"/>
                <a:ea typeface="宋体" panose="02010600030101010101" pitchFamily="2" charset="-122"/>
              </a:rPr>
              <a:t>valP</a:t>
            </a:r>
            <a:endParaRPr lang="en-US" altLang="zh-CN" sz="2000" b="0" dirty="0">
              <a:solidFill>
                <a:srgbClr val="FF0000"/>
              </a:solidFill>
              <a:latin typeface="Nanum Myeongjo" panose="02020603020101020101" pitchFamily="18" charset="-127"/>
              <a:ea typeface="宋体" panose="02010600030101010101" pitchFamily="2" charset="-122"/>
            </a:endParaRPr>
          </a:p>
        </p:txBody>
      </p:sp>
      <p:sp>
        <p:nvSpPr>
          <p:cNvPr id="1923200" name="Freeform 128">
            <a:extLst>
              <a:ext uri="{FF2B5EF4-FFF2-40B4-BE49-F238E27FC236}">
                <a16:creationId xmlns:a16="http://schemas.microsoft.com/office/drawing/2014/main" id="{F809FE48-6A36-794D-B0DC-AFF7DA5B90A6}"/>
              </a:ext>
            </a:extLst>
          </p:cNvPr>
          <p:cNvSpPr>
            <a:spLocks/>
          </p:cNvSpPr>
          <p:nvPr/>
        </p:nvSpPr>
        <p:spPr bwMode="auto">
          <a:xfrm>
            <a:off x="4705350" y="3360529"/>
            <a:ext cx="5172075" cy="338554"/>
          </a:xfrm>
          <a:custGeom>
            <a:avLst/>
            <a:gdLst>
              <a:gd name="T0" fmla="*/ 2147483646 w 1514"/>
              <a:gd name="T1" fmla="*/ 2147483646 h 3718"/>
              <a:gd name="T2" fmla="*/ 2147483646 w 1514"/>
              <a:gd name="T3" fmla="*/ 2147483646 h 3718"/>
              <a:gd name="T4" fmla="*/ 2147483646 w 1514"/>
              <a:gd name="T5" fmla="*/ 0 h 3718"/>
              <a:gd name="T6" fmla="*/ 2147483646 w 1514"/>
              <a:gd name="T7" fmla="*/ 0 h 3718"/>
              <a:gd name="T8" fmla="*/ 2147483646 w 1514"/>
              <a:gd name="T9" fmla="*/ 2147483646 h 3718"/>
              <a:gd name="T10" fmla="*/ 2147483646 w 1514"/>
              <a:gd name="T11" fmla="*/ 2147483646 h 3718"/>
              <a:gd name="T12" fmla="*/ 2147483646 w 1514"/>
              <a:gd name="T13" fmla="*/ 2147483646 h 3718"/>
              <a:gd name="T14" fmla="*/ 2147483646 w 1514"/>
              <a:gd name="T15" fmla="*/ 2147483646 h 3718"/>
              <a:gd name="T16" fmla="*/ 2147483646 w 1514"/>
              <a:gd name="T17" fmla="*/ 2147483646 h 37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4"/>
              <a:gd name="T28" fmla="*/ 0 h 3718"/>
              <a:gd name="T29" fmla="*/ 1514 w 1514"/>
              <a:gd name="T30" fmla="*/ 3718 h 37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4" h="3718">
                <a:moveTo>
                  <a:pt x="26" y="3342"/>
                </a:moveTo>
                <a:cubicBezTo>
                  <a:pt x="32" y="2836"/>
                  <a:pt x="0" y="863"/>
                  <a:pt x="62" y="306"/>
                </a:cubicBezTo>
                <a:cubicBezTo>
                  <a:pt x="62" y="306"/>
                  <a:pt x="398" y="0"/>
                  <a:pt x="398" y="0"/>
                </a:cubicBezTo>
                <a:cubicBezTo>
                  <a:pt x="398" y="0"/>
                  <a:pt x="1250" y="0"/>
                  <a:pt x="1250" y="0"/>
                </a:cubicBezTo>
                <a:cubicBezTo>
                  <a:pt x="1250" y="0"/>
                  <a:pt x="1514" y="318"/>
                  <a:pt x="1514" y="318"/>
                </a:cubicBezTo>
                <a:cubicBezTo>
                  <a:pt x="1514" y="318"/>
                  <a:pt x="1514" y="3102"/>
                  <a:pt x="1514" y="3102"/>
                </a:cubicBezTo>
                <a:cubicBezTo>
                  <a:pt x="1514" y="3102"/>
                  <a:pt x="1410" y="3542"/>
                  <a:pt x="1226" y="3630"/>
                </a:cubicBezTo>
                <a:cubicBezTo>
                  <a:pt x="1042" y="3718"/>
                  <a:pt x="570" y="3638"/>
                  <a:pt x="410" y="3630"/>
                </a:cubicBezTo>
                <a:cubicBezTo>
                  <a:pt x="250" y="3622"/>
                  <a:pt x="296" y="3592"/>
                  <a:pt x="266" y="3582"/>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923201" name="Freeform 129">
            <a:extLst>
              <a:ext uri="{FF2B5EF4-FFF2-40B4-BE49-F238E27FC236}">
                <a16:creationId xmlns:a16="http://schemas.microsoft.com/office/drawing/2014/main" id="{8EFBCB42-CC53-6448-B0DC-102818C43DC1}"/>
              </a:ext>
            </a:extLst>
          </p:cNvPr>
          <p:cNvSpPr>
            <a:spLocks/>
          </p:cNvSpPr>
          <p:nvPr/>
        </p:nvSpPr>
        <p:spPr bwMode="auto">
          <a:xfrm>
            <a:off x="4811713" y="3011279"/>
            <a:ext cx="4883150" cy="338554"/>
          </a:xfrm>
          <a:custGeom>
            <a:avLst/>
            <a:gdLst>
              <a:gd name="T0" fmla="*/ 2147483646 w 1514"/>
              <a:gd name="T1" fmla="*/ 2147483646 h 3342"/>
              <a:gd name="T2" fmla="*/ 2147483646 w 1514"/>
              <a:gd name="T3" fmla="*/ 2147483646 h 3342"/>
              <a:gd name="T4" fmla="*/ 2147483646 w 1514"/>
              <a:gd name="T5" fmla="*/ 0 h 3342"/>
              <a:gd name="T6" fmla="*/ 2147483646 w 1514"/>
              <a:gd name="T7" fmla="*/ 0 h 3342"/>
              <a:gd name="T8" fmla="*/ 2147483646 w 1514"/>
              <a:gd name="T9" fmla="*/ 2147483646 h 3342"/>
              <a:gd name="T10" fmla="*/ 2147483646 w 1514"/>
              <a:gd name="T11" fmla="*/ 2147483646 h 3342"/>
              <a:gd name="T12" fmla="*/ 0 60000 65536"/>
              <a:gd name="T13" fmla="*/ 0 60000 65536"/>
              <a:gd name="T14" fmla="*/ 0 60000 65536"/>
              <a:gd name="T15" fmla="*/ 0 60000 65536"/>
              <a:gd name="T16" fmla="*/ 0 60000 65536"/>
              <a:gd name="T17" fmla="*/ 0 60000 65536"/>
              <a:gd name="T18" fmla="*/ 0 w 1514"/>
              <a:gd name="T19" fmla="*/ 0 h 3342"/>
              <a:gd name="T20" fmla="*/ 1514 w 1514"/>
              <a:gd name="T21" fmla="*/ 3342 h 3342"/>
            </a:gdLst>
            <a:ahLst/>
            <a:cxnLst>
              <a:cxn ang="T12">
                <a:pos x="T0" y="T1"/>
              </a:cxn>
              <a:cxn ang="T13">
                <a:pos x="T2" y="T3"/>
              </a:cxn>
              <a:cxn ang="T14">
                <a:pos x="T4" y="T5"/>
              </a:cxn>
              <a:cxn ang="T15">
                <a:pos x="T6" y="T7"/>
              </a:cxn>
              <a:cxn ang="T16">
                <a:pos x="T8" y="T9"/>
              </a:cxn>
              <a:cxn ang="T17">
                <a:pos x="T10" y="T11"/>
              </a:cxn>
            </a:cxnLst>
            <a:rect l="T18" t="T19" r="T20" b="T21"/>
            <a:pathLst>
              <a:path w="1514" h="3342">
                <a:moveTo>
                  <a:pt x="26" y="3342"/>
                </a:moveTo>
                <a:cubicBezTo>
                  <a:pt x="32" y="2836"/>
                  <a:pt x="0" y="863"/>
                  <a:pt x="62" y="306"/>
                </a:cubicBezTo>
                <a:cubicBezTo>
                  <a:pt x="62" y="306"/>
                  <a:pt x="398" y="0"/>
                  <a:pt x="398" y="0"/>
                </a:cubicBezTo>
                <a:cubicBezTo>
                  <a:pt x="398" y="0"/>
                  <a:pt x="1250" y="0"/>
                  <a:pt x="1250" y="0"/>
                </a:cubicBezTo>
                <a:cubicBezTo>
                  <a:pt x="1250" y="0"/>
                  <a:pt x="1514" y="318"/>
                  <a:pt x="1514" y="318"/>
                </a:cubicBezTo>
                <a:cubicBezTo>
                  <a:pt x="1514" y="318"/>
                  <a:pt x="1514" y="2638"/>
                  <a:pt x="1514" y="3102"/>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923202" name="Freeform 130">
            <a:extLst>
              <a:ext uri="{FF2B5EF4-FFF2-40B4-BE49-F238E27FC236}">
                <a16:creationId xmlns:a16="http://schemas.microsoft.com/office/drawing/2014/main" id="{FCFA9D1C-6742-DE49-B5E7-270582AC61F7}"/>
              </a:ext>
            </a:extLst>
          </p:cNvPr>
          <p:cNvSpPr>
            <a:spLocks/>
          </p:cNvSpPr>
          <p:nvPr/>
        </p:nvSpPr>
        <p:spPr bwMode="auto">
          <a:xfrm>
            <a:off x="4838700" y="4084429"/>
            <a:ext cx="85725" cy="338554"/>
          </a:xfrm>
          <a:custGeom>
            <a:avLst/>
            <a:gdLst>
              <a:gd name="T0" fmla="*/ 0 w 36"/>
              <a:gd name="T1" fmla="*/ 2147483646 h 3036"/>
              <a:gd name="T2" fmla="*/ 2147483646 w 36"/>
              <a:gd name="T3" fmla="*/ 0 h 3036"/>
              <a:gd name="T4" fmla="*/ 0 60000 65536"/>
              <a:gd name="T5" fmla="*/ 0 60000 65536"/>
              <a:gd name="T6" fmla="*/ 0 w 36"/>
              <a:gd name="T7" fmla="*/ 0 h 3036"/>
              <a:gd name="T8" fmla="*/ 36 w 36"/>
              <a:gd name="T9" fmla="*/ 3036 h 3036"/>
            </a:gdLst>
            <a:ahLst/>
            <a:cxnLst>
              <a:cxn ang="T4">
                <a:pos x="T0" y="T1"/>
              </a:cxn>
              <a:cxn ang="T5">
                <a:pos x="T2" y="T3"/>
              </a:cxn>
            </a:cxnLst>
            <a:rect l="T6" t="T7" r="T8" b="T9"/>
            <a:pathLst>
              <a:path w="36" h="3036">
                <a:moveTo>
                  <a:pt x="0" y="3036"/>
                </a:moveTo>
                <a:cubicBezTo>
                  <a:pt x="6" y="2530"/>
                  <a:pt x="30" y="506"/>
                  <a:pt x="36" y="0"/>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923203" name="Freeform 131">
            <a:extLst>
              <a:ext uri="{FF2B5EF4-FFF2-40B4-BE49-F238E27FC236}">
                <a16:creationId xmlns:a16="http://schemas.microsoft.com/office/drawing/2014/main" id="{A061F8EC-A03F-7F4C-A84B-4DDC082F5ACA}"/>
              </a:ext>
            </a:extLst>
          </p:cNvPr>
          <p:cNvSpPr>
            <a:spLocks/>
          </p:cNvSpPr>
          <p:nvPr/>
        </p:nvSpPr>
        <p:spPr bwMode="auto">
          <a:xfrm>
            <a:off x="4843463" y="5222667"/>
            <a:ext cx="50800" cy="338554"/>
          </a:xfrm>
          <a:custGeom>
            <a:avLst/>
            <a:gdLst>
              <a:gd name="T0" fmla="*/ 0 w 12"/>
              <a:gd name="T1" fmla="*/ 2147483646 h 816"/>
              <a:gd name="T2" fmla="*/ 2147483646 w 12"/>
              <a:gd name="T3" fmla="*/ 0 h 816"/>
              <a:gd name="T4" fmla="*/ 0 60000 65536"/>
              <a:gd name="T5" fmla="*/ 0 60000 65536"/>
              <a:gd name="T6" fmla="*/ 0 w 12"/>
              <a:gd name="T7" fmla="*/ 0 h 816"/>
              <a:gd name="T8" fmla="*/ 12 w 12"/>
              <a:gd name="T9" fmla="*/ 816 h 816"/>
            </a:gdLst>
            <a:ahLst/>
            <a:cxnLst>
              <a:cxn ang="T4">
                <a:pos x="T0" y="T1"/>
              </a:cxn>
              <a:cxn ang="T5">
                <a:pos x="T2" y="T3"/>
              </a:cxn>
            </a:cxnLst>
            <a:rect l="T6" t="T7" r="T8" b="T9"/>
            <a:pathLst>
              <a:path w="12" h="816">
                <a:moveTo>
                  <a:pt x="0" y="816"/>
                </a:moveTo>
                <a:cubicBezTo>
                  <a:pt x="2" y="680"/>
                  <a:pt x="10" y="136"/>
                  <a:pt x="12" y="0"/>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53354" name="Rectangle 132">
            <a:extLst>
              <a:ext uri="{FF2B5EF4-FFF2-40B4-BE49-F238E27FC236}">
                <a16:creationId xmlns:a16="http://schemas.microsoft.com/office/drawing/2014/main" id="{07AA5C58-D8D7-594F-B856-B3531DBEE3D3}"/>
              </a:ext>
            </a:extLst>
          </p:cNvPr>
          <p:cNvSpPr>
            <a:spLocks noChangeArrowheads="1"/>
          </p:cNvSpPr>
          <p:nvPr/>
        </p:nvSpPr>
        <p:spPr bwMode="auto">
          <a:xfrm>
            <a:off x="4446588" y="6149975"/>
            <a:ext cx="877887" cy="309563"/>
          </a:xfrm>
          <a:prstGeom prst="rect">
            <a:avLst/>
          </a:prstGeom>
          <a:solidFill>
            <a:srgbClr val="CCFFFF"/>
          </a:solidFill>
          <a:ln w="4826">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55" name="Rectangle 133">
            <a:extLst>
              <a:ext uri="{FF2B5EF4-FFF2-40B4-BE49-F238E27FC236}">
                <a16:creationId xmlns:a16="http://schemas.microsoft.com/office/drawing/2014/main" id="{92F73AC0-78A5-3C45-8193-A4578A621954}"/>
              </a:ext>
            </a:extLst>
          </p:cNvPr>
          <p:cNvSpPr>
            <a:spLocks noChangeArrowheads="1"/>
          </p:cNvSpPr>
          <p:nvPr/>
        </p:nvSpPr>
        <p:spPr bwMode="auto">
          <a:xfrm>
            <a:off x="4737099" y="6172200"/>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PC</a:t>
            </a:r>
            <a:endParaRPr lang="en-US" altLang="zh-CN" sz="2000" b="0" dirty="0">
              <a:latin typeface="Nanum Myeongjo" panose="02020603020101020101" pitchFamily="18" charset="-127"/>
              <a:ea typeface="宋体" panose="02010600030101010101" pitchFamily="2" charset="-122"/>
            </a:endParaRPr>
          </a:p>
        </p:txBody>
      </p:sp>
      <p:sp>
        <p:nvSpPr>
          <p:cNvPr id="53356" name="Text Box 134">
            <a:extLst>
              <a:ext uri="{FF2B5EF4-FFF2-40B4-BE49-F238E27FC236}">
                <a16:creationId xmlns:a16="http://schemas.microsoft.com/office/drawing/2014/main" id="{D0A8D0B1-094A-F841-8044-9EE8C463D05C}"/>
              </a:ext>
            </a:extLst>
          </p:cNvPr>
          <p:cNvSpPr txBox="1">
            <a:spLocks noChangeArrowheads="1"/>
          </p:cNvSpPr>
          <p:nvPr/>
        </p:nvSpPr>
        <p:spPr bwMode="auto">
          <a:xfrm>
            <a:off x="2346325" y="3208338"/>
            <a:ext cx="184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3357" name="Rectangle 135">
            <a:extLst>
              <a:ext uri="{FF2B5EF4-FFF2-40B4-BE49-F238E27FC236}">
                <a16:creationId xmlns:a16="http://schemas.microsoft.com/office/drawing/2014/main" id="{772B85DF-CDB6-8248-8A51-29DF6871FA27}"/>
              </a:ext>
            </a:extLst>
          </p:cNvPr>
          <p:cNvSpPr>
            <a:spLocks noChangeArrowheads="1"/>
          </p:cNvSpPr>
          <p:nvPr/>
        </p:nvSpPr>
        <p:spPr bwMode="auto">
          <a:xfrm>
            <a:off x="6909340" y="4419600"/>
            <a:ext cx="13657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A   B</a:t>
            </a:r>
            <a:r>
              <a:rPr lang="en-US" altLang="zh-CN" sz="2000" b="0" dirty="0">
                <a:solidFill>
                  <a:srgbClr val="000000"/>
                </a:solidFill>
                <a:latin typeface="Nanum Myeongjo" panose="02020603020101020101" pitchFamily="18" charset="-127"/>
                <a:ea typeface="宋体" panose="02010600030101010101" pitchFamily="2" charset="-122"/>
              </a:rPr>
              <a:t>    </a:t>
            </a:r>
          </a:p>
          <a:p>
            <a:pPr algn="ctr">
              <a:lnSpc>
                <a:spcPct val="90000"/>
              </a:lnSpc>
              <a:spcBef>
                <a:spcPct val="0"/>
              </a:spcBef>
              <a:buFontTx/>
              <a:buNone/>
            </a:pPr>
            <a:r>
              <a:rPr lang="en-US" altLang="zh-CN" sz="2000" b="0" dirty="0">
                <a:solidFill>
                  <a:srgbClr val="000000"/>
                </a:solidFill>
                <a:latin typeface="Nanum Myeongjo" panose="02020603020101020101" pitchFamily="18" charset="-127"/>
                <a:ea typeface="宋体" panose="02010600030101010101" pitchFamily="2" charset="-122"/>
              </a:rPr>
              <a:t>Register File</a:t>
            </a:r>
            <a:endParaRPr lang="en-US" altLang="zh-CN" sz="2000" b="0" dirty="0">
              <a:latin typeface="Nanum Myeongjo" panose="02020603020101020101" pitchFamily="18" charset="-127"/>
              <a:ea typeface="宋体" panose="02010600030101010101" pitchFamily="2" charset="-122"/>
            </a:endParaRPr>
          </a:p>
        </p:txBody>
      </p:sp>
      <p:sp>
        <p:nvSpPr>
          <p:cNvPr id="53358" name="Rectangle 136">
            <a:extLst>
              <a:ext uri="{FF2B5EF4-FFF2-40B4-BE49-F238E27FC236}">
                <a16:creationId xmlns:a16="http://schemas.microsoft.com/office/drawing/2014/main" id="{71295C98-FE82-6347-A788-BD3DCC892152}"/>
              </a:ext>
            </a:extLst>
          </p:cNvPr>
          <p:cNvSpPr>
            <a:spLocks noChangeArrowheads="1"/>
          </p:cNvSpPr>
          <p:nvPr/>
        </p:nvSpPr>
        <p:spPr bwMode="auto">
          <a:xfrm>
            <a:off x="8293548" y="4495800"/>
            <a:ext cx="23564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E</a:t>
            </a:r>
          </a:p>
          <a:p>
            <a:pPr algn="ctr">
              <a:lnSpc>
                <a:spcPct val="90000"/>
              </a:lnSpc>
              <a:spcBef>
                <a:spcPct val="0"/>
              </a:spcBef>
              <a:buFontTx/>
              <a:buNone/>
            </a:pPr>
            <a:r>
              <a:rPr lang="en-US" altLang="zh-CN" sz="1800" b="0" dirty="0">
                <a:solidFill>
                  <a:srgbClr val="000000"/>
                </a:solidFill>
                <a:latin typeface="Nanum Myeongjo" panose="02020603020101020101" pitchFamily="18" charset="-127"/>
                <a:ea typeface="宋体" panose="02010600030101010101" pitchFamily="2" charset="-122"/>
              </a:rPr>
              <a:t>M</a:t>
            </a:r>
            <a:endParaRPr lang="en-US" altLang="zh-CN" sz="1800" b="0" dirty="0">
              <a:latin typeface="Nanum Myeongjo" panose="02020603020101020101" pitchFamily="18" charset="-127"/>
              <a:ea typeface="宋体" panose="02010600030101010101" pitchFamily="2" charset="-122"/>
            </a:endParaRPr>
          </a:p>
        </p:txBody>
      </p:sp>
      <p:sp>
        <p:nvSpPr>
          <p:cNvPr id="1923209" name="Freeform 137">
            <a:extLst>
              <a:ext uri="{FF2B5EF4-FFF2-40B4-BE49-F238E27FC236}">
                <a16:creationId xmlns:a16="http://schemas.microsoft.com/office/drawing/2014/main" id="{27B549E4-B171-AB48-A497-AAFB91B85D9E}"/>
              </a:ext>
            </a:extLst>
          </p:cNvPr>
          <p:cNvSpPr>
            <a:spLocks/>
          </p:cNvSpPr>
          <p:nvPr/>
        </p:nvSpPr>
        <p:spPr bwMode="auto">
          <a:xfrm>
            <a:off x="4876800" y="4927392"/>
            <a:ext cx="46038" cy="338554"/>
          </a:xfrm>
          <a:custGeom>
            <a:avLst/>
            <a:gdLst>
              <a:gd name="T0" fmla="*/ 0 w 36"/>
              <a:gd name="T1" fmla="*/ 2147483646 h 3036"/>
              <a:gd name="T2" fmla="*/ 2147483646 w 36"/>
              <a:gd name="T3" fmla="*/ 0 h 3036"/>
              <a:gd name="T4" fmla="*/ 0 60000 65536"/>
              <a:gd name="T5" fmla="*/ 0 60000 65536"/>
              <a:gd name="T6" fmla="*/ 0 w 36"/>
              <a:gd name="T7" fmla="*/ 0 h 3036"/>
              <a:gd name="T8" fmla="*/ 36 w 36"/>
              <a:gd name="T9" fmla="*/ 3036 h 3036"/>
            </a:gdLst>
            <a:ahLst/>
            <a:cxnLst>
              <a:cxn ang="T4">
                <a:pos x="T0" y="T1"/>
              </a:cxn>
              <a:cxn ang="T5">
                <a:pos x="T2" y="T3"/>
              </a:cxn>
            </a:cxnLst>
            <a:rect l="T6" t="T7" r="T8" b="T9"/>
            <a:pathLst>
              <a:path w="36" h="3036">
                <a:moveTo>
                  <a:pt x="0" y="3036"/>
                </a:moveTo>
                <a:cubicBezTo>
                  <a:pt x="6" y="2530"/>
                  <a:pt x="30" y="506"/>
                  <a:pt x="36" y="0"/>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923212" name="Freeform 140">
            <a:extLst>
              <a:ext uri="{FF2B5EF4-FFF2-40B4-BE49-F238E27FC236}">
                <a16:creationId xmlns:a16="http://schemas.microsoft.com/office/drawing/2014/main" id="{2AA8CE59-B24F-BA4B-9222-B3B185A491F0}"/>
              </a:ext>
            </a:extLst>
          </p:cNvPr>
          <p:cNvSpPr>
            <a:spLocks/>
          </p:cNvSpPr>
          <p:nvPr/>
        </p:nvSpPr>
        <p:spPr bwMode="auto">
          <a:xfrm>
            <a:off x="4860925" y="3347035"/>
            <a:ext cx="120650" cy="338554"/>
          </a:xfrm>
          <a:custGeom>
            <a:avLst/>
            <a:gdLst>
              <a:gd name="T0" fmla="*/ 0 w 36"/>
              <a:gd name="T1" fmla="*/ 2147483646 h 3036"/>
              <a:gd name="T2" fmla="*/ 2147483646 w 36"/>
              <a:gd name="T3" fmla="*/ 0 h 3036"/>
              <a:gd name="T4" fmla="*/ 0 60000 65536"/>
              <a:gd name="T5" fmla="*/ 0 60000 65536"/>
              <a:gd name="T6" fmla="*/ 0 w 36"/>
              <a:gd name="T7" fmla="*/ 0 h 3036"/>
              <a:gd name="T8" fmla="*/ 36 w 36"/>
              <a:gd name="T9" fmla="*/ 3036 h 3036"/>
            </a:gdLst>
            <a:ahLst/>
            <a:cxnLst>
              <a:cxn ang="T4">
                <a:pos x="T0" y="T1"/>
              </a:cxn>
              <a:cxn ang="T5">
                <a:pos x="T2" y="T3"/>
              </a:cxn>
            </a:cxnLst>
            <a:rect l="T6" t="T7" r="T8" b="T9"/>
            <a:pathLst>
              <a:path w="36" h="3036">
                <a:moveTo>
                  <a:pt x="0" y="3036"/>
                </a:moveTo>
                <a:cubicBezTo>
                  <a:pt x="6" y="2530"/>
                  <a:pt x="30" y="506"/>
                  <a:pt x="36" y="0"/>
                </a:cubicBezTo>
              </a:path>
            </a:pathLst>
          </a:custGeom>
          <a:noFill/>
          <a:ln w="38100" cap="flat" cmpd="sng">
            <a:solidFill>
              <a:srgbClr val="FF33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39" name="Rectangle 68">
            <a:extLst>
              <a:ext uri="{FF2B5EF4-FFF2-40B4-BE49-F238E27FC236}">
                <a16:creationId xmlns:a16="http://schemas.microsoft.com/office/drawing/2014/main" id="{81ACC91A-99FA-E842-BEA5-BE845177A0EC}"/>
              </a:ext>
            </a:extLst>
          </p:cNvPr>
          <p:cNvSpPr>
            <a:spLocks noChangeArrowheads="1"/>
          </p:cNvSpPr>
          <p:nvPr/>
        </p:nvSpPr>
        <p:spPr bwMode="auto">
          <a:xfrm>
            <a:off x="7024686" y="5853113"/>
            <a:ext cx="3286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PC</a:t>
            </a:r>
          </a:p>
        </p:txBody>
      </p:sp>
      <p:sp>
        <p:nvSpPr>
          <p:cNvPr id="140" name="Rectangle 68">
            <a:extLst>
              <a:ext uri="{FF2B5EF4-FFF2-40B4-BE49-F238E27FC236}">
                <a16:creationId xmlns:a16="http://schemas.microsoft.com/office/drawing/2014/main" id="{70A39D1C-70FC-F844-8A84-EB713443D7E7}"/>
              </a:ext>
            </a:extLst>
          </p:cNvPr>
          <p:cNvSpPr>
            <a:spLocks noChangeArrowheads="1"/>
          </p:cNvSpPr>
          <p:nvPr/>
        </p:nvSpPr>
        <p:spPr bwMode="auto">
          <a:xfrm>
            <a:off x="4229099" y="5832475"/>
            <a:ext cx="328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PC</a:t>
            </a:r>
          </a:p>
        </p:txBody>
      </p:sp>
      <p:sp>
        <p:nvSpPr>
          <p:cNvPr id="141" name="Rectangle 85">
            <a:extLst>
              <a:ext uri="{FF2B5EF4-FFF2-40B4-BE49-F238E27FC236}">
                <a16:creationId xmlns:a16="http://schemas.microsoft.com/office/drawing/2014/main" id="{807846D5-8116-8546-B545-C826BD6E4490}"/>
              </a:ext>
            </a:extLst>
          </p:cNvPr>
          <p:cNvSpPr>
            <a:spLocks noChangeArrowheads="1"/>
          </p:cNvSpPr>
          <p:nvPr/>
        </p:nvSpPr>
        <p:spPr bwMode="auto">
          <a:xfrm>
            <a:off x="6510338" y="2619375"/>
            <a:ext cx="373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000" b="0" dirty="0">
                <a:solidFill>
                  <a:srgbClr val="FF0000"/>
                </a:solidFill>
                <a:latin typeface="Nanum Myeongjo" panose="02020603020101020101" pitchFamily="18" charset="-127"/>
                <a:ea typeface="宋体" panose="02010600030101010101" pitchFamily="2" charset="-122"/>
              </a:rPr>
              <a:t>CC</a:t>
            </a:r>
          </a:p>
        </p:txBody>
      </p:sp>
      <p:cxnSp>
        <p:nvCxnSpPr>
          <p:cNvPr id="53364" name="直接箭头连接符 2">
            <a:extLst>
              <a:ext uri="{FF2B5EF4-FFF2-40B4-BE49-F238E27FC236}">
                <a16:creationId xmlns:a16="http://schemas.microsoft.com/office/drawing/2014/main" id="{DD173A6C-47E6-774F-A955-8704BAD3747C}"/>
              </a:ext>
            </a:extLst>
          </p:cNvPr>
          <p:cNvCxnSpPr>
            <a:cxnSpLocks noChangeShapeType="1"/>
            <a:endCxn id="1923193" idx="3"/>
          </p:cNvCxnSpPr>
          <p:nvPr/>
        </p:nvCxnSpPr>
        <p:spPr bwMode="auto">
          <a:xfrm flipH="1" flipV="1">
            <a:off x="9304794" y="5153799"/>
            <a:ext cx="396419" cy="5796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triangle" w="med" len="med"/>
              </a14:hiddenLine>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232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23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231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2320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92320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2314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231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23202"/>
                                        </p:tgtEl>
                                        <p:attrNameLst>
                                          <p:attrName>style.visibility</p:attrName>
                                        </p:attrNameLst>
                                      </p:cBhvr>
                                      <p:to>
                                        <p:strVal val="visible"/>
                                      </p:to>
                                    </p:set>
                                  </p:childTnLst>
                                </p:cTn>
                              </p:par>
                            </p:childTnLst>
                          </p:cTn>
                        </p:par>
                        <p:par>
                          <p:cTn id="37" fill="hold" nodeType="afterGroup">
                            <p:stCondLst>
                              <p:cond delay="0"/>
                            </p:stCondLst>
                            <p:childTnLst>
                              <p:par>
                                <p:cTn id="38" presetID="1" presetClass="exit" presetSubtype="0" fill="hold" nodeType="afterEffect">
                                  <p:stCondLst>
                                    <p:cond delay="0"/>
                                  </p:stCondLst>
                                  <p:childTnLst>
                                    <p:set>
                                      <p:cBhvr>
                                        <p:cTn id="39" dur="1" fill="hold">
                                          <p:stCondLst>
                                            <p:cond delay="0"/>
                                          </p:stCondLst>
                                        </p:cTn>
                                        <p:tgtEl>
                                          <p:spTgt spid="1923209"/>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2315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2316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2315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923212"/>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1923202"/>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92317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92317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1923201"/>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1923212"/>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2319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923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1923200"/>
                                        </p:tgtEl>
                                        <p:attrNameLst>
                                          <p:attrName>style.visibility</p:attrName>
                                        </p:attrNameLst>
                                      </p:cBhvr>
                                      <p:to>
                                        <p:strVal val="visible"/>
                                      </p:to>
                                    </p:set>
                                  </p:childTnLst>
                                </p:cTn>
                              </p:par>
                            </p:childTnLst>
                          </p:cTn>
                        </p:par>
                        <p:par>
                          <p:cTn id="82" fill="hold" nodeType="afterGroup">
                            <p:stCondLst>
                              <p:cond delay="0"/>
                            </p:stCondLst>
                            <p:childTnLst>
                              <p:par>
                                <p:cTn id="83" presetID="1" presetClass="exit" presetSubtype="0" fill="hold" nodeType="afterEffect">
                                  <p:stCondLst>
                                    <p:cond delay="0"/>
                                  </p:stCondLst>
                                  <p:childTnLst>
                                    <p:set>
                                      <p:cBhvr>
                                        <p:cTn id="84" dur="1" fill="hold">
                                          <p:stCondLst>
                                            <p:cond delay="0"/>
                                          </p:stCondLst>
                                        </p:cTn>
                                        <p:tgtEl>
                                          <p:spTgt spid="192320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23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3111" grpId="0"/>
      <p:bldP spid="1923140" grpId="0"/>
      <p:bldP spid="1923144" grpId="0"/>
      <p:bldP spid="1923145" grpId="0"/>
      <p:bldP spid="1923150" grpId="0"/>
      <p:bldP spid="1923155" grpId="0"/>
      <p:bldP spid="1923157" grpId="0"/>
      <p:bldP spid="1923162" grpId="0"/>
      <p:bldP spid="1923173" grpId="0"/>
      <p:bldP spid="1923177" grpId="0"/>
      <p:bldP spid="1923193" grpId="0"/>
      <p:bldP spid="1923199" grpId="0"/>
      <p:bldP spid="139" grpId="0"/>
      <p:bldP spid="140" grpId="0"/>
      <p:bldP spid="1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7A1FBABE-26F7-1945-8BAC-13EAC2388B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19B52DD-3EEB-3542-8769-948DE0099611}" type="slidenum">
              <a:rPr lang="zh-CN" altLang="en-US" sz="1400">
                <a:latin typeface="Nanum Myeongjo" panose="02020603020101020101" pitchFamily="18" charset="-127"/>
              </a:rPr>
              <a:pPr>
                <a:spcBef>
                  <a:spcPct val="0"/>
                </a:spcBef>
                <a:buFontTx/>
                <a:buNone/>
              </a:pPr>
              <a:t>26</a:t>
            </a:fld>
            <a:endParaRPr lang="en-US" altLang="zh-CN" sz="1400" dirty="0">
              <a:latin typeface="Nanum Myeongjo" panose="02020603020101020101" pitchFamily="18" charset="-127"/>
            </a:endParaRPr>
          </a:p>
        </p:txBody>
      </p:sp>
      <p:sp>
        <p:nvSpPr>
          <p:cNvPr id="55299" name="Rectangle 2">
            <a:extLst>
              <a:ext uri="{FF2B5EF4-FFF2-40B4-BE49-F238E27FC236}">
                <a16:creationId xmlns:a16="http://schemas.microsoft.com/office/drawing/2014/main" id="{1320001A-ACE8-AF41-9FAD-9A8104CF602F}"/>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3202075C-8B7A-5D42-BECB-A0D38577A6F5}"/>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5301" name="TextBox 3">
            <a:extLst>
              <a:ext uri="{FF2B5EF4-FFF2-40B4-BE49-F238E27FC236}">
                <a16:creationId xmlns:a16="http://schemas.microsoft.com/office/drawing/2014/main" id="{E19A6C71-157C-CD47-B5F1-318FB1544A82}"/>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04107F90-36D8-524E-8B3C-3DAEEBEF9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3E4DAF0-FA01-644D-ACB0-02D30BD34EEE}" type="slidenum">
              <a:rPr lang="zh-CN" altLang="en-US" sz="1400">
                <a:latin typeface="Nanum Myeongjo" panose="02020603020101020101" pitchFamily="18" charset="-127"/>
              </a:rPr>
              <a:pPr>
                <a:spcBef>
                  <a:spcPct val="0"/>
                </a:spcBef>
                <a:buFontTx/>
                <a:buNone/>
              </a:pPr>
              <a:t>27</a:t>
            </a:fld>
            <a:endParaRPr lang="en-US" altLang="zh-CN" sz="1400" dirty="0">
              <a:latin typeface="Nanum Myeongjo" panose="02020603020101020101" pitchFamily="18" charset="-127"/>
            </a:endParaRPr>
          </a:p>
        </p:txBody>
      </p:sp>
      <p:sp>
        <p:nvSpPr>
          <p:cNvPr id="57347" name="Rectangle 2">
            <a:extLst>
              <a:ext uri="{FF2B5EF4-FFF2-40B4-BE49-F238E27FC236}">
                <a16:creationId xmlns:a16="http://schemas.microsoft.com/office/drawing/2014/main" id="{32779571-50F9-4641-AC14-3FC1977F1755}"/>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E9411594-5238-4B4F-8BA9-ECBD25D90A7C}"/>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7349" name="TextBox 3">
            <a:extLst>
              <a:ext uri="{FF2B5EF4-FFF2-40B4-BE49-F238E27FC236}">
                <a16:creationId xmlns:a16="http://schemas.microsoft.com/office/drawing/2014/main" id="{53464C80-197B-624F-BE19-F5D435B548FF}"/>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57350" name="Group 9">
            <a:extLst>
              <a:ext uri="{FF2B5EF4-FFF2-40B4-BE49-F238E27FC236}">
                <a16:creationId xmlns:a16="http://schemas.microsoft.com/office/drawing/2014/main" id="{0AE9ACF2-FBCB-3346-91FD-1A1F2CD1ABEE}"/>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79F3C7BC-C233-414F-BA90-65E05CF612F1}"/>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7352" name="Rounded Rectangle 11">
              <a:extLst>
                <a:ext uri="{FF2B5EF4-FFF2-40B4-BE49-F238E27FC236}">
                  <a16:creationId xmlns:a16="http://schemas.microsoft.com/office/drawing/2014/main" id="{5541C112-2672-A444-B136-794E796F9C09}"/>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7353" name="TextBox 13">
              <a:extLst>
                <a:ext uri="{FF2B5EF4-FFF2-40B4-BE49-F238E27FC236}">
                  <a16:creationId xmlns:a16="http://schemas.microsoft.com/office/drawing/2014/main" id="{BD21E707-B176-974C-A517-A53A754E2A37}"/>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57354" name="TextBox 16">
              <a:extLst>
                <a:ext uri="{FF2B5EF4-FFF2-40B4-BE49-F238E27FC236}">
                  <a16:creationId xmlns:a16="http://schemas.microsoft.com/office/drawing/2014/main" id="{8C473FF4-9A33-5044-9DF3-65CF2F6CE80E}"/>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032B4306-6505-A842-8250-55E06CD8E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AFE5127-9830-8C4F-8854-626A08F48E40}" type="slidenum">
              <a:rPr lang="zh-CN" altLang="en-US" sz="1400">
                <a:latin typeface="Nanum Myeongjo" panose="02020603020101020101" pitchFamily="18" charset="-127"/>
              </a:rPr>
              <a:pPr>
                <a:spcBef>
                  <a:spcPct val="0"/>
                </a:spcBef>
                <a:buFontTx/>
                <a:buNone/>
              </a:pPr>
              <a:t>28</a:t>
            </a:fld>
            <a:endParaRPr lang="en-US" altLang="zh-CN" sz="1400" dirty="0">
              <a:latin typeface="Nanum Myeongjo" panose="02020603020101020101" pitchFamily="18" charset="-127"/>
            </a:endParaRPr>
          </a:p>
        </p:txBody>
      </p:sp>
      <p:sp>
        <p:nvSpPr>
          <p:cNvPr id="59395" name="Rectangle 2">
            <a:extLst>
              <a:ext uri="{FF2B5EF4-FFF2-40B4-BE49-F238E27FC236}">
                <a16:creationId xmlns:a16="http://schemas.microsoft.com/office/drawing/2014/main" id="{CAFFC457-D523-314D-A4AD-0086BAAD64D3}"/>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0B848DDB-E02D-C94D-908E-CFA6FFC3C200}"/>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9397" name="TextBox 3">
            <a:extLst>
              <a:ext uri="{FF2B5EF4-FFF2-40B4-BE49-F238E27FC236}">
                <a16:creationId xmlns:a16="http://schemas.microsoft.com/office/drawing/2014/main" id="{8CEB9FEA-71B7-2F41-BB93-22067A4FFF66}"/>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59398" name="Group 9">
            <a:extLst>
              <a:ext uri="{FF2B5EF4-FFF2-40B4-BE49-F238E27FC236}">
                <a16:creationId xmlns:a16="http://schemas.microsoft.com/office/drawing/2014/main" id="{51965157-65CA-4A48-A9B1-7F3E661C2989}"/>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E80828C8-C7C1-3647-BEF6-17963ADA370A}"/>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9402" name="Rounded Rectangle 11">
              <a:extLst>
                <a:ext uri="{FF2B5EF4-FFF2-40B4-BE49-F238E27FC236}">
                  <a16:creationId xmlns:a16="http://schemas.microsoft.com/office/drawing/2014/main" id="{9CA42350-24AD-E148-8AF9-D9D71EEF3F00}"/>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9403" name="TextBox 13">
              <a:extLst>
                <a:ext uri="{FF2B5EF4-FFF2-40B4-BE49-F238E27FC236}">
                  <a16:creationId xmlns:a16="http://schemas.microsoft.com/office/drawing/2014/main" id="{644A0D86-A86A-CA4D-BDDE-CA8CB7E8A677}"/>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59404" name="TextBox 16">
              <a:extLst>
                <a:ext uri="{FF2B5EF4-FFF2-40B4-BE49-F238E27FC236}">
                  <a16:creationId xmlns:a16="http://schemas.microsoft.com/office/drawing/2014/main" id="{8EC5B32E-62E5-B045-BE5F-7D3D0A4791FE}"/>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59399" name="Rounded Rectangle 18">
            <a:extLst>
              <a:ext uri="{FF2B5EF4-FFF2-40B4-BE49-F238E27FC236}">
                <a16:creationId xmlns:a16="http://schemas.microsoft.com/office/drawing/2014/main" id="{7183550C-ED39-8749-B737-9BAAD221BD6E}"/>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59400" name="TextBox 15">
            <a:extLst>
              <a:ext uri="{FF2B5EF4-FFF2-40B4-BE49-F238E27FC236}">
                <a16:creationId xmlns:a16="http://schemas.microsoft.com/office/drawing/2014/main" id="{631E0D4C-4D16-B54A-8601-7F7A0A0A2273}"/>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C66D3F0E-30C7-1A40-83FD-320D67F2D7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930445C-266D-BD4E-A99F-D405C676FA9E}" type="slidenum">
              <a:rPr lang="zh-CN" altLang="en-US" sz="1400">
                <a:latin typeface="Nanum Myeongjo" panose="02020603020101020101" pitchFamily="18" charset="-127"/>
              </a:rPr>
              <a:pPr>
                <a:spcBef>
                  <a:spcPct val="0"/>
                </a:spcBef>
                <a:buFontTx/>
                <a:buNone/>
              </a:pPr>
              <a:t>29</a:t>
            </a:fld>
            <a:endParaRPr lang="en-US" altLang="zh-CN" sz="1400" dirty="0">
              <a:latin typeface="Nanum Myeongjo" panose="02020603020101020101" pitchFamily="18" charset="-127"/>
            </a:endParaRPr>
          </a:p>
        </p:txBody>
      </p:sp>
      <p:sp>
        <p:nvSpPr>
          <p:cNvPr id="61443" name="Rectangle 2">
            <a:extLst>
              <a:ext uri="{FF2B5EF4-FFF2-40B4-BE49-F238E27FC236}">
                <a16:creationId xmlns:a16="http://schemas.microsoft.com/office/drawing/2014/main" id="{5D88A1DD-8638-E542-A972-AAFD7878009B}"/>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24DDA5E0-4592-394F-90F9-35BF6D568067}"/>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1445" name="TextBox 3">
            <a:extLst>
              <a:ext uri="{FF2B5EF4-FFF2-40B4-BE49-F238E27FC236}">
                <a16:creationId xmlns:a16="http://schemas.microsoft.com/office/drawing/2014/main" id="{13BF2267-021A-434E-9FC4-CEA590E60C5D}"/>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61446" name="Group 9">
            <a:extLst>
              <a:ext uri="{FF2B5EF4-FFF2-40B4-BE49-F238E27FC236}">
                <a16:creationId xmlns:a16="http://schemas.microsoft.com/office/drawing/2014/main" id="{B4A4A150-B654-0345-B457-4BE8FB8D247B}"/>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EF88D274-1163-4F44-BF80-9466584D2665}"/>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1454" name="Rounded Rectangle 11">
              <a:extLst>
                <a:ext uri="{FF2B5EF4-FFF2-40B4-BE49-F238E27FC236}">
                  <a16:creationId xmlns:a16="http://schemas.microsoft.com/office/drawing/2014/main" id="{9A935A55-4890-B643-9695-CA02829BBA4F}"/>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1455" name="TextBox 13">
              <a:extLst>
                <a:ext uri="{FF2B5EF4-FFF2-40B4-BE49-F238E27FC236}">
                  <a16:creationId xmlns:a16="http://schemas.microsoft.com/office/drawing/2014/main" id="{CF7551F8-331B-CD49-AAB7-212FA9DBF07F}"/>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61456" name="TextBox 16">
              <a:extLst>
                <a:ext uri="{FF2B5EF4-FFF2-40B4-BE49-F238E27FC236}">
                  <a16:creationId xmlns:a16="http://schemas.microsoft.com/office/drawing/2014/main" id="{271A4471-DCA6-B94D-96A9-57DE3517CAFF}"/>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61447" name="Rounded Rectangle 18">
            <a:extLst>
              <a:ext uri="{FF2B5EF4-FFF2-40B4-BE49-F238E27FC236}">
                <a16:creationId xmlns:a16="http://schemas.microsoft.com/office/drawing/2014/main" id="{8FE61927-A466-8D49-832B-E96B000B618D}"/>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1448" name="TextBox 15">
            <a:extLst>
              <a:ext uri="{FF2B5EF4-FFF2-40B4-BE49-F238E27FC236}">
                <a16:creationId xmlns:a16="http://schemas.microsoft.com/office/drawing/2014/main" id="{E03C97B3-5D20-4C49-A1B3-1B415B8D5947}"/>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1449" name="Rounded Rectangle 19">
            <a:extLst>
              <a:ext uri="{FF2B5EF4-FFF2-40B4-BE49-F238E27FC236}">
                <a16:creationId xmlns:a16="http://schemas.microsoft.com/office/drawing/2014/main" id="{17128E61-3330-214C-89C2-CCED629346C4}"/>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1450" name="TextBox 20">
            <a:extLst>
              <a:ext uri="{FF2B5EF4-FFF2-40B4-BE49-F238E27FC236}">
                <a16:creationId xmlns:a16="http://schemas.microsoft.com/office/drawing/2014/main" id="{023B72FE-41FB-DB49-A945-B11DAB8A9477}"/>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61451" name="Rounded Rectangle 17">
            <a:extLst>
              <a:ext uri="{FF2B5EF4-FFF2-40B4-BE49-F238E27FC236}">
                <a16:creationId xmlns:a16="http://schemas.microsoft.com/office/drawing/2014/main" id="{87C43173-9E30-A045-B018-B511B75ACB90}"/>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1452" name="TextBox 21">
            <a:extLst>
              <a:ext uri="{FF2B5EF4-FFF2-40B4-BE49-F238E27FC236}">
                <a16:creationId xmlns:a16="http://schemas.microsoft.com/office/drawing/2014/main" id="{0FC03B2C-7105-7A41-B884-A10C28A30B94}"/>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23AF1AF0-B05D-C743-8683-0A7EC1AC3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5EAA6D4-0F16-3D4B-8EA4-FA1AB0E528CE}" type="slidenum">
              <a:rPr lang="zh-CN" altLang="en-US" sz="1400">
                <a:latin typeface="Nanum Myeongjo" panose="02020603020101020101" pitchFamily="18" charset="-127"/>
              </a:rPr>
              <a:pPr>
                <a:spcBef>
                  <a:spcPct val="0"/>
                </a:spcBef>
                <a:buFontTx/>
                <a:buNone/>
              </a:pPr>
              <a:t>3</a:t>
            </a:fld>
            <a:endParaRPr lang="en-US" altLang="zh-CN" sz="1400" dirty="0">
              <a:latin typeface="Nanum Myeongjo" panose="02020603020101020101" pitchFamily="18" charset="-127"/>
            </a:endParaRPr>
          </a:p>
        </p:txBody>
      </p:sp>
      <p:sp>
        <p:nvSpPr>
          <p:cNvPr id="8195" name="Rectangle 2">
            <a:extLst>
              <a:ext uri="{FF2B5EF4-FFF2-40B4-BE49-F238E27FC236}">
                <a16:creationId xmlns:a16="http://schemas.microsoft.com/office/drawing/2014/main" id="{A4545E47-B999-D740-8079-8B4FEEAD1CF9}"/>
              </a:ext>
            </a:extLst>
          </p:cNvPr>
          <p:cNvSpPr>
            <a:spLocks noGrp="1" noChangeArrowheads="1"/>
          </p:cNvSpPr>
          <p:nvPr>
            <p:ph type="title"/>
          </p:nvPr>
        </p:nvSpPr>
        <p:spPr/>
        <p:txBody>
          <a:bodyPr/>
          <a:lstStyle/>
          <a:p>
            <a:r>
              <a:rPr lang="en-US" altLang="zh-CN" sz="3600">
                <a:ea typeface="宋体" panose="02010600030101010101" pitchFamily="2" charset="-122"/>
              </a:rPr>
              <a:t>Y86 Instruction Set</a:t>
            </a:r>
          </a:p>
        </p:txBody>
      </p:sp>
      <p:grpSp>
        <p:nvGrpSpPr>
          <p:cNvPr id="8196" name="组合 1">
            <a:extLst>
              <a:ext uri="{FF2B5EF4-FFF2-40B4-BE49-F238E27FC236}">
                <a16:creationId xmlns:a16="http://schemas.microsoft.com/office/drawing/2014/main" id="{3CF53590-8062-7F4B-9429-9D3DA9CE4C3A}"/>
              </a:ext>
            </a:extLst>
          </p:cNvPr>
          <p:cNvGrpSpPr>
            <a:grpSpLocks/>
          </p:cNvGrpSpPr>
          <p:nvPr/>
        </p:nvGrpSpPr>
        <p:grpSpPr bwMode="auto">
          <a:xfrm>
            <a:off x="533400" y="1641475"/>
            <a:ext cx="10744200" cy="4914900"/>
            <a:chOff x="2057401" y="1641475"/>
            <a:chExt cx="8382000" cy="4914900"/>
          </a:xfrm>
        </p:grpSpPr>
        <p:sp>
          <p:nvSpPr>
            <p:cNvPr id="8197" name="Rectangle 4">
              <a:extLst>
                <a:ext uri="{FF2B5EF4-FFF2-40B4-BE49-F238E27FC236}">
                  <a16:creationId xmlns:a16="http://schemas.microsoft.com/office/drawing/2014/main" id="{84E7C22A-6D0C-FC43-A06D-329D12A08E2C}"/>
                </a:ext>
              </a:extLst>
            </p:cNvPr>
            <p:cNvSpPr>
              <a:spLocks noChangeArrowheads="1"/>
            </p:cNvSpPr>
            <p:nvPr/>
          </p:nvSpPr>
          <p:spPr bwMode="auto">
            <a:xfrm>
              <a:off x="2057401" y="1641475"/>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Byte</a:t>
              </a:r>
            </a:p>
          </p:txBody>
        </p:sp>
        <p:sp>
          <p:nvSpPr>
            <p:cNvPr id="8199" name="Rectangle 47">
              <a:extLst>
                <a:ext uri="{FF2B5EF4-FFF2-40B4-BE49-F238E27FC236}">
                  <a16:creationId xmlns:a16="http://schemas.microsoft.com/office/drawing/2014/main" id="{EE28C6F5-26E5-4545-9291-30FD0C8967EE}"/>
                </a:ext>
              </a:extLst>
            </p:cNvPr>
            <p:cNvSpPr>
              <a:spLocks noChangeArrowheads="1"/>
            </p:cNvSpPr>
            <p:nvPr/>
          </p:nvSpPr>
          <p:spPr bwMode="auto">
            <a:xfrm>
              <a:off x="2057401" y="3090864"/>
              <a:ext cx="1908175" cy="3063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rrmovq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rA,rB</a:t>
              </a:r>
              <a:endParaRPr lang="en-US" altLang="zh-CN" sz="2400" b="0" dirty="0">
                <a:latin typeface="Nanum Myeongjo" panose="02020603020101020101" pitchFamily="18" charset="-127"/>
                <a:ea typeface="宋体" panose="02010600030101010101" pitchFamily="2" charset="-122"/>
              </a:endParaRPr>
            </a:p>
          </p:txBody>
        </p:sp>
        <p:grpSp>
          <p:nvGrpSpPr>
            <p:cNvPr id="8200" name="Group 48">
              <a:extLst>
                <a:ext uri="{FF2B5EF4-FFF2-40B4-BE49-F238E27FC236}">
                  <a16:creationId xmlns:a16="http://schemas.microsoft.com/office/drawing/2014/main" id="{41184FE5-4899-754F-B8C9-273D30F52380}"/>
                </a:ext>
              </a:extLst>
            </p:cNvPr>
            <p:cNvGrpSpPr>
              <a:grpSpLocks/>
            </p:cNvGrpSpPr>
            <p:nvPr/>
          </p:nvGrpSpPr>
          <p:grpSpPr bwMode="auto">
            <a:xfrm>
              <a:off x="4572000" y="3090864"/>
              <a:ext cx="609600" cy="306387"/>
              <a:chOff x="1536" y="1344"/>
              <a:chExt cx="384" cy="192"/>
            </a:xfrm>
          </p:grpSpPr>
          <p:sp>
            <p:nvSpPr>
              <p:cNvPr id="8317" name="Rectangle 49">
                <a:extLst>
                  <a:ext uri="{FF2B5EF4-FFF2-40B4-BE49-F238E27FC236}">
                    <a16:creationId xmlns:a16="http://schemas.microsoft.com/office/drawing/2014/main" id="{8FB94422-B376-A046-BC08-0394258403F7}"/>
                  </a:ext>
                </a:extLst>
              </p:cNvPr>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318" name="Rectangle 50">
                <a:extLst>
                  <a:ext uri="{FF2B5EF4-FFF2-40B4-BE49-F238E27FC236}">
                    <a16:creationId xmlns:a16="http://schemas.microsoft.com/office/drawing/2014/main" id="{902F01B2-781F-6746-AAE2-F6CE36F9A149}"/>
                  </a:ext>
                </a:extLst>
              </p:cNvPr>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319" name="Rectangle 51">
                <a:extLst>
                  <a:ext uri="{FF2B5EF4-FFF2-40B4-BE49-F238E27FC236}">
                    <a16:creationId xmlns:a16="http://schemas.microsoft.com/office/drawing/2014/main" id="{58366988-7097-7B4D-A116-B43249A48536}"/>
                  </a:ext>
                </a:extLst>
              </p:cNvPr>
              <p:cNvSpPr>
                <a:spLocks noChangeArrowheads="1"/>
              </p:cNvSpPr>
              <p:nvPr/>
            </p:nvSpPr>
            <p:spPr bwMode="auto">
              <a:xfrm>
                <a:off x="1536" y="134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01" name="Group 52">
              <a:extLst>
                <a:ext uri="{FF2B5EF4-FFF2-40B4-BE49-F238E27FC236}">
                  <a16:creationId xmlns:a16="http://schemas.microsoft.com/office/drawing/2014/main" id="{51E3040C-8FB4-6C43-A3A8-F882C04B9140}"/>
                </a:ext>
              </a:extLst>
            </p:cNvPr>
            <p:cNvGrpSpPr>
              <a:grpSpLocks/>
            </p:cNvGrpSpPr>
            <p:nvPr/>
          </p:nvGrpSpPr>
          <p:grpSpPr bwMode="auto">
            <a:xfrm>
              <a:off x="5181600" y="3090864"/>
              <a:ext cx="611188" cy="306387"/>
              <a:chOff x="1920" y="1344"/>
              <a:chExt cx="384" cy="192"/>
            </a:xfrm>
          </p:grpSpPr>
          <p:sp>
            <p:nvSpPr>
              <p:cNvPr id="8314" name="Rectangle 53">
                <a:extLst>
                  <a:ext uri="{FF2B5EF4-FFF2-40B4-BE49-F238E27FC236}">
                    <a16:creationId xmlns:a16="http://schemas.microsoft.com/office/drawing/2014/main" id="{0EB72FE5-14A6-704E-8552-1B435D791F58}"/>
                  </a:ext>
                </a:extLst>
              </p:cNvPr>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8315" name="Rectangle 54">
                <a:extLst>
                  <a:ext uri="{FF2B5EF4-FFF2-40B4-BE49-F238E27FC236}">
                    <a16:creationId xmlns:a16="http://schemas.microsoft.com/office/drawing/2014/main" id="{2423326E-23C0-D142-AB73-BE77D4467E91}"/>
                  </a:ext>
                </a:extLst>
              </p:cNvPr>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316" name="Rectangle 55">
                <a:extLst>
                  <a:ext uri="{FF2B5EF4-FFF2-40B4-BE49-F238E27FC236}">
                    <a16:creationId xmlns:a16="http://schemas.microsoft.com/office/drawing/2014/main" id="{6F59A3DD-8EC4-CC49-9774-8E77A50C4D53}"/>
                  </a:ext>
                </a:extLst>
              </p:cNvPr>
              <p:cNvSpPr>
                <a:spLocks noChangeArrowheads="1"/>
              </p:cNvSpPr>
              <p:nvPr/>
            </p:nvSpPr>
            <p:spPr bwMode="auto">
              <a:xfrm>
                <a:off x="1920" y="134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02" name="Rectangle 57">
              <a:extLst>
                <a:ext uri="{FF2B5EF4-FFF2-40B4-BE49-F238E27FC236}">
                  <a16:creationId xmlns:a16="http://schemas.microsoft.com/office/drawing/2014/main" id="{96F1B768-8403-5D4A-9B11-7F19C5C3AB0B}"/>
                </a:ext>
              </a:extLst>
            </p:cNvPr>
            <p:cNvSpPr>
              <a:spLocks noChangeArrowheads="1"/>
            </p:cNvSpPr>
            <p:nvPr/>
          </p:nvSpPr>
          <p:spPr bwMode="auto">
            <a:xfrm>
              <a:off x="2057401" y="4035425"/>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irmovq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V,rB</a:t>
              </a:r>
              <a:endParaRPr lang="en-US" altLang="zh-CN" sz="2400" b="0" dirty="0">
                <a:latin typeface="Nanum Myeongjo" panose="02020603020101020101" pitchFamily="18" charset="-127"/>
                <a:ea typeface="宋体" panose="02010600030101010101" pitchFamily="2" charset="-122"/>
              </a:endParaRPr>
            </a:p>
          </p:txBody>
        </p:sp>
        <p:grpSp>
          <p:nvGrpSpPr>
            <p:cNvPr id="8203" name="Group 58">
              <a:extLst>
                <a:ext uri="{FF2B5EF4-FFF2-40B4-BE49-F238E27FC236}">
                  <a16:creationId xmlns:a16="http://schemas.microsoft.com/office/drawing/2014/main" id="{B355B75B-BCF8-A943-8EC0-AB3C965A89A2}"/>
                </a:ext>
              </a:extLst>
            </p:cNvPr>
            <p:cNvGrpSpPr>
              <a:grpSpLocks/>
            </p:cNvGrpSpPr>
            <p:nvPr/>
          </p:nvGrpSpPr>
          <p:grpSpPr bwMode="auto">
            <a:xfrm>
              <a:off x="4572000" y="4035425"/>
              <a:ext cx="609600" cy="304800"/>
              <a:chOff x="1536" y="1632"/>
              <a:chExt cx="384" cy="192"/>
            </a:xfrm>
          </p:grpSpPr>
          <p:sp>
            <p:nvSpPr>
              <p:cNvPr id="8311" name="Rectangle 59">
                <a:extLst>
                  <a:ext uri="{FF2B5EF4-FFF2-40B4-BE49-F238E27FC236}">
                    <a16:creationId xmlns:a16="http://schemas.microsoft.com/office/drawing/2014/main" id="{41EC6CA9-E860-6547-9746-FE4606D58CF7}"/>
                  </a:ext>
                </a:extLst>
              </p:cNvPr>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3</a:t>
                </a:r>
              </a:p>
            </p:txBody>
          </p:sp>
          <p:sp>
            <p:nvSpPr>
              <p:cNvPr id="8312" name="Rectangle 60">
                <a:extLst>
                  <a:ext uri="{FF2B5EF4-FFF2-40B4-BE49-F238E27FC236}">
                    <a16:creationId xmlns:a16="http://schemas.microsoft.com/office/drawing/2014/main" id="{8824FD5B-9C5A-CF42-AC09-40CE59E4D48C}"/>
                  </a:ext>
                </a:extLst>
              </p:cNvPr>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313" name="Rectangle 61">
                <a:extLst>
                  <a:ext uri="{FF2B5EF4-FFF2-40B4-BE49-F238E27FC236}">
                    <a16:creationId xmlns:a16="http://schemas.microsoft.com/office/drawing/2014/main" id="{18AC090F-C9E8-4743-B4F0-AE7835D44210}"/>
                  </a:ext>
                </a:extLst>
              </p:cNvPr>
              <p:cNvSpPr>
                <a:spLocks noChangeArrowheads="1"/>
              </p:cNvSpPr>
              <p:nvPr/>
            </p:nvSpPr>
            <p:spPr bwMode="auto">
              <a:xfrm>
                <a:off x="1536" y="163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04" name="Group 62">
              <a:extLst>
                <a:ext uri="{FF2B5EF4-FFF2-40B4-BE49-F238E27FC236}">
                  <a16:creationId xmlns:a16="http://schemas.microsoft.com/office/drawing/2014/main" id="{D2762D69-0209-C046-98E9-938206858B32}"/>
                </a:ext>
              </a:extLst>
            </p:cNvPr>
            <p:cNvGrpSpPr>
              <a:grpSpLocks/>
            </p:cNvGrpSpPr>
            <p:nvPr/>
          </p:nvGrpSpPr>
          <p:grpSpPr bwMode="auto">
            <a:xfrm>
              <a:off x="5181600" y="4035425"/>
              <a:ext cx="611188" cy="304800"/>
              <a:chOff x="1920" y="1632"/>
              <a:chExt cx="384" cy="192"/>
            </a:xfrm>
          </p:grpSpPr>
          <p:sp>
            <p:nvSpPr>
              <p:cNvPr id="8308" name="Rectangle 63">
                <a:extLst>
                  <a:ext uri="{FF2B5EF4-FFF2-40B4-BE49-F238E27FC236}">
                    <a16:creationId xmlns:a16="http://schemas.microsoft.com/office/drawing/2014/main" id="{E4141FF1-31F4-344B-9B3F-B11F814F006B}"/>
                  </a:ext>
                </a:extLst>
              </p:cNvPr>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F</a:t>
                </a:r>
              </a:p>
            </p:txBody>
          </p:sp>
          <p:sp>
            <p:nvSpPr>
              <p:cNvPr id="8309" name="Rectangle 64">
                <a:extLst>
                  <a:ext uri="{FF2B5EF4-FFF2-40B4-BE49-F238E27FC236}">
                    <a16:creationId xmlns:a16="http://schemas.microsoft.com/office/drawing/2014/main" id="{5ADA58AA-6956-7342-88A0-C7A449A672D1}"/>
                  </a:ext>
                </a:extLst>
              </p:cNvPr>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310" name="Rectangle 65">
                <a:extLst>
                  <a:ext uri="{FF2B5EF4-FFF2-40B4-BE49-F238E27FC236}">
                    <a16:creationId xmlns:a16="http://schemas.microsoft.com/office/drawing/2014/main" id="{43E5B57F-D4ED-2448-9AA9-3F9743A7E711}"/>
                  </a:ext>
                </a:extLst>
              </p:cNvPr>
              <p:cNvSpPr>
                <a:spLocks noChangeArrowheads="1"/>
              </p:cNvSpPr>
              <p:nvPr/>
            </p:nvSpPr>
            <p:spPr bwMode="auto">
              <a:xfrm>
                <a:off x="1920" y="163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05" name="Rectangle 66">
              <a:extLst>
                <a:ext uri="{FF2B5EF4-FFF2-40B4-BE49-F238E27FC236}">
                  <a16:creationId xmlns:a16="http://schemas.microsoft.com/office/drawing/2014/main" id="{290745B8-79D0-E842-BF4D-68B6BB09F7C8}"/>
                </a:ext>
              </a:extLst>
            </p:cNvPr>
            <p:cNvSpPr>
              <a:spLocks noChangeArrowheads="1"/>
            </p:cNvSpPr>
            <p:nvPr/>
          </p:nvSpPr>
          <p:spPr bwMode="auto">
            <a:xfrm>
              <a:off x="5792789" y="4035425"/>
              <a:ext cx="2441575" cy="304800"/>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V</a:t>
              </a:r>
            </a:p>
          </p:txBody>
        </p:sp>
        <p:sp>
          <p:nvSpPr>
            <p:cNvPr id="8206" name="Rectangle 68">
              <a:extLst>
                <a:ext uri="{FF2B5EF4-FFF2-40B4-BE49-F238E27FC236}">
                  <a16:creationId xmlns:a16="http://schemas.microsoft.com/office/drawing/2014/main" id="{4BFE3F96-92A0-544E-8942-4D7E0D265008}"/>
                </a:ext>
              </a:extLst>
            </p:cNvPr>
            <p:cNvSpPr>
              <a:spLocks noChangeArrowheads="1"/>
            </p:cNvSpPr>
            <p:nvPr/>
          </p:nvSpPr>
          <p:spPr bwMode="auto">
            <a:xfrm>
              <a:off x="2057401" y="4494213"/>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rmmovq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rA,D</a:t>
              </a:r>
              <a:r>
                <a:rPr lang="en-US" altLang="zh-CN" sz="2400" b="0" dirty="0">
                  <a:latin typeface="Nanum Myeongjo" panose="02020603020101020101" pitchFamily="18" charset="-127"/>
                  <a:ea typeface="宋体" panose="02010600030101010101" pitchFamily="2" charset="-122"/>
                </a:rPr>
                <a:t>(</a:t>
              </a:r>
              <a:r>
                <a:rPr lang="en-US" altLang="zh-CN" sz="2400" b="0" dirty="0" err="1">
                  <a:latin typeface="Nanum Myeongjo" panose="02020603020101020101" pitchFamily="18" charset="-127"/>
                  <a:ea typeface="宋体" panose="02010600030101010101" pitchFamily="2" charset="-122"/>
                </a:rPr>
                <a:t>rB</a:t>
              </a:r>
              <a:r>
                <a:rPr lang="en-US" altLang="zh-CN" sz="2400" b="0" dirty="0">
                  <a:latin typeface="Nanum Myeongjo" panose="02020603020101020101" pitchFamily="18" charset="-127"/>
                  <a:ea typeface="宋体" panose="02010600030101010101" pitchFamily="2" charset="-122"/>
                </a:rPr>
                <a:t>)</a:t>
              </a:r>
            </a:p>
          </p:txBody>
        </p:sp>
        <p:grpSp>
          <p:nvGrpSpPr>
            <p:cNvPr id="8207" name="Group 69">
              <a:extLst>
                <a:ext uri="{FF2B5EF4-FFF2-40B4-BE49-F238E27FC236}">
                  <a16:creationId xmlns:a16="http://schemas.microsoft.com/office/drawing/2014/main" id="{D38A8938-1D3E-5C4A-AA7A-0D79ADECE158}"/>
                </a:ext>
              </a:extLst>
            </p:cNvPr>
            <p:cNvGrpSpPr>
              <a:grpSpLocks/>
            </p:cNvGrpSpPr>
            <p:nvPr/>
          </p:nvGrpSpPr>
          <p:grpSpPr bwMode="auto">
            <a:xfrm>
              <a:off x="4572000" y="4494213"/>
              <a:ext cx="609600" cy="304800"/>
              <a:chOff x="1536" y="1920"/>
              <a:chExt cx="384" cy="192"/>
            </a:xfrm>
          </p:grpSpPr>
          <p:sp>
            <p:nvSpPr>
              <p:cNvPr id="8305" name="Rectangle 70">
                <a:extLst>
                  <a:ext uri="{FF2B5EF4-FFF2-40B4-BE49-F238E27FC236}">
                    <a16:creationId xmlns:a16="http://schemas.microsoft.com/office/drawing/2014/main" id="{F2FB837F-533C-DF48-92E7-E6266DB3294C}"/>
                  </a:ext>
                </a:extLst>
              </p:cNvPr>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4</a:t>
                </a:r>
              </a:p>
            </p:txBody>
          </p:sp>
          <p:sp>
            <p:nvSpPr>
              <p:cNvPr id="8306" name="Rectangle 71">
                <a:extLst>
                  <a:ext uri="{FF2B5EF4-FFF2-40B4-BE49-F238E27FC236}">
                    <a16:creationId xmlns:a16="http://schemas.microsoft.com/office/drawing/2014/main" id="{3BCD62CE-A9E6-3C44-BBD0-C89B261B489D}"/>
                  </a:ext>
                </a:extLst>
              </p:cNvPr>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307" name="Rectangle 72">
                <a:extLst>
                  <a:ext uri="{FF2B5EF4-FFF2-40B4-BE49-F238E27FC236}">
                    <a16:creationId xmlns:a16="http://schemas.microsoft.com/office/drawing/2014/main" id="{B6B771DF-290C-4C41-B2B2-A09EF8DF18D3}"/>
                  </a:ext>
                </a:extLst>
              </p:cNvPr>
              <p:cNvSpPr>
                <a:spLocks noChangeArrowheads="1"/>
              </p:cNvSpPr>
              <p:nvPr/>
            </p:nvSpPr>
            <p:spPr bwMode="auto">
              <a:xfrm>
                <a:off x="1536" y="192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08" name="Group 73">
              <a:extLst>
                <a:ext uri="{FF2B5EF4-FFF2-40B4-BE49-F238E27FC236}">
                  <a16:creationId xmlns:a16="http://schemas.microsoft.com/office/drawing/2014/main" id="{753E1511-C5B1-1C41-A60E-2A6D2D292D94}"/>
                </a:ext>
              </a:extLst>
            </p:cNvPr>
            <p:cNvGrpSpPr>
              <a:grpSpLocks/>
            </p:cNvGrpSpPr>
            <p:nvPr/>
          </p:nvGrpSpPr>
          <p:grpSpPr bwMode="auto">
            <a:xfrm>
              <a:off x="5181600" y="4494213"/>
              <a:ext cx="611188" cy="304800"/>
              <a:chOff x="1920" y="1920"/>
              <a:chExt cx="384" cy="192"/>
            </a:xfrm>
          </p:grpSpPr>
          <p:sp>
            <p:nvSpPr>
              <p:cNvPr id="8302" name="Rectangle 74">
                <a:extLst>
                  <a:ext uri="{FF2B5EF4-FFF2-40B4-BE49-F238E27FC236}">
                    <a16:creationId xmlns:a16="http://schemas.microsoft.com/office/drawing/2014/main" id="{E6652247-71CB-604A-BE73-E3E62FE5C6F2}"/>
                  </a:ext>
                </a:extLst>
              </p:cNvPr>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8303" name="Rectangle 75">
                <a:extLst>
                  <a:ext uri="{FF2B5EF4-FFF2-40B4-BE49-F238E27FC236}">
                    <a16:creationId xmlns:a16="http://schemas.microsoft.com/office/drawing/2014/main" id="{BB62FDD4-FAA1-734D-A6CA-15A8674650D4}"/>
                  </a:ext>
                </a:extLst>
              </p:cNvPr>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304" name="Rectangle 76">
                <a:extLst>
                  <a:ext uri="{FF2B5EF4-FFF2-40B4-BE49-F238E27FC236}">
                    <a16:creationId xmlns:a16="http://schemas.microsoft.com/office/drawing/2014/main" id="{04D76680-BA56-B347-8A0B-B95ECF573C5F}"/>
                  </a:ext>
                </a:extLst>
              </p:cNvPr>
              <p:cNvSpPr>
                <a:spLocks noChangeArrowheads="1"/>
              </p:cNvSpPr>
              <p:nvPr/>
            </p:nvSpPr>
            <p:spPr bwMode="auto">
              <a:xfrm>
                <a:off x="1920" y="192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09" name="Rectangle 77">
              <a:extLst>
                <a:ext uri="{FF2B5EF4-FFF2-40B4-BE49-F238E27FC236}">
                  <a16:creationId xmlns:a16="http://schemas.microsoft.com/office/drawing/2014/main" id="{6DD3CB59-FD2D-1E4E-BE0E-0797E614AAB9}"/>
                </a:ext>
              </a:extLst>
            </p:cNvPr>
            <p:cNvSpPr>
              <a:spLocks noChangeArrowheads="1"/>
            </p:cNvSpPr>
            <p:nvPr/>
          </p:nvSpPr>
          <p:spPr bwMode="auto">
            <a:xfrm>
              <a:off x="5792789" y="4494213"/>
              <a:ext cx="2441575" cy="304800"/>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D</a:t>
              </a:r>
            </a:p>
          </p:txBody>
        </p:sp>
        <p:sp>
          <p:nvSpPr>
            <p:cNvPr id="8210" name="Rectangle 79">
              <a:extLst>
                <a:ext uri="{FF2B5EF4-FFF2-40B4-BE49-F238E27FC236}">
                  <a16:creationId xmlns:a16="http://schemas.microsoft.com/office/drawing/2014/main" id="{BCAA127B-B1FD-DD4A-A824-14C88F195769}"/>
                </a:ext>
              </a:extLst>
            </p:cNvPr>
            <p:cNvSpPr>
              <a:spLocks noChangeArrowheads="1"/>
            </p:cNvSpPr>
            <p:nvPr/>
          </p:nvSpPr>
          <p:spPr bwMode="auto">
            <a:xfrm>
              <a:off x="2057401" y="4951413"/>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mrmovq</a:t>
              </a:r>
              <a:r>
                <a:rPr lang="en-US" altLang="zh-CN" sz="2400" b="0" dirty="0">
                  <a:latin typeface="Nanum Myeongjo" panose="02020603020101020101" pitchFamily="18" charset="-127"/>
                  <a:ea typeface="宋体" panose="02010600030101010101" pitchFamily="2" charset="-122"/>
                </a:rPr>
                <a:t> D(</a:t>
              </a:r>
              <a:r>
                <a:rPr lang="en-US" altLang="zh-CN" sz="2400" b="0" dirty="0" err="1">
                  <a:latin typeface="Nanum Myeongjo" panose="02020603020101020101" pitchFamily="18" charset="-127"/>
                  <a:ea typeface="宋体" panose="02010600030101010101" pitchFamily="2" charset="-122"/>
                </a:rPr>
                <a:t>rB</a:t>
              </a:r>
              <a:r>
                <a:rPr lang="en-US" altLang="zh-CN" sz="2400" b="0" dirty="0">
                  <a:latin typeface="Nanum Myeongjo" panose="02020603020101020101" pitchFamily="18" charset="-127"/>
                  <a:ea typeface="宋体" panose="02010600030101010101" pitchFamily="2" charset="-122"/>
                </a:rPr>
                <a:t>),</a:t>
              </a: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grpSp>
          <p:nvGrpSpPr>
            <p:cNvPr id="8211" name="Group 80">
              <a:extLst>
                <a:ext uri="{FF2B5EF4-FFF2-40B4-BE49-F238E27FC236}">
                  <a16:creationId xmlns:a16="http://schemas.microsoft.com/office/drawing/2014/main" id="{99F313AE-BEFB-2644-8FD3-B0C3F2EBCF45}"/>
                </a:ext>
              </a:extLst>
            </p:cNvPr>
            <p:cNvGrpSpPr>
              <a:grpSpLocks/>
            </p:cNvGrpSpPr>
            <p:nvPr/>
          </p:nvGrpSpPr>
          <p:grpSpPr bwMode="auto">
            <a:xfrm>
              <a:off x="4572000" y="4951413"/>
              <a:ext cx="609600" cy="304800"/>
              <a:chOff x="1536" y="2208"/>
              <a:chExt cx="384" cy="192"/>
            </a:xfrm>
          </p:grpSpPr>
          <p:sp>
            <p:nvSpPr>
              <p:cNvPr id="8299" name="Rectangle 81">
                <a:extLst>
                  <a:ext uri="{FF2B5EF4-FFF2-40B4-BE49-F238E27FC236}">
                    <a16:creationId xmlns:a16="http://schemas.microsoft.com/office/drawing/2014/main" id="{224809EB-D426-2F42-92EE-48EA2B977984}"/>
                  </a:ext>
                </a:extLst>
              </p:cNvPr>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5</a:t>
                </a:r>
              </a:p>
            </p:txBody>
          </p:sp>
          <p:sp>
            <p:nvSpPr>
              <p:cNvPr id="8300" name="Rectangle 82">
                <a:extLst>
                  <a:ext uri="{FF2B5EF4-FFF2-40B4-BE49-F238E27FC236}">
                    <a16:creationId xmlns:a16="http://schemas.microsoft.com/office/drawing/2014/main" id="{B44BA73C-8C54-2742-B63C-0B8F988F6E04}"/>
                  </a:ext>
                </a:extLst>
              </p:cNvPr>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301" name="Rectangle 83">
                <a:extLst>
                  <a:ext uri="{FF2B5EF4-FFF2-40B4-BE49-F238E27FC236}">
                    <a16:creationId xmlns:a16="http://schemas.microsoft.com/office/drawing/2014/main" id="{79316641-1062-D441-9F2F-69A0522A2039}"/>
                  </a:ext>
                </a:extLst>
              </p:cNvPr>
              <p:cNvSpPr>
                <a:spLocks noChangeArrowheads="1"/>
              </p:cNvSpPr>
              <p:nvPr/>
            </p:nvSpPr>
            <p:spPr bwMode="auto">
              <a:xfrm>
                <a:off x="1536" y="220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12" name="Group 84">
              <a:extLst>
                <a:ext uri="{FF2B5EF4-FFF2-40B4-BE49-F238E27FC236}">
                  <a16:creationId xmlns:a16="http://schemas.microsoft.com/office/drawing/2014/main" id="{1CC27239-FDCE-9141-B16D-9B8D6DCBFC82}"/>
                </a:ext>
              </a:extLst>
            </p:cNvPr>
            <p:cNvGrpSpPr>
              <a:grpSpLocks/>
            </p:cNvGrpSpPr>
            <p:nvPr/>
          </p:nvGrpSpPr>
          <p:grpSpPr bwMode="auto">
            <a:xfrm>
              <a:off x="5181600" y="4951413"/>
              <a:ext cx="611188" cy="304800"/>
              <a:chOff x="1920" y="2208"/>
              <a:chExt cx="384" cy="192"/>
            </a:xfrm>
          </p:grpSpPr>
          <p:sp>
            <p:nvSpPr>
              <p:cNvPr id="8296" name="Rectangle 85">
                <a:extLst>
                  <a:ext uri="{FF2B5EF4-FFF2-40B4-BE49-F238E27FC236}">
                    <a16:creationId xmlns:a16="http://schemas.microsoft.com/office/drawing/2014/main" id="{5E61BE02-3628-5C4E-995F-0AC3E378F61F}"/>
                  </a:ext>
                </a:extLst>
              </p:cNvPr>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8297" name="Rectangle 86">
                <a:extLst>
                  <a:ext uri="{FF2B5EF4-FFF2-40B4-BE49-F238E27FC236}">
                    <a16:creationId xmlns:a16="http://schemas.microsoft.com/office/drawing/2014/main" id="{A9E068CB-E405-DF49-8F09-FA00A9BC92D1}"/>
                  </a:ext>
                </a:extLst>
              </p:cNvPr>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298" name="Rectangle 87">
                <a:extLst>
                  <a:ext uri="{FF2B5EF4-FFF2-40B4-BE49-F238E27FC236}">
                    <a16:creationId xmlns:a16="http://schemas.microsoft.com/office/drawing/2014/main" id="{7545C628-C53D-A741-B3A3-D611E5815968}"/>
                  </a:ext>
                </a:extLst>
              </p:cNvPr>
              <p:cNvSpPr>
                <a:spLocks noChangeArrowheads="1"/>
              </p:cNvSpPr>
              <p:nvPr/>
            </p:nvSpPr>
            <p:spPr bwMode="auto">
              <a:xfrm>
                <a:off x="1920" y="220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13" name="Rectangle 88">
              <a:extLst>
                <a:ext uri="{FF2B5EF4-FFF2-40B4-BE49-F238E27FC236}">
                  <a16:creationId xmlns:a16="http://schemas.microsoft.com/office/drawing/2014/main" id="{677431E4-6F31-3549-90FA-33B433A915C7}"/>
                </a:ext>
              </a:extLst>
            </p:cNvPr>
            <p:cNvSpPr>
              <a:spLocks noChangeArrowheads="1"/>
            </p:cNvSpPr>
            <p:nvPr/>
          </p:nvSpPr>
          <p:spPr bwMode="auto">
            <a:xfrm>
              <a:off x="5792789" y="4951413"/>
              <a:ext cx="2441575" cy="304800"/>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D</a:t>
              </a:r>
            </a:p>
          </p:txBody>
        </p:sp>
        <p:sp>
          <p:nvSpPr>
            <p:cNvPr id="8214" name="Rectangle 90">
              <a:extLst>
                <a:ext uri="{FF2B5EF4-FFF2-40B4-BE49-F238E27FC236}">
                  <a16:creationId xmlns:a16="http://schemas.microsoft.com/office/drawing/2014/main" id="{10862152-291E-8D4D-84C8-888AB5C1DCD6}"/>
                </a:ext>
              </a:extLst>
            </p:cNvPr>
            <p:cNvSpPr>
              <a:spLocks noChangeArrowheads="1"/>
            </p:cNvSpPr>
            <p:nvPr/>
          </p:nvSpPr>
          <p:spPr bwMode="auto">
            <a:xfrm>
              <a:off x="2057401" y="5410200"/>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opq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grpSp>
          <p:nvGrpSpPr>
            <p:cNvPr id="8215" name="Group 91">
              <a:extLst>
                <a:ext uri="{FF2B5EF4-FFF2-40B4-BE49-F238E27FC236}">
                  <a16:creationId xmlns:a16="http://schemas.microsoft.com/office/drawing/2014/main" id="{CF520501-5862-C047-A454-3945505ADDEC}"/>
                </a:ext>
              </a:extLst>
            </p:cNvPr>
            <p:cNvGrpSpPr>
              <a:grpSpLocks/>
            </p:cNvGrpSpPr>
            <p:nvPr/>
          </p:nvGrpSpPr>
          <p:grpSpPr bwMode="auto">
            <a:xfrm>
              <a:off x="4572000" y="5410200"/>
              <a:ext cx="609600" cy="304800"/>
              <a:chOff x="1536" y="2496"/>
              <a:chExt cx="384" cy="192"/>
            </a:xfrm>
          </p:grpSpPr>
          <p:sp>
            <p:nvSpPr>
              <p:cNvPr id="8293" name="Rectangle 92">
                <a:extLst>
                  <a:ext uri="{FF2B5EF4-FFF2-40B4-BE49-F238E27FC236}">
                    <a16:creationId xmlns:a16="http://schemas.microsoft.com/office/drawing/2014/main" id="{576D2F21-1D66-C64F-A024-4EF4EED9DE28}"/>
                  </a:ext>
                </a:extLst>
              </p:cNvPr>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94" name="Rectangle 93">
                <a:extLst>
                  <a:ext uri="{FF2B5EF4-FFF2-40B4-BE49-F238E27FC236}">
                    <a16:creationId xmlns:a16="http://schemas.microsoft.com/office/drawing/2014/main" id="{A7E9E343-EDBA-994A-ABD7-5483F7602BD8}"/>
                  </a:ext>
                </a:extLst>
              </p:cNvPr>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fn</a:t>
                </a:r>
                <a:endParaRPr lang="en-US" altLang="zh-CN" sz="2400" b="0" dirty="0">
                  <a:latin typeface="Nanum Myeongjo" panose="02020603020101020101" pitchFamily="18" charset="-127"/>
                  <a:ea typeface="宋体" panose="02010600030101010101" pitchFamily="2" charset="-122"/>
                </a:endParaRPr>
              </a:p>
            </p:txBody>
          </p:sp>
          <p:sp>
            <p:nvSpPr>
              <p:cNvPr id="8295" name="Rectangle 94">
                <a:extLst>
                  <a:ext uri="{FF2B5EF4-FFF2-40B4-BE49-F238E27FC236}">
                    <a16:creationId xmlns:a16="http://schemas.microsoft.com/office/drawing/2014/main" id="{E661E716-886D-7D44-A4D0-266233DE26D7}"/>
                  </a:ext>
                </a:extLst>
              </p:cNvPr>
              <p:cNvSpPr>
                <a:spLocks noChangeArrowheads="1"/>
              </p:cNvSpPr>
              <p:nvPr/>
            </p:nvSpPr>
            <p:spPr bwMode="auto">
              <a:xfrm>
                <a:off x="1536" y="249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16" name="Group 95">
              <a:extLst>
                <a:ext uri="{FF2B5EF4-FFF2-40B4-BE49-F238E27FC236}">
                  <a16:creationId xmlns:a16="http://schemas.microsoft.com/office/drawing/2014/main" id="{BD399889-2630-3B41-A336-70A9366A08E9}"/>
                </a:ext>
              </a:extLst>
            </p:cNvPr>
            <p:cNvGrpSpPr>
              <a:grpSpLocks/>
            </p:cNvGrpSpPr>
            <p:nvPr/>
          </p:nvGrpSpPr>
          <p:grpSpPr bwMode="auto">
            <a:xfrm>
              <a:off x="5181600" y="5410200"/>
              <a:ext cx="611188" cy="304800"/>
              <a:chOff x="1920" y="2496"/>
              <a:chExt cx="384" cy="192"/>
            </a:xfrm>
          </p:grpSpPr>
          <p:sp>
            <p:nvSpPr>
              <p:cNvPr id="8290" name="Rectangle 96">
                <a:extLst>
                  <a:ext uri="{FF2B5EF4-FFF2-40B4-BE49-F238E27FC236}">
                    <a16:creationId xmlns:a16="http://schemas.microsoft.com/office/drawing/2014/main" id="{797D9030-8EED-9142-A08C-BFE1A115F13E}"/>
                  </a:ext>
                </a:extLst>
              </p:cNvPr>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8291" name="Rectangle 97">
                <a:extLst>
                  <a:ext uri="{FF2B5EF4-FFF2-40B4-BE49-F238E27FC236}">
                    <a16:creationId xmlns:a16="http://schemas.microsoft.com/office/drawing/2014/main" id="{D99239D7-6119-3D4B-8E32-44293D83069B}"/>
                  </a:ext>
                </a:extLst>
              </p:cNvPr>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292" name="Rectangle 98">
                <a:extLst>
                  <a:ext uri="{FF2B5EF4-FFF2-40B4-BE49-F238E27FC236}">
                    <a16:creationId xmlns:a16="http://schemas.microsoft.com/office/drawing/2014/main" id="{FEB17734-77F9-8948-A68E-0DF8035B78B8}"/>
                  </a:ext>
                </a:extLst>
              </p:cNvPr>
              <p:cNvSpPr>
                <a:spLocks noChangeArrowheads="1"/>
              </p:cNvSpPr>
              <p:nvPr/>
            </p:nvSpPr>
            <p:spPr bwMode="auto">
              <a:xfrm>
                <a:off x="1920" y="249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17" name="Rectangle 106">
              <a:extLst>
                <a:ext uri="{FF2B5EF4-FFF2-40B4-BE49-F238E27FC236}">
                  <a16:creationId xmlns:a16="http://schemas.microsoft.com/office/drawing/2014/main" id="{D56C672D-95C2-2842-8C18-B3C82EC9239D}"/>
                </a:ext>
              </a:extLst>
            </p:cNvPr>
            <p:cNvSpPr>
              <a:spLocks noChangeArrowheads="1"/>
            </p:cNvSpPr>
            <p:nvPr/>
          </p:nvSpPr>
          <p:spPr bwMode="auto">
            <a:xfrm>
              <a:off x="2057401" y="2174875"/>
              <a:ext cx="1908175" cy="3063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nop</a:t>
              </a:r>
              <a:endParaRPr lang="en-US" altLang="zh-CN" sz="2400" b="0" dirty="0">
                <a:latin typeface="Nanum Myeongjo" panose="02020603020101020101" pitchFamily="18" charset="-127"/>
                <a:ea typeface="宋体" panose="02010600030101010101" pitchFamily="2" charset="-122"/>
              </a:endParaRPr>
            </a:p>
          </p:txBody>
        </p:sp>
        <p:grpSp>
          <p:nvGrpSpPr>
            <p:cNvPr id="8218" name="Group 107">
              <a:extLst>
                <a:ext uri="{FF2B5EF4-FFF2-40B4-BE49-F238E27FC236}">
                  <a16:creationId xmlns:a16="http://schemas.microsoft.com/office/drawing/2014/main" id="{80C6058C-048B-2F48-BC88-0B79FA09C857}"/>
                </a:ext>
              </a:extLst>
            </p:cNvPr>
            <p:cNvGrpSpPr>
              <a:grpSpLocks/>
            </p:cNvGrpSpPr>
            <p:nvPr/>
          </p:nvGrpSpPr>
          <p:grpSpPr bwMode="auto">
            <a:xfrm>
              <a:off x="4572001" y="2174875"/>
              <a:ext cx="606425" cy="306388"/>
              <a:chOff x="1536" y="768"/>
              <a:chExt cx="384" cy="192"/>
            </a:xfrm>
          </p:grpSpPr>
          <p:sp>
            <p:nvSpPr>
              <p:cNvPr id="8287" name="Rectangle 108">
                <a:extLst>
                  <a:ext uri="{FF2B5EF4-FFF2-40B4-BE49-F238E27FC236}">
                    <a16:creationId xmlns:a16="http://schemas.microsoft.com/office/drawing/2014/main" id="{29533433-7C3F-3B4C-B698-F87305BC9457}"/>
                  </a:ext>
                </a:extLst>
              </p:cNvPr>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288" name="Rectangle 109">
                <a:extLst>
                  <a:ext uri="{FF2B5EF4-FFF2-40B4-BE49-F238E27FC236}">
                    <a16:creationId xmlns:a16="http://schemas.microsoft.com/office/drawing/2014/main" id="{A3629F5B-5F73-DF4F-9958-AEEC704A7328}"/>
                  </a:ext>
                </a:extLst>
              </p:cNvPr>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289" name="Rectangle 110">
                <a:extLst>
                  <a:ext uri="{FF2B5EF4-FFF2-40B4-BE49-F238E27FC236}">
                    <a16:creationId xmlns:a16="http://schemas.microsoft.com/office/drawing/2014/main" id="{890F35FD-D458-664B-8CCF-EAA595E2FD6A}"/>
                  </a:ext>
                </a:extLst>
              </p:cNvPr>
              <p:cNvSpPr>
                <a:spLocks noChangeArrowheads="1"/>
              </p:cNvSpPr>
              <p:nvPr/>
            </p:nvSpPr>
            <p:spPr bwMode="auto">
              <a:xfrm>
                <a:off x="1536" y="76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19" name="Rectangle 112">
              <a:extLst>
                <a:ext uri="{FF2B5EF4-FFF2-40B4-BE49-F238E27FC236}">
                  <a16:creationId xmlns:a16="http://schemas.microsoft.com/office/drawing/2014/main" id="{5B8F861B-F488-CD40-AE80-7D9C63D83235}"/>
                </a:ext>
              </a:extLst>
            </p:cNvPr>
            <p:cNvSpPr>
              <a:spLocks noChangeArrowheads="1"/>
            </p:cNvSpPr>
            <p:nvPr/>
          </p:nvSpPr>
          <p:spPr bwMode="auto">
            <a:xfrm>
              <a:off x="2057401" y="2633663"/>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halt</a:t>
              </a:r>
            </a:p>
          </p:txBody>
        </p:sp>
        <p:grpSp>
          <p:nvGrpSpPr>
            <p:cNvPr id="8220" name="Group 113">
              <a:extLst>
                <a:ext uri="{FF2B5EF4-FFF2-40B4-BE49-F238E27FC236}">
                  <a16:creationId xmlns:a16="http://schemas.microsoft.com/office/drawing/2014/main" id="{BBA55B6D-3E67-4248-84CF-62E6AB86E332}"/>
                </a:ext>
              </a:extLst>
            </p:cNvPr>
            <p:cNvGrpSpPr>
              <a:grpSpLocks/>
            </p:cNvGrpSpPr>
            <p:nvPr/>
          </p:nvGrpSpPr>
          <p:grpSpPr bwMode="auto">
            <a:xfrm>
              <a:off x="4572000" y="2633663"/>
              <a:ext cx="611188" cy="304800"/>
              <a:chOff x="1536" y="1056"/>
              <a:chExt cx="384" cy="192"/>
            </a:xfrm>
          </p:grpSpPr>
          <p:sp>
            <p:nvSpPr>
              <p:cNvPr id="8284" name="Rectangle 114">
                <a:extLst>
                  <a:ext uri="{FF2B5EF4-FFF2-40B4-BE49-F238E27FC236}">
                    <a16:creationId xmlns:a16="http://schemas.microsoft.com/office/drawing/2014/main" id="{A919DB64-F42D-BD4F-804F-E57FDD461107}"/>
                  </a:ext>
                </a:extLst>
              </p:cNvPr>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1</a:t>
                </a:r>
              </a:p>
            </p:txBody>
          </p:sp>
          <p:sp>
            <p:nvSpPr>
              <p:cNvPr id="8285" name="Rectangle 115">
                <a:extLst>
                  <a:ext uri="{FF2B5EF4-FFF2-40B4-BE49-F238E27FC236}">
                    <a16:creationId xmlns:a16="http://schemas.microsoft.com/office/drawing/2014/main" id="{3F0D94C1-8B47-F74B-89B0-AFC3A7CEB487}"/>
                  </a:ext>
                </a:extLst>
              </p:cNvPr>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286" name="Rectangle 116">
                <a:extLst>
                  <a:ext uri="{FF2B5EF4-FFF2-40B4-BE49-F238E27FC236}">
                    <a16:creationId xmlns:a16="http://schemas.microsoft.com/office/drawing/2014/main" id="{E871BA02-EE9A-C242-A365-77AE1D0D290F}"/>
                  </a:ext>
                </a:extLst>
              </p:cNvPr>
              <p:cNvSpPr>
                <a:spLocks noChangeArrowheads="1"/>
              </p:cNvSpPr>
              <p:nvPr/>
            </p:nvSpPr>
            <p:spPr bwMode="auto">
              <a:xfrm>
                <a:off x="1536" y="105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21" name="Rectangle 119">
              <a:extLst>
                <a:ext uri="{FF2B5EF4-FFF2-40B4-BE49-F238E27FC236}">
                  <a16:creationId xmlns:a16="http://schemas.microsoft.com/office/drawing/2014/main" id="{FDBB9130-BBA8-514E-A26E-CF21216B1A43}"/>
                </a:ext>
              </a:extLst>
            </p:cNvPr>
            <p:cNvSpPr>
              <a:spLocks noChangeArrowheads="1"/>
            </p:cNvSpPr>
            <p:nvPr/>
          </p:nvSpPr>
          <p:spPr bwMode="auto">
            <a:xfrm>
              <a:off x="8610600" y="4876800"/>
              <a:ext cx="1524000"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add</a:t>
              </a:r>
            </a:p>
          </p:txBody>
        </p:sp>
        <p:grpSp>
          <p:nvGrpSpPr>
            <p:cNvPr id="8222" name="Group 120">
              <a:extLst>
                <a:ext uri="{FF2B5EF4-FFF2-40B4-BE49-F238E27FC236}">
                  <a16:creationId xmlns:a16="http://schemas.microsoft.com/office/drawing/2014/main" id="{21F4123C-C099-0643-89FA-78188014B0E1}"/>
                </a:ext>
              </a:extLst>
            </p:cNvPr>
            <p:cNvGrpSpPr>
              <a:grpSpLocks/>
            </p:cNvGrpSpPr>
            <p:nvPr/>
          </p:nvGrpSpPr>
          <p:grpSpPr bwMode="auto">
            <a:xfrm>
              <a:off x="9372600" y="4876800"/>
              <a:ext cx="609600" cy="304800"/>
              <a:chOff x="4560" y="864"/>
              <a:chExt cx="384" cy="192"/>
            </a:xfrm>
          </p:grpSpPr>
          <p:sp>
            <p:nvSpPr>
              <p:cNvPr id="8281" name="Rectangle 121">
                <a:extLst>
                  <a:ext uri="{FF2B5EF4-FFF2-40B4-BE49-F238E27FC236}">
                    <a16:creationId xmlns:a16="http://schemas.microsoft.com/office/drawing/2014/main" id="{C8DBF5AB-1DC7-A149-8885-026D5DA92609}"/>
                  </a:ext>
                </a:extLst>
              </p:cNvPr>
              <p:cNvSpPr>
                <a:spLocks noChangeArrowheads="1"/>
              </p:cNvSpPr>
              <p:nvPr/>
            </p:nvSpPr>
            <p:spPr bwMode="auto">
              <a:xfrm>
                <a:off x="4560" y="86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82" name="Rectangle 122">
                <a:extLst>
                  <a:ext uri="{FF2B5EF4-FFF2-40B4-BE49-F238E27FC236}">
                    <a16:creationId xmlns:a16="http://schemas.microsoft.com/office/drawing/2014/main" id="{04CEC70D-0587-F64B-B051-49242F7E1002}"/>
                  </a:ext>
                </a:extLst>
              </p:cNvPr>
              <p:cNvSpPr>
                <a:spLocks noChangeArrowheads="1"/>
              </p:cNvSpPr>
              <p:nvPr/>
            </p:nvSpPr>
            <p:spPr bwMode="auto">
              <a:xfrm>
                <a:off x="4752" y="86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8283" name="Rectangle 123">
                <a:extLst>
                  <a:ext uri="{FF2B5EF4-FFF2-40B4-BE49-F238E27FC236}">
                    <a16:creationId xmlns:a16="http://schemas.microsoft.com/office/drawing/2014/main" id="{956ED391-7D36-F74C-920A-652C9B6687D9}"/>
                  </a:ext>
                </a:extLst>
              </p:cNvPr>
              <p:cNvSpPr>
                <a:spLocks noChangeArrowheads="1"/>
              </p:cNvSpPr>
              <p:nvPr/>
            </p:nvSpPr>
            <p:spPr bwMode="auto">
              <a:xfrm>
                <a:off x="4560" y="86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23" name="Rectangle 124">
              <a:extLst>
                <a:ext uri="{FF2B5EF4-FFF2-40B4-BE49-F238E27FC236}">
                  <a16:creationId xmlns:a16="http://schemas.microsoft.com/office/drawing/2014/main" id="{8AF988B6-93B0-A640-9F72-AABEED446CFA}"/>
                </a:ext>
              </a:extLst>
            </p:cNvPr>
            <p:cNvSpPr>
              <a:spLocks noChangeArrowheads="1"/>
            </p:cNvSpPr>
            <p:nvPr/>
          </p:nvSpPr>
          <p:spPr bwMode="auto">
            <a:xfrm>
              <a:off x="8610600" y="5335588"/>
              <a:ext cx="1524000" cy="30321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subq</a:t>
              </a:r>
              <a:endParaRPr lang="en-US" altLang="zh-CN" sz="2400" b="0" dirty="0">
                <a:latin typeface="Nanum Myeongjo" panose="02020603020101020101" pitchFamily="18" charset="-127"/>
                <a:ea typeface="宋体" panose="02010600030101010101" pitchFamily="2" charset="-122"/>
              </a:endParaRPr>
            </a:p>
          </p:txBody>
        </p:sp>
        <p:grpSp>
          <p:nvGrpSpPr>
            <p:cNvPr id="8224" name="Group 125">
              <a:extLst>
                <a:ext uri="{FF2B5EF4-FFF2-40B4-BE49-F238E27FC236}">
                  <a16:creationId xmlns:a16="http://schemas.microsoft.com/office/drawing/2014/main" id="{8D37CF13-74F1-054B-8772-5A6CAEAA3CAD}"/>
                </a:ext>
              </a:extLst>
            </p:cNvPr>
            <p:cNvGrpSpPr>
              <a:grpSpLocks/>
            </p:cNvGrpSpPr>
            <p:nvPr/>
          </p:nvGrpSpPr>
          <p:grpSpPr bwMode="auto">
            <a:xfrm>
              <a:off x="9372600" y="5335588"/>
              <a:ext cx="609600" cy="304800"/>
              <a:chOff x="4560" y="1152"/>
              <a:chExt cx="384" cy="192"/>
            </a:xfrm>
          </p:grpSpPr>
          <p:sp>
            <p:nvSpPr>
              <p:cNvPr id="8278" name="Rectangle 126">
                <a:extLst>
                  <a:ext uri="{FF2B5EF4-FFF2-40B4-BE49-F238E27FC236}">
                    <a16:creationId xmlns:a16="http://schemas.microsoft.com/office/drawing/2014/main" id="{FC7B01B7-839A-994E-B082-1AD00425C55A}"/>
                  </a:ext>
                </a:extLst>
              </p:cNvPr>
              <p:cNvSpPr>
                <a:spLocks noChangeArrowheads="1"/>
              </p:cNvSpPr>
              <p:nvPr/>
            </p:nvSpPr>
            <p:spPr bwMode="auto">
              <a:xfrm>
                <a:off x="4560" y="115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79" name="Rectangle 127">
                <a:extLst>
                  <a:ext uri="{FF2B5EF4-FFF2-40B4-BE49-F238E27FC236}">
                    <a16:creationId xmlns:a16="http://schemas.microsoft.com/office/drawing/2014/main" id="{C254B370-4174-F74A-8367-705B67637C0E}"/>
                  </a:ext>
                </a:extLst>
              </p:cNvPr>
              <p:cNvSpPr>
                <a:spLocks noChangeArrowheads="1"/>
              </p:cNvSpPr>
              <p:nvPr/>
            </p:nvSpPr>
            <p:spPr bwMode="auto">
              <a:xfrm>
                <a:off x="4752" y="115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1</a:t>
                </a:r>
              </a:p>
            </p:txBody>
          </p:sp>
          <p:sp>
            <p:nvSpPr>
              <p:cNvPr id="8280" name="Rectangle 128">
                <a:extLst>
                  <a:ext uri="{FF2B5EF4-FFF2-40B4-BE49-F238E27FC236}">
                    <a16:creationId xmlns:a16="http://schemas.microsoft.com/office/drawing/2014/main" id="{418549E3-CCD0-3545-9A6A-394B135B3393}"/>
                  </a:ext>
                </a:extLst>
              </p:cNvPr>
              <p:cNvSpPr>
                <a:spLocks noChangeArrowheads="1"/>
              </p:cNvSpPr>
              <p:nvPr/>
            </p:nvSpPr>
            <p:spPr bwMode="auto">
              <a:xfrm>
                <a:off x="4560" y="115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25" name="Rectangle 129">
              <a:extLst>
                <a:ext uri="{FF2B5EF4-FFF2-40B4-BE49-F238E27FC236}">
                  <a16:creationId xmlns:a16="http://schemas.microsoft.com/office/drawing/2014/main" id="{7BB9CB4F-8B0F-B74A-AB00-A9CF2E7D7AB8}"/>
                </a:ext>
              </a:extLst>
            </p:cNvPr>
            <p:cNvSpPr>
              <a:spLocks noChangeArrowheads="1"/>
            </p:cNvSpPr>
            <p:nvPr/>
          </p:nvSpPr>
          <p:spPr bwMode="auto">
            <a:xfrm>
              <a:off x="8610600" y="5792788"/>
              <a:ext cx="1524000"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andq</a:t>
              </a:r>
              <a:endParaRPr lang="en-US" altLang="zh-CN" sz="2400" b="0" dirty="0">
                <a:latin typeface="Nanum Myeongjo" panose="02020603020101020101" pitchFamily="18" charset="-127"/>
                <a:ea typeface="宋体" panose="02010600030101010101" pitchFamily="2" charset="-122"/>
              </a:endParaRPr>
            </a:p>
          </p:txBody>
        </p:sp>
        <p:grpSp>
          <p:nvGrpSpPr>
            <p:cNvPr id="8226" name="Group 130">
              <a:extLst>
                <a:ext uri="{FF2B5EF4-FFF2-40B4-BE49-F238E27FC236}">
                  <a16:creationId xmlns:a16="http://schemas.microsoft.com/office/drawing/2014/main" id="{7C283853-C3A9-BE4E-8813-40EE56826919}"/>
                </a:ext>
              </a:extLst>
            </p:cNvPr>
            <p:cNvGrpSpPr>
              <a:grpSpLocks/>
            </p:cNvGrpSpPr>
            <p:nvPr/>
          </p:nvGrpSpPr>
          <p:grpSpPr bwMode="auto">
            <a:xfrm>
              <a:off x="9372600" y="5792788"/>
              <a:ext cx="609600" cy="304800"/>
              <a:chOff x="4560" y="1440"/>
              <a:chExt cx="384" cy="192"/>
            </a:xfrm>
          </p:grpSpPr>
          <p:sp>
            <p:nvSpPr>
              <p:cNvPr id="8275" name="Rectangle 131">
                <a:extLst>
                  <a:ext uri="{FF2B5EF4-FFF2-40B4-BE49-F238E27FC236}">
                    <a16:creationId xmlns:a16="http://schemas.microsoft.com/office/drawing/2014/main" id="{E9742F83-D426-D941-A167-07E64858DFBD}"/>
                  </a:ext>
                </a:extLst>
              </p:cNvPr>
              <p:cNvSpPr>
                <a:spLocks noChangeArrowheads="1"/>
              </p:cNvSpPr>
              <p:nvPr/>
            </p:nvSpPr>
            <p:spPr bwMode="auto">
              <a:xfrm>
                <a:off x="4560" y="144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76" name="Rectangle 132">
                <a:extLst>
                  <a:ext uri="{FF2B5EF4-FFF2-40B4-BE49-F238E27FC236}">
                    <a16:creationId xmlns:a16="http://schemas.microsoft.com/office/drawing/2014/main" id="{D0FB10B7-C7D6-E04A-BE25-4DCC8C0189D7}"/>
                  </a:ext>
                </a:extLst>
              </p:cNvPr>
              <p:cNvSpPr>
                <a:spLocks noChangeArrowheads="1"/>
              </p:cNvSpPr>
              <p:nvPr/>
            </p:nvSpPr>
            <p:spPr bwMode="auto">
              <a:xfrm>
                <a:off x="4752" y="144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77" name="Rectangle 133">
                <a:extLst>
                  <a:ext uri="{FF2B5EF4-FFF2-40B4-BE49-F238E27FC236}">
                    <a16:creationId xmlns:a16="http://schemas.microsoft.com/office/drawing/2014/main" id="{842A0E07-4D8A-314C-8A4A-474CC42E59E2}"/>
                  </a:ext>
                </a:extLst>
              </p:cNvPr>
              <p:cNvSpPr>
                <a:spLocks noChangeArrowheads="1"/>
              </p:cNvSpPr>
              <p:nvPr/>
            </p:nvSpPr>
            <p:spPr bwMode="auto">
              <a:xfrm>
                <a:off x="4560" y="144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27" name="Rectangle 134">
              <a:extLst>
                <a:ext uri="{FF2B5EF4-FFF2-40B4-BE49-F238E27FC236}">
                  <a16:creationId xmlns:a16="http://schemas.microsoft.com/office/drawing/2014/main" id="{780DF58F-3671-9945-BFD2-4D414A60EF0A}"/>
                </a:ext>
              </a:extLst>
            </p:cNvPr>
            <p:cNvSpPr>
              <a:spLocks noChangeArrowheads="1"/>
            </p:cNvSpPr>
            <p:nvPr/>
          </p:nvSpPr>
          <p:spPr bwMode="auto">
            <a:xfrm>
              <a:off x="8610600" y="6251575"/>
              <a:ext cx="1524000"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xorq</a:t>
              </a:r>
              <a:endParaRPr lang="en-US" altLang="zh-CN" sz="2400" b="0" dirty="0">
                <a:latin typeface="Nanum Myeongjo" panose="02020603020101020101" pitchFamily="18" charset="-127"/>
                <a:ea typeface="宋体" panose="02010600030101010101" pitchFamily="2" charset="-122"/>
              </a:endParaRPr>
            </a:p>
          </p:txBody>
        </p:sp>
        <p:grpSp>
          <p:nvGrpSpPr>
            <p:cNvPr id="8228" name="Group 135">
              <a:extLst>
                <a:ext uri="{FF2B5EF4-FFF2-40B4-BE49-F238E27FC236}">
                  <a16:creationId xmlns:a16="http://schemas.microsoft.com/office/drawing/2014/main" id="{11015C9A-F30A-7940-BEDC-B827D7502D53}"/>
                </a:ext>
              </a:extLst>
            </p:cNvPr>
            <p:cNvGrpSpPr>
              <a:grpSpLocks/>
            </p:cNvGrpSpPr>
            <p:nvPr/>
          </p:nvGrpSpPr>
          <p:grpSpPr bwMode="auto">
            <a:xfrm>
              <a:off x="9372600" y="6251575"/>
              <a:ext cx="609600" cy="304800"/>
              <a:chOff x="4560" y="1728"/>
              <a:chExt cx="384" cy="192"/>
            </a:xfrm>
          </p:grpSpPr>
          <p:sp>
            <p:nvSpPr>
              <p:cNvPr id="8272" name="Rectangle 136">
                <a:extLst>
                  <a:ext uri="{FF2B5EF4-FFF2-40B4-BE49-F238E27FC236}">
                    <a16:creationId xmlns:a16="http://schemas.microsoft.com/office/drawing/2014/main" id="{DAC571B8-511A-1C46-930C-BCFC832116C7}"/>
                  </a:ext>
                </a:extLst>
              </p:cNvPr>
              <p:cNvSpPr>
                <a:spLocks noChangeArrowheads="1"/>
              </p:cNvSpPr>
              <p:nvPr/>
            </p:nvSpPr>
            <p:spPr bwMode="auto">
              <a:xfrm>
                <a:off x="4560" y="172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73" name="Rectangle 137">
                <a:extLst>
                  <a:ext uri="{FF2B5EF4-FFF2-40B4-BE49-F238E27FC236}">
                    <a16:creationId xmlns:a16="http://schemas.microsoft.com/office/drawing/2014/main" id="{F56254F0-CE98-0347-91EE-1DFFE230953F}"/>
                  </a:ext>
                </a:extLst>
              </p:cNvPr>
              <p:cNvSpPr>
                <a:spLocks noChangeArrowheads="1"/>
              </p:cNvSpPr>
              <p:nvPr/>
            </p:nvSpPr>
            <p:spPr bwMode="auto">
              <a:xfrm>
                <a:off x="4752" y="172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3</a:t>
                </a:r>
              </a:p>
            </p:txBody>
          </p:sp>
          <p:sp>
            <p:nvSpPr>
              <p:cNvPr id="8274" name="Rectangle 138">
                <a:extLst>
                  <a:ext uri="{FF2B5EF4-FFF2-40B4-BE49-F238E27FC236}">
                    <a16:creationId xmlns:a16="http://schemas.microsoft.com/office/drawing/2014/main" id="{63BEEB33-D1E9-1E45-8860-ACE418511812}"/>
                  </a:ext>
                </a:extLst>
              </p:cNvPr>
              <p:cNvSpPr>
                <a:spLocks noChangeArrowheads="1"/>
              </p:cNvSpPr>
              <p:nvPr/>
            </p:nvSpPr>
            <p:spPr bwMode="auto">
              <a:xfrm>
                <a:off x="4560" y="172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29" name="AutoShape 139">
              <a:extLst>
                <a:ext uri="{FF2B5EF4-FFF2-40B4-BE49-F238E27FC236}">
                  <a16:creationId xmlns:a16="http://schemas.microsoft.com/office/drawing/2014/main" id="{8682E37B-3210-3A4B-88A4-62A44C245554}"/>
                </a:ext>
              </a:extLst>
            </p:cNvPr>
            <p:cNvSpPr>
              <a:spLocks/>
            </p:cNvSpPr>
            <p:nvPr/>
          </p:nvSpPr>
          <p:spPr bwMode="auto">
            <a:xfrm>
              <a:off x="8382000" y="5479587"/>
              <a:ext cx="202447" cy="397800"/>
            </a:xfrm>
            <a:prstGeom prst="leftBrace">
              <a:avLst>
                <a:gd name="adj1" fmla="val 64008"/>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sp>
          <p:nvSpPr>
            <p:cNvPr id="8230" name="Freeform 140">
              <a:extLst>
                <a:ext uri="{FF2B5EF4-FFF2-40B4-BE49-F238E27FC236}">
                  <a16:creationId xmlns:a16="http://schemas.microsoft.com/office/drawing/2014/main" id="{909153B6-1C95-3C4A-882C-780EB1BD7E50}"/>
                </a:ext>
              </a:extLst>
            </p:cNvPr>
            <p:cNvSpPr>
              <a:spLocks/>
            </p:cNvSpPr>
            <p:nvPr/>
          </p:nvSpPr>
          <p:spPr bwMode="auto">
            <a:xfrm flipV="1">
              <a:off x="5791200" y="5398086"/>
              <a:ext cx="2667000" cy="338554"/>
            </a:xfrm>
            <a:custGeom>
              <a:avLst/>
              <a:gdLst>
                <a:gd name="T0" fmla="*/ 0 w 2016"/>
                <a:gd name="T1" fmla="*/ 2147483646 h 1386"/>
                <a:gd name="T2" fmla="*/ 2147483646 w 2016"/>
                <a:gd name="T3" fmla="*/ 2147483646 h 1386"/>
                <a:gd name="T4" fmla="*/ 2147483646 w 2016"/>
                <a:gd name="T5" fmla="*/ 2147483646 h 1386"/>
                <a:gd name="T6" fmla="*/ 2147483646 w 2016"/>
                <a:gd name="T7" fmla="*/ 2147483646 h 1386"/>
                <a:gd name="T8" fmla="*/ 2147483646 w 2016"/>
                <a:gd name="T9" fmla="*/ 2147483646 h 1386"/>
                <a:gd name="T10" fmla="*/ 2147483646 w 2016"/>
                <a:gd name="T11" fmla="*/ 2147483646 h 1386"/>
                <a:gd name="T12" fmla="*/ 0 60000 65536"/>
                <a:gd name="T13" fmla="*/ 0 60000 65536"/>
                <a:gd name="T14" fmla="*/ 0 60000 65536"/>
                <a:gd name="T15" fmla="*/ 0 60000 65536"/>
                <a:gd name="T16" fmla="*/ 0 60000 65536"/>
                <a:gd name="T17" fmla="*/ 0 60000 65536"/>
                <a:gd name="T18" fmla="*/ 0 w 2016"/>
                <a:gd name="T19" fmla="*/ 0 h 1386"/>
                <a:gd name="T20" fmla="*/ 2016 w 2016"/>
                <a:gd name="T21" fmla="*/ 1386 h 1386"/>
              </a:gdLst>
              <a:ahLst/>
              <a:cxnLst>
                <a:cxn ang="T12">
                  <a:pos x="T0" y="T1"/>
                </a:cxn>
                <a:cxn ang="T13">
                  <a:pos x="T2" y="T3"/>
                </a:cxn>
                <a:cxn ang="T14">
                  <a:pos x="T4" y="T5"/>
                </a:cxn>
                <a:cxn ang="T15">
                  <a:pos x="T6" y="T7"/>
                </a:cxn>
                <a:cxn ang="T16">
                  <a:pos x="T8" y="T9"/>
                </a:cxn>
                <a:cxn ang="T17">
                  <a:pos x="T10" y="T11"/>
                </a:cxn>
              </a:cxnLst>
              <a:rect l="T18" t="T19" r="T20" b="T21"/>
              <a:pathLst>
                <a:path w="2016" h="1386">
                  <a:moveTo>
                    <a:pt x="0" y="1272"/>
                  </a:moveTo>
                  <a:cubicBezTo>
                    <a:pt x="280" y="1272"/>
                    <a:pt x="1488" y="1386"/>
                    <a:pt x="1680" y="1272"/>
                  </a:cubicBezTo>
                  <a:cubicBezTo>
                    <a:pt x="1872" y="1158"/>
                    <a:pt x="1840" y="1072"/>
                    <a:pt x="1872" y="888"/>
                  </a:cubicBezTo>
                  <a:cubicBezTo>
                    <a:pt x="1904" y="704"/>
                    <a:pt x="1856" y="312"/>
                    <a:pt x="1872" y="168"/>
                  </a:cubicBezTo>
                  <a:cubicBezTo>
                    <a:pt x="1888" y="24"/>
                    <a:pt x="1944" y="48"/>
                    <a:pt x="1968" y="24"/>
                  </a:cubicBezTo>
                  <a:cubicBezTo>
                    <a:pt x="1992" y="0"/>
                    <a:pt x="2006" y="24"/>
                    <a:pt x="2016" y="24"/>
                  </a:cubicBez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8231" name="Rectangle 148">
              <a:extLst>
                <a:ext uri="{FF2B5EF4-FFF2-40B4-BE49-F238E27FC236}">
                  <a16:creationId xmlns:a16="http://schemas.microsoft.com/office/drawing/2014/main" id="{3F425789-AA65-C34E-9EBC-8947717E879E}"/>
                </a:ext>
              </a:extLst>
            </p:cNvPr>
            <p:cNvSpPr>
              <a:spLocks noChangeArrowheads="1"/>
            </p:cNvSpPr>
            <p:nvPr/>
          </p:nvSpPr>
          <p:spPr bwMode="auto">
            <a:xfrm>
              <a:off x="8531226" y="1981200"/>
              <a:ext cx="1908175" cy="3063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cmovle</a:t>
              </a:r>
              <a:endParaRPr lang="en-US" altLang="zh-CN" sz="2400" b="0" dirty="0">
                <a:latin typeface="Nanum Myeongjo" panose="02020603020101020101" pitchFamily="18" charset="-127"/>
                <a:ea typeface="宋体" panose="02010600030101010101" pitchFamily="2" charset="-122"/>
              </a:endParaRPr>
            </a:p>
          </p:txBody>
        </p:sp>
        <p:grpSp>
          <p:nvGrpSpPr>
            <p:cNvPr id="8232" name="Group 149">
              <a:extLst>
                <a:ext uri="{FF2B5EF4-FFF2-40B4-BE49-F238E27FC236}">
                  <a16:creationId xmlns:a16="http://schemas.microsoft.com/office/drawing/2014/main" id="{24FF2920-9A48-B748-837F-14F4CE60DC53}"/>
                </a:ext>
              </a:extLst>
            </p:cNvPr>
            <p:cNvGrpSpPr>
              <a:grpSpLocks/>
            </p:cNvGrpSpPr>
            <p:nvPr/>
          </p:nvGrpSpPr>
          <p:grpSpPr bwMode="auto">
            <a:xfrm>
              <a:off x="9599613" y="1981200"/>
              <a:ext cx="609600" cy="306388"/>
              <a:chOff x="4560" y="2448"/>
              <a:chExt cx="384" cy="192"/>
            </a:xfrm>
          </p:grpSpPr>
          <p:sp>
            <p:nvSpPr>
              <p:cNvPr id="8269" name="Rectangle 150">
                <a:extLst>
                  <a:ext uri="{FF2B5EF4-FFF2-40B4-BE49-F238E27FC236}">
                    <a16:creationId xmlns:a16="http://schemas.microsoft.com/office/drawing/2014/main" id="{84481925-EC46-DB49-80D5-5C99A8C9B55F}"/>
                  </a:ext>
                </a:extLst>
              </p:cNvPr>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70" name="Rectangle 151">
                <a:extLst>
                  <a:ext uri="{FF2B5EF4-FFF2-40B4-BE49-F238E27FC236}">
                    <a16:creationId xmlns:a16="http://schemas.microsoft.com/office/drawing/2014/main" id="{311D1A45-ABF9-464B-9BEC-66B076DB6CE6}"/>
                  </a:ext>
                </a:extLst>
              </p:cNvPr>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1</a:t>
                </a:r>
              </a:p>
            </p:txBody>
          </p:sp>
          <p:sp>
            <p:nvSpPr>
              <p:cNvPr id="8271" name="Rectangle 152">
                <a:extLst>
                  <a:ext uri="{FF2B5EF4-FFF2-40B4-BE49-F238E27FC236}">
                    <a16:creationId xmlns:a16="http://schemas.microsoft.com/office/drawing/2014/main" id="{9F68751F-D46C-8B4A-9E7D-E9738F9B3632}"/>
                  </a:ext>
                </a:extLst>
              </p:cNvPr>
              <p:cNvSpPr>
                <a:spLocks noChangeArrowheads="1"/>
              </p:cNvSpPr>
              <p:nvPr/>
            </p:nvSpPr>
            <p:spPr bwMode="auto">
              <a:xfrm>
                <a:off x="4560" y="244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33" name="Rectangle 153">
              <a:extLst>
                <a:ext uri="{FF2B5EF4-FFF2-40B4-BE49-F238E27FC236}">
                  <a16:creationId xmlns:a16="http://schemas.microsoft.com/office/drawing/2014/main" id="{6F7F340C-6622-874A-AE20-E45EBF28F0EE}"/>
                </a:ext>
              </a:extLst>
            </p:cNvPr>
            <p:cNvSpPr>
              <a:spLocks noChangeArrowheads="1"/>
            </p:cNvSpPr>
            <p:nvPr/>
          </p:nvSpPr>
          <p:spPr bwMode="auto">
            <a:xfrm>
              <a:off x="8531226" y="2439988"/>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cmovl</a:t>
              </a:r>
              <a:endParaRPr lang="en-US" altLang="zh-CN" sz="2400" b="0" dirty="0">
                <a:latin typeface="Nanum Myeongjo" panose="02020603020101020101" pitchFamily="18" charset="-127"/>
                <a:ea typeface="宋体" panose="02010600030101010101" pitchFamily="2" charset="-122"/>
              </a:endParaRPr>
            </a:p>
          </p:txBody>
        </p:sp>
        <p:grpSp>
          <p:nvGrpSpPr>
            <p:cNvPr id="8234" name="Group 154">
              <a:extLst>
                <a:ext uri="{FF2B5EF4-FFF2-40B4-BE49-F238E27FC236}">
                  <a16:creationId xmlns:a16="http://schemas.microsoft.com/office/drawing/2014/main" id="{4237E1C8-ABD5-B343-826A-FD013CBB61E8}"/>
                </a:ext>
              </a:extLst>
            </p:cNvPr>
            <p:cNvGrpSpPr>
              <a:grpSpLocks/>
            </p:cNvGrpSpPr>
            <p:nvPr/>
          </p:nvGrpSpPr>
          <p:grpSpPr bwMode="auto">
            <a:xfrm>
              <a:off x="9599613" y="2439988"/>
              <a:ext cx="609600" cy="304800"/>
              <a:chOff x="4560" y="2736"/>
              <a:chExt cx="384" cy="192"/>
            </a:xfrm>
          </p:grpSpPr>
          <p:sp>
            <p:nvSpPr>
              <p:cNvPr id="8266" name="Rectangle 155">
                <a:extLst>
                  <a:ext uri="{FF2B5EF4-FFF2-40B4-BE49-F238E27FC236}">
                    <a16:creationId xmlns:a16="http://schemas.microsoft.com/office/drawing/2014/main" id="{CB23E650-4C76-3046-BB47-04A9B565C59C}"/>
                  </a:ext>
                </a:extLst>
              </p:cNvPr>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67" name="Rectangle 156">
                <a:extLst>
                  <a:ext uri="{FF2B5EF4-FFF2-40B4-BE49-F238E27FC236}">
                    <a16:creationId xmlns:a16="http://schemas.microsoft.com/office/drawing/2014/main" id="{02F29442-0F98-1A44-9696-353E0EC7E0A2}"/>
                  </a:ext>
                </a:extLst>
              </p:cNvPr>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68" name="Rectangle 157">
                <a:extLst>
                  <a:ext uri="{FF2B5EF4-FFF2-40B4-BE49-F238E27FC236}">
                    <a16:creationId xmlns:a16="http://schemas.microsoft.com/office/drawing/2014/main" id="{C7B3CBC5-8577-8642-B1D1-9A862B6A93E1}"/>
                  </a:ext>
                </a:extLst>
              </p:cNvPr>
              <p:cNvSpPr>
                <a:spLocks noChangeArrowheads="1"/>
              </p:cNvSpPr>
              <p:nvPr/>
            </p:nvSpPr>
            <p:spPr bwMode="auto">
              <a:xfrm>
                <a:off x="4560" y="273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35" name="Rectangle 158">
              <a:extLst>
                <a:ext uri="{FF2B5EF4-FFF2-40B4-BE49-F238E27FC236}">
                  <a16:creationId xmlns:a16="http://schemas.microsoft.com/office/drawing/2014/main" id="{0E8910CE-C225-5D49-93BF-65459279ABE2}"/>
                </a:ext>
              </a:extLst>
            </p:cNvPr>
            <p:cNvSpPr>
              <a:spLocks noChangeArrowheads="1"/>
            </p:cNvSpPr>
            <p:nvPr/>
          </p:nvSpPr>
          <p:spPr bwMode="auto">
            <a:xfrm>
              <a:off x="8531226" y="2897189"/>
              <a:ext cx="1908175" cy="3063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cmove</a:t>
              </a:r>
              <a:endParaRPr lang="en-US" altLang="zh-CN" sz="2400" b="0" dirty="0">
                <a:latin typeface="Nanum Myeongjo" panose="02020603020101020101" pitchFamily="18" charset="-127"/>
                <a:ea typeface="宋体" panose="02010600030101010101" pitchFamily="2" charset="-122"/>
              </a:endParaRPr>
            </a:p>
          </p:txBody>
        </p:sp>
        <p:grpSp>
          <p:nvGrpSpPr>
            <p:cNvPr id="8236" name="Group 159">
              <a:extLst>
                <a:ext uri="{FF2B5EF4-FFF2-40B4-BE49-F238E27FC236}">
                  <a16:creationId xmlns:a16="http://schemas.microsoft.com/office/drawing/2014/main" id="{02C221CF-FAF4-6D41-B250-A9BDB3ABB53C}"/>
                </a:ext>
              </a:extLst>
            </p:cNvPr>
            <p:cNvGrpSpPr>
              <a:grpSpLocks/>
            </p:cNvGrpSpPr>
            <p:nvPr/>
          </p:nvGrpSpPr>
          <p:grpSpPr bwMode="auto">
            <a:xfrm>
              <a:off x="9599613" y="2897189"/>
              <a:ext cx="609600" cy="306387"/>
              <a:chOff x="4560" y="3024"/>
              <a:chExt cx="384" cy="192"/>
            </a:xfrm>
          </p:grpSpPr>
          <p:sp>
            <p:nvSpPr>
              <p:cNvPr id="8263" name="Rectangle 160">
                <a:extLst>
                  <a:ext uri="{FF2B5EF4-FFF2-40B4-BE49-F238E27FC236}">
                    <a16:creationId xmlns:a16="http://schemas.microsoft.com/office/drawing/2014/main" id="{E1EA5F34-8E80-0343-9D61-EBEF134FB5C5}"/>
                  </a:ext>
                </a:extLst>
              </p:cNvPr>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64" name="Rectangle 161">
                <a:extLst>
                  <a:ext uri="{FF2B5EF4-FFF2-40B4-BE49-F238E27FC236}">
                    <a16:creationId xmlns:a16="http://schemas.microsoft.com/office/drawing/2014/main" id="{FD2DE839-A4F3-C94B-B4F6-64E12C162D68}"/>
                  </a:ext>
                </a:extLst>
              </p:cNvPr>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3</a:t>
                </a:r>
              </a:p>
            </p:txBody>
          </p:sp>
          <p:sp>
            <p:nvSpPr>
              <p:cNvPr id="8265" name="Rectangle 162">
                <a:extLst>
                  <a:ext uri="{FF2B5EF4-FFF2-40B4-BE49-F238E27FC236}">
                    <a16:creationId xmlns:a16="http://schemas.microsoft.com/office/drawing/2014/main" id="{7A397206-D77F-974F-BF70-98619C38D730}"/>
                  </a:ext>
                </a:extLst>
              </p:cNvPr>
              <p:cNvSpPr>
                <a:spLocks noChangeArrowheads="1"/>
              </p:cNvSpPr>
              <p:nvPr/>
            </p:nvSpPr>
            <p:spPr bwMode="auto">
              <a:xfrm>
                <a:off x="4560" y="302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37" name="Rectangle 163">
              <a:extLst>
                <a:ext uri="{FF2B5EF4-FFF2-40B4-BE49-F238E27FC236}">
                  <a16:creationId xmlns:a16="http://schemas.microsoft.com/office/drawing/2014/main" id="{2C7C6D42-95AE-BB45-9D38-2D2F5C2B352E}"/>
                </a:ext>
              </a:extLst>
            </p:cNvPr>
            <p:cNvSpPr>
              <a:spLocks noChangeArrowheads="1"/>
            </p:cNvSpPr>
            <p:nvPr/>
          </p:nvSpPr>
          <p:spPr bwMode="auto">
            <a:xfrm>
              <a:off x="8531226" y="3355975"/>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cmovne</a:t>
              </a:r>
              <a:endParaRPr lang="en-US" altLang="zh-CN" sz="2400" b="0" dirty="0">
                <a:latin typeface="Nanum Myeongjo" panose="02020603020101020101" pitchFamily="18" charset="-127"/>
                <a:ea typeface="宋体" panose="02010600030101010101" pitchFamily="2" charset="-122"/>
              </a:endParaRPr>
            </a:p>
          </p:txBody>
        </p:sp>
        <p:grpSp>
          <p:nvGrpSpPr>
            <p:cNvPr id="8238" name="Group 164">
              <a:extLst>
                <a:ext uri="{FF2B5EF4-FFF2-40B4-BE49-F238E27FC236}">
                  <a16:creationId xmlns:a16="http://schemas.microsoft.com/office/drawing/2014/main" id="{A1D14D3E-0B15-FE45-8448-C2430D186982}"/>
                </a:ext>
              </a:extLst>
            </p:cNvPr>
            <p:cNvGrpSpPr>
              <a:grpSpLocks/>
            </p:cNvGrpSpPr>
            <p:nvPr/>
          </p:nvGrpSpPr>
          <p:grpSpPr bwMode="auto">
            <a:xfrm>
              <a:off x="9599613" y="3355975"/>
              <a:ext cx="609600" cy="304800"/>
              <a:chOff x="4560" y="3312"/>
              <a:chExt cx="384" cy="192"/>
            </a:xfrm>
          </p:grpSpPr>
          <p:sp>
            <p:nvSpPr>
              <p:cNvPr id="8260" name="Rectangle 165">
                <a:extLst>
                  <a:ext uri="{FF2B5EF4-FFF2-40B4-BE49-F238E27FC236}">
                    <a16:creationId xmlns:a16="http://schemas.microsoft.com/office/drawing/2014/main" id="{80B388C3-E209-AB48-8D9F-2E13B28DAB16}"/>
                  </a:ext>
                </a:extLst>
              </p:cNvPr>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61" name="Rectangle 166">
                <a:extLst>
                  <a:ext uri="{FF2B5EF4-FFF2-40B4-BE49-F238E27FC236}">
                    <a16:creationId xmlns:a16="http://schemas.microsoft.com/office/drawing/2014/main" id="{948FBCCB-9C7C-D647-BD34-685FEE015CF2}"/>
                  </a:ext>
                </a:extLst>
              </p:cNvPr>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4</a:t>
                </a:r>
              </a:p>
            </p:txBody>
          </p:sp>
          <p:sp>
            <p:nvSpPr>
              <p:cNvPr id="8262" name="Rectangle 167">
                <a:extLst>
                  <a:ext uri="{FF2B5EF4-FFF2-40B4-BE49-F238E27FC236}">
                    <a16:creationId xmlns:a16="http://schemas.microsoft.com/office/drawing/2014/main" id="{C3B8F066-3D88-754F-9ACC-1941AD6087E0}"/>
                  </a:ext>
                </a:extLst>
              </p:cNvPr>
              <p:cNvSpPr>
                <a:spLocks noChangeArrowheads="1"/>
              </p:cNvSpPr>
              <p:nvPr/>
            </p:nvSpPr>
            <p:spPr bwMode="auto">
              <a:xfrm>
                <a:off x="4560" y="331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39" name="Rectangle 168">
              <a:extLst>
                <a:ext uri="{FF2B5EF4-FFF2-40B4-BE49-F238E27FC236}">
                  <a16:creationId xmlns:a16="http://schemas.microsoft.com/office/drawing/2014/main" id="{594A4B7F-F6A0-5749-BC5F-C9CFE0A72991}"/>
                </a:ext>
              </a:extLst>
            </p:cNvPr>
            <p:cNvSpPr>
              <a:spLocks noChangeArrowheads="1"/>
            </p:cNvSpPr>
            <p:nvPr/>
          </p:nvSpPr>
          <p:spPr bwMode="auto">
            <a:xfrm>
              <a:off x="8531226" y="3813175"/>
              <a:ext cx="1908175" cy="3063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cmovge</a:t>
              </a:r>
              <a:endParaRPr lang="en-US" altLang="zh-CN" sz="2400" b="0" dirty="0">
                <a:latin typeface="Nanum Myeongjo" panose="02020603020101020101" pitchFamily="18" charset="-127"/>
                <a:ea typeface="宋体" panose="02010600030101010101" pitchFamily="2" charset="-122"/>
              </a:endParaRPr>
            </a:p>
          </p:txBody>
        </p:sp>
        <p:grpSp>
          <p:nvGrpSpPr>
            <p:cNvPr id="8240" name="Group 169">
              <a:extLst>
                <a:ext uri="{FF2B5EF4-FFF2-40B4-BE49-F238E27FC236}">
                  <a16:creationId xmlns:a16="http://schemas.microsoft.com/office/drawing/2014/main" id="{0CCEBDBB-4D51-8F40-9299-6AADE6938B84}"/>
                </a:ext>
              </a:extLst>
            </p:cNvPr>
            <p:cNvGrpSpPr>
              <a:grpSpLocks/>
            </p:cNvGrpSpPr>
            <p:nvPr/>
          </p:nvGrpSpPr>
          <p:grpSpPr bwMode="auto">
            <a:xfrm>
              <a:off x="9599613" y="3813175"/>
              <a:ext cx="609600" cy="306388"/>
              <a:chOff x="4560" y="3600"/>
              <a:chExt cx="384" cy="192"/>
            </a:xfrm>
          </p:grpSpPr>
          <p:sp>
            <p:nvSpPr>
              <p:cNvPr id="8257" name="Rectangle 170">
                <a:extLst>
                  <a:ext uri="{FF2B5EF4-FFF2-40B4-BE49-F238E27FC236}">
                    <a16:creationId xmlns:a16="http://schemas.microsoft.com/office/drawing/2014/main" id="{9D02821E-4BFE-4449-B781-E085A2FB5FEF}"/>
                  </a:ext>
                </a:extLst>
              </p:cNvPr>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58" name="Rectangle 171">
                <a:extLst>
                  <a:ext uri="{FF2B5EF4-FFF2-40B4-BE49-F238E27FC236}">
                    <a16:creationId xmlns:a16="http://schemas.microsoft.com/office/drawing/2014/main" id="{53962CE4-E899-5C44-8D61-4BC5A8B8E1F2}"/>
                  </a:ext>
                </a:extLst>
              </p:cNvPr>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5</a:t>
                </a:r>
              </a:p>
            </p:txBody>
          </p:sp>
          <p:sp>
            <p:nvSpPr>
              <p:cNvPr id="8259" name="Rectangle 172">
                <a:extLst>
                  <a:ext uri="{FF2B5EF4-FFF2-40B4-BE49-F238E27FC236}">
                    <a16:creationId xmlns:a16="http://schemas.microsoft.com/office/drawing/2014/main" id="{49CB9C9B-CC4A-A345-A7A5-D8FD206E0CF3}"/>
                  </a:ext>
                </a:extLst>
              </p:cNvPr>
              <p:cNvSpPr>
                <a:spLocks noChangeArrowheads="1"/>
              </p:cNvSpPr>
              <p:nvPr/>
            </p:nvSpPr>
            <p:spPr bwMode="auto">
              <a:xfrm>
                <a:off x="4560" y="360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41" name="Rectangle 173">
              <a:extLst>
                <a:ext uri="{FF2B5EF4-FFF2-40B4-BE49-F238E27FC236}">
                  <a16:creationId xmlns:a16="http://schemas.microsoft.com/office/drawing/2014/main" id="{FEA644AF-A40F-D84B-8774-F730F5674220}"/>
                </a:ext>
              </a:extLst>
            </p:cNvPr>
            <p:cNvSpPr>
              <a:spLocks noChangeArrowheads="1"/>
            </p:cNvSpPr>
            <p:nvPr/>
          </p:nvSpPr>
          <p:spPr bwMode="auto">
            <a:xfrm>
              <a:off x="8531226" y="4271963"/>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cmovg</a:t>
              </a:r>
              <a:endParaRPr lang="en-US" altLang="zh-CN" sz="2400" b="0" dirty="0">
                <a:latin typeface="Nanum Myeongjo" panose="02020603020101020101" pitchFamily="18" charset="-127"/>
                <a:ea typeface="宋体" panose="02010600030101010101" pitchFamily="2" charset="-122"/>
              </a:endParaRPr>
            </a:p>
          </p:txBody>
        </p:sp>
        <p:grpSp>
          <p:nvGrpSpPr>
            <p:cNvPr id="8242" name="Group 174">
              <a:extLst>
                <a:ext uri="{FF2B5EF4-FFF2-40B4-BE49-F238E27FC236}">
                  <a16:creationId xmlns:a16="http://schemas.microsoft.com/office/drawing/2014/main" id="{6BFFA079-FF7C-7A4A-B20D-CA09E493580A}"/>
                </a:ext>
              </a:extLst>
            </p:cNvPr>
            <p:cNvGrpSpPr>
              <a:grpSpLocks/>
            </p:cNvGrpSpPr>
            <p:nvPr/>
          </p:nvGrpSpPr>
          <p:grpSpPr bwMode="auto">
            <a:xfrm>
              <a:off x="9599613" y="4271963"/>
              <a:ext cx="609600" cy="304800"/>
              <a:chOff x="4560" y="3888"/>
              <a:chExt cx="384" cy="192"/>
            </a:xfrm>
          </p:grpSpPr>
          <p:sp>
            <p:nvSpPr>
              <p:cNvPr id="8254" name="Rectangle 175">
                <a:extLst>
                  <a:ext uri="{FF2B5EF4-FFF2-40B4-BE49-F238E27FC236}">
                    <a16:creationId xmlns:a16="http://schemas.microsoft.com/office/drawing/2014/main" id="{9DE34FD4-A673-9948-98E1-28812C54CA64}"/>
                  </a:ext>
                </a:extLst>
              </p:cNvPr>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55" name="Rectangle 176">
                <a:extLst>
                  <a:ext uri="{FF2B5EF4-FFF2-40B4-BE49-F238E27FC236}">
                    <a16:creationId xmlns:a16="http://schemas.microsoft.com/office/drawing/2014/main" id="{7A9F6C04-4E0C-404C-838A-09C3524E79C1}"/>
                  </a:ext>
                </a:extLst>
              </p:cNvPr>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8256" name="Rectangle 177">
                <a:extLst>
                  <a:ext uri="{FF2B5EF4-FFF2-40B4-BE49-F238E27FC236}">
                    <a16:creationId xmlns:a16="http://schemas.microsoft.com/office/drawing/2014/main" id="{7BEFEDC5-8EFE-E64B-AC34-4115EEFE1B91}"/>
                  </a:ext>
                </a:extLst>
              </p:cNvPr>
              <p:cNvSpPr>
                <a:spLocks noChangeArrowheads="1"/>
              </p:cNvSpPr>
              <p:nvPr/>
            </p:nvSpPr>
            <p:spPr bwMode="auto">
              <a:xfrm>
                <a:off x="4560" y="388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43" name="左大括号 130">
              <a:extLst>
                <a:ext uri="{FF2B5EF4-FFF2-40B4-BE49-F238E27FC236}">
                  <a16:creationId xmlns:a16="http://schemas.microsoft.com/office/drawing/2014/main" id="{F3BC7E51-64DE-FC40-BE9E-69E39D05599C}"/>
                </a:ext>
              </a:extLst>
            </p:cNvPr>
            <p:cNvSpPr>
              <a:spLocks/>
            </p:cNvSpPr>
            <p:nvPr/>
          </p:nvSpPr>
          <p:spPr bwMode="auto">
            <a:xfrm>
              <a:off x="8302625" y="2062163"/>
              <a:ext cx="304800" cy="2286000"/>
            </a:xfrm>
            <a:prstGeom prst="leftBrace">
              <a:avLst>
                <a:gd name="adj1" fmla="val 8333"/>
                <a:gd name="adj2" fmla="val 48806"/>
              </a:avLst>
            </a:prstGeom>
            <a:noFill/>
            <a:ln w="31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sp>
          <p:nvSpPr>
            <p:cNvPr id="8244" name="Rectangle 47">
              <a:extLst>
                <a:ext uri="{FF2B5EF4-FFF2-40B4-BE49-F238E27FC236}">
                  <a16:creationId xmlns:a16="http://schemas.microsoft.com/office/drawing/2014/main" id="{5045B6F0-2876-314C-873B-F6E9435DC027}"/>
                </a:ext>
              </a:extLst>
            </p:cNvPr>
            <p:cNvSpPr>
              <a:spLocks noChangeArrowheads="1"/>
            </p:cNvSpPr>
            <p:nvPr/>
          </p:nvSpPr>
          <p:spPr bwMode="auto">
            <a:xfrm>
              <a:off x="2057401" y="3579814"/>
              <a:ext cx="1908175" cy="3063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cmovq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rA,rB</a:t>
              </a:r>
              <a:endParaRPr lang="en-US" altLang="zh-CN" sz="2400" b="0" dirty="0">
                <a:latin typeface="Nanum Myeongjo" panose="02020603020101020101" pitchFamily="18" charset="-127"/>
                <a:ea typeface="宋体" panose="02010600030101010101" pitchFamily="2" charset="-122"/>
              </a:endParaRPr>
            </a:p>
          </p:txBody>
        </p:sp>
        <p:grpSp>
          <p:nvGrpSpPr>
            <p:cNvPr id="8245" name="Group 48">
              <a:extLst>
                <a:ext uri="{FF2B5EF4-FFF2-40B4-BE49-F238E27FC236}">
                  <a16:creationId xmlns:a16="http://schemas.microsoft.com/office/drawing/2014/main" id="{7A8D3F83-D063-C646-9EB7-3A1FD48A96EB}"/>
                </a:ext>
              </a:extLst>
            </p:cNvPr>
            <p:cNvGrpSpPr>
              <a:grpSpLocks/>
            </p:cNvGrpSpPr>
            <p:nvPr/>
          </p:nvGrpSpPr>
          <p:grpSpPr bwMode="auto">
            <a:xfrm>
              <a:off x="4572000" y="3579814"/>
              <a:ext cx="609600" cy="306387"/>
              <a:chOff x="1536" y="1344"/>
              <a:chExt cx="384" cy="192"/>
            </a:xfrm>
          </p:grpSpPr>
          <p:sp>
            <p:nvSpPr>
              <p:cNvPr id="8251" name="Rectangle 49">
                <a:extLst>
                  <a:ext uri="{FF2B5EF4-FFF2-40B4-BE49-F238E27FC236}">
                    <a16:creationId xmlns:a16="http://schemas.microsoft.com/office/drawing/2014/main" id="{5FF0597D-DFDC-344A-B4E5-5C4ED9651E5A}"/>
                  </a:ext>
                </a:extLst>
              </p:cNvPr>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8252" name="Rectangle 50">
                <a:extLst>
                  <a:ext uri="{FF2B5EF4-FFF2-40B4-BE49-F238E27FC236}">
                    <a16:creationId xmlns:a16="http://schemas.microsoft.com/office/drawing/2014/main" id="{ACEF2E36-3AED-1A47-9CA8-A3CD62982599}"/>
                  </a:ext>
                </a:extLst>
              </p:cNvPr>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fn</a:t>
                </a:r>
                <a:endParaRPr lang="en-US" altLang="zh-CN" sz="2400" b="0" dirty="0">
                  <a:latin typeface="Nanum Myeongjo" panose="02020603020101020101" pitchFamily="18" charset="-127"/>
                  <a:ea typeface="宋体" panose="02010600030101010101" pitchFamily="2" charset="-122"/>
                </a:endParaRPr>
              </a:p>
            </p:txBody>
          </p:sp>
          <p:sp>
            <p:nvSpPr>
              <p:cNvPr id="8253" name="Rectangle 51">
                <a:extLst>
                  <a:ext uri="{FF2B5EF4-FFF2-40B4-BE49-F238E27FC236}">
                    <a16:creationId xmlns:a16="http://schemas.microsoft.com/office/drawing/2014/main" id="{8EFDEFED-E2CE-1B4C-902B-D9051C11F908}"/>
                  </a:ext>
                </a:extLst>
              </p:cNvPr>
              <p:cNvSpPr>
                <a:spLocks noChangeArrowheads="1"/>
              </p:cNvSpPr>
              <p:nvPr/>
            </p:nvSpPr>
            <p:spPr bwMode="auto">
              <a:xfrm>
                <a:off x="1536" y="134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8246" name="Group 52">
              <a:extLst>
                <a:ext uri="{FF2B5EF4-FFF2-40B4-BE49-F238E27FC236}">
                  <a16:creationId xmlns:a16="http://schemas.microsoft.com/office/drawing/2014/main" id="{34AD06C8-4E6B-3F45-85A1-1EFF364A2BF7}"/>
                </a:ext>
              </a:extLst>
            </p:cNvPr>
            <p:cNvGrpSpPr>
              <a:grpSpLocks/>
            </p:cNvGrpSpPr>
            <p:nvPr/>
          </p:nvGrpSpPr>
          <p:grpSpPr bwMode="auto">
            <a:xfrm>
              <a:off x="5181600" y="3579814"/>
              <a:ext cx="611188" cy="306387"/>
              <a:chOff x="1920" y="1344"/>
              <a:chExt cx="384" cy="192"/>
            </a:xfrm>
          </p:grpSpPr>
          <p:sp>
            <p:nvSpPr>
              <p:cNvPr id="8248" name="Rectangle 53">
                <a:extLst>
                  <a:ext uri="{FF2B5EF4-FFF2-40B4-BE49-F238E27FC236}">
                    <a16:creationId xmlns:a16="http://schemas.microsoft.com/office/drawing/2014/main" id="{C1B8E908-B629-F841-B646-ED01844F78BC}"/>
                  </a:ext>
                </a:extLst>
              </p:cNvPr>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8249" name="Rectangle 54">
                <a:extLst>
                  <a:ext uri="{FF2B5EF4-FFF2-40B4-BE49-F238E27FC236}">
                    <a16:creationId xmlns:a16="http://schemas.microsoft.com/office/drawing/2014/main" id="{99999756-EFB7-4242-B9A2-A884A7EC0826}"/>
                  </a:ext>
                </a:extLst>
              </p:cNvPr>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8250" name="Rectangle 55">
                <a:extLst>
                  <a:ext uri="{FF2B5EF4-FFF2-40B4-BE49-F238E27FC236}">
                    <a16:creationId xmlns:a16="http://schemas.microsoft.com/office/drawing/2014/main" id="{87369E81-B0E2-F742-B611-CAECB6F8BBF9}"/>
                  </a:ext>
                </a:extLst>
              </p:cNvPr>
              <p:cNvSpPr>
                <a:spLocks noChangeArrowheads="1"/>
              </p:cNvSpPr>
              <p:nvPr/>
            </p:nvSpPr>
            <p:spPr bwMode="auto">
              <a:xfrm>
                <a:off x="1920" y="134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8247" name="Freeform 140">
              <a:extLst>
                <a:ext uri="{FF2B5EF4-FFF2-40B4-BE49-F238E27FC236}">
                  <a16:creationId xmlns:a16="http://schemas.microsoft.com/office/drawing/2014/main" id="{9F51293B-1555-5246-960A-2AAC1A22D1FD}"/>
                </a:ext>
              </a:extLst>
            </p:cNvPr>
            <p:cNvSpPr>
              <a:spLocks/>
            </p:cNvSpPr>
            <p:nvPr/>
          </p:nvSpPr>
          <p:spPr bwMode="auto">
            <a:xfrm>
              <a:off x="5791200" y="3279567"/>
              <a:ext cx="2590800" cy="338554"/>
            </a:xfrm>
            <a:custGeom>
              <a:avLst/>
              <a:gdLst>
                <a:gd name="T0" fmla="*/ 0 w 2016"/>
                <a:gd name="T1" fmla="*/ 2147483646 h 1386"/>
                <a:gd name="T2" fmla="*/ 2147483646 w 2016"/>
                <a:gd name="T3" fmla="*/ 2147483646 h 1386"/>
                <a:gd name="T4" fmla="*/ 2147483646 w 2016"/>
                <a:gd name="T5" fmla="*/ 2147483646 h 1386"/>
                <a:gd name="T6" fmla="*/ 2147483646 w 2016"/>
                <a:gd name="T7" fmla="*/ 2147483646 h 1386"/>
                <a:gd name="T8" fmla="*/ 2147483646 w 2016"/>
                <a:gd name="T9" fmla="*/ 2147483646 h 1386"/>
                <a:gd name="T10" fmla="*/ 2147483646 w 2016"/>
                <a:gd name="T11" fmla="*/ 2147483646 h 1386"/>
                <a:gd name="T12" fmla="*/ 0 60000 65536"/>
                <a:gd name="T13" fmla="*/ 0 60000 65536"/>
                <a:gd name="T14" fmla="*/ 0 60000 65536"/>
                <a:gd name="T15" fmla="*/ 0 60000 65536"/>
                <a:gd name="T16" fmla="*/ 0 60000 65536"/>
                <a:gd name="T17" fmla="*/ 0 60000 65536"/>
                <a:gd name="T18" fmla="*/ 0 w 2016"/>
                <a:gd name="T19" fmla="*/ 0 h 1386"/>
                <a:gd name="T20" fmla="*/ 2016 w 2016"/>
                <a:gd name="T21" fmla="*/ 1386 h 1386"/>
              </a:gdLst>
              <a:ahLst/>
              <a:cxnLst>
                <a:cxn ang="T12">
                  <a:pos x="T0" y="T1"/>
                </a:cxn>
                <a:cxn ang="T13">
                  <a:pos x="T2" y="T3"/>
                </a:cxn>
                <a:cxn ang="T14">
                  <a:pos x="T4" y="T5"/>
                </a:cxn>
                <a:cxn ang="T15">
                  <a:pos x="T6" y="T7"/>
                </a:cxn>
                <a:cxn ang="T16">
                  <a:pos x="T8" y="T9"/>
                </a:cxn>
                <a:cxn ang="T17">
                  <a:pos x="T10" y="T11"/>
                </a:cxn>
              </a:cxnLst>
              <a:rect l="T18" t="T19" r="T20" b="T21"/>
              <a:pathLst>
                <a:path w="2016" h="1386">
                  <a:moveTo>
                    <a:pt x="0" y="1272"/>
                  </a:moveTo>
                  <a:cubicBezTo>
                    <a:pt x="280" y="1272"/>
                    <a:pt x="1488" y="1386"/>
                    <a:pt x="1680" y="1272"/>
                  </a:cubicBezTo>
                  <a:cubicBezTo>
                    <a:pt x="1872" y="1158"/>
                    <a:pt x="1840" y="1072"/>
                    <a:pt x="1872" y="888"/>
                  </a:cubicBezTo>
                  <a:cubicBezTo>
                    <a:pt x="1904" y="704"/>
                    <a:pt x="1856" y="312"/>
                    <a:pt x="1872" y="168"/>
                  </a:cubicBezTo>
                  <a:cubicBezTo>
                    <a:pt x="1888" y="24"/>
                    <a:pt x="1944" y="48"/>
                    <a:pt x="1968" y="24"/>
                  </a:cubicBezTo>
                  <a:cubicBezTo>
                    <a:pt x="1992" y="0"/>
                    <a:pt x="2006" y="24"/>
                    <a:pt x="2016" y="24"/>
                  </a:cubicBez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8502221D-FDB2-A647-9188-89155E43A0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B7E0F18-5592-2445-A60F-15E4B99401DD}" type="slidenum">
              <a:rPr lang="zh-CN" altLang="en-US" sz="1400">
                <a:latin typeface="Nanum Myeongjo" panose="02020603020101020101" pitchFamily="18" charset="-127"/>
              </a:rPr>
              <a:pPr>
                <a:spcBef>
                  <a:spcPct val="0"/>
                </a:spcBef>
                <a:buFontTx/>
                <a:buNone/>
              </a:pPr>
              <a:t>30</a:t>
            </a:fld>
            <a:endParaRPr lang="en-US" altLang="zh-CN" sz="1400" dirty="0">
              <a:latin typeface="Nanum Myeongjo" panose="02020603020101020101" pitchFamily="18" charset="-127"/>
            </a:endParaRPr>
          </a:p>
        </p:txBody>
      </p:sp>
      <p:sp>
        <p:nvSpPr>
          <p:cNvPr id="63491" name="Rectangle 2">
            <a:extLst>
              <a:ext uri="{FF2B5EF4-FFF2-40B4-BE49-F238E27FC236}">
                <a16:creationId xmlns:a16="http://schemas.microsoft.com/office/drawing/2014/main" id="{B07CFB5C-FFC5-A845-A700-1B8C1A326A52}"/>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B7C3E8B3-959A-3148-9D2A-9FC3465D083E}"/>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3493" name="TextBox 3">
            <a:extLst>
              <a:ext uri="{FF2B5EF4-FFF2-40B4-BE49-F238E27FC236}">
                <a16:creationId xmlns:a16="http://schemas.microsoft.com/office/drawing/2014/main" id="{E0C4931A-EA71-4143-8449-2A0D162C482B}"/>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63494" name="Group 9">
            <a:extLst>
              <a:ext uri="{FF2B5EF4-FFF2-40B4-BE49-F238E27FC236}">
                <a16:creationId xmlns:a16="http://schemas.microsoft.com/office/drawing/2014/main" id="{2DD13A75-AFE0-F347-8B3C-B539F08E2BB1}"/>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B608AA3A-A4DE-0041-8CE8-62667D1BBF4E}"/>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3502" name="Rounded Rectangle 11">
              <a:extLst>
                <a:ext uri="{FF2B5EF4-FFF2-40B4-BE49-F238E27FC236}">
                  <a16:creationId xmlns:a16="http://schemas.microsoft.com/office/drawing/2014/main" id="{45F78B9A-AA90-2D42-8997-F1FDD921FDEB}"/>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3503" name="TextBox 13">
              <a:extLst>
                <a:ext uri="{FF2B5EF4-FFF2-40B4-BE49-F238E27FC236}">
                  <a16:creationId xmlns:a16="http://schemas.microsoft.com/office/drawing/2014/main" id="{9A034040-4FDC-F647-B2CD-37012840FBE3}"/>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63504" name="TextBox 16">
              <a:extLst>
                <a:ext uri="{FF2B5EF4-FFF2-40B4-BE49-F238E27FC236}">
                  <a16:creationId xmlns:a16="http://schemas.microsoft.com/office/drawing/2014/main" id="{2041D5FB-49C9-0A47-B093-61CCFCD6C5B2}"/>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63495" name="Rounded Rectangle 18">
            <a:extLst>
              <a:ext uri="{FF2B5EF4-FFF2-40B4-BE49-F238E27FC236}">
                <a16:creationId xmlns:a16="http://schemas.microsoft.com/office/drawing/2014/main" id="{42C78477-5EFB-4445-8D77-BDAAF136D739}"/>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3496" name="TextBox 15">
            <a:extLst>
              <a:ext uri="{FF2B5EF4-FFF2-40B4-BE49-F238E27FC236}">
                <a16:creationId xmlns:a16="http://schemas.microsoft.com/office/drawing/2014/main" id="{39C19CF0-772E-804C-97F2-DFC5B5CFC2F7}"/>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3497" name="Rounded Rectangle 19">
            <a:extLst>
              <a:ext uri="{FF2B5EF4-FFF2-40B4-BE49-F238E27FC236}">
                <a16:creationId xmlns:a16="http://schemas.microsoft.com/office/drawing/2014/main" id="{DEDDCD71-5089-1E49-A3D8-DF21816B76F7}"/>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3498" name="TextBox 20">
            <a:extLst>
              <a:ext uri="{FF2B5EF4-FFF2-40B4-BE49-F238E27FC236}">
                <a16:creationId xmlns:a16="http://schemas.microsoft.com/office/drawing/2014/main" id="{54F5AA90-AE62-9744-9ECB-AAF56B14D0A6}"/>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63499" name="Rounded Rectangle 17">
            <a:extLst>
              <a:ext uri="{FF2B5EF4-FFF2-40B4-BE49-F238E27FC236}">
                <a16:creationId xmlns:a16="http://schemas.microsoft.com/office/drawing/2014/main" id="{058EE13F-06DC-C845-B5D7-3F1ADEE988B9}"/>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3500" name="TextBox 21">
            <a:extLst>
              <a:ext uri="{FF2B5EF4-FFF2-40B4-BE49-F238E27FC236}">
                <a16:creationId xmlns:a16="http://schemas.microsoft.com/office/drawing/2014/main" id="{A230A082-B41A-E741-B87B-857D4CD685FA}"/>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001B1A14-0566-A54C-B85D-F18B4B04E4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ED8294A-7C9F-AF4F-BAD2-99AF65E8B41E}" type="slidenum">
              <a:rPr lang="zh-CN" altLang="en-US" sz="1400">
                <a:latin typeface="Nanum Myeongjo" panose="02020603020101020101" pitchFamily="18" charset="-127"/>
              </a:rPr>
              <a:pPr>
                <a:spcBef>
                  <a:spcPct val="0"/>
                </a:spcBef>
                <a:buFontTx/>
                <a:buNone/>
              </a:pPr>
              <a:t>31</a:t>
            </a:fld>
            <a:endParaRPr lang="en-US" altLang="zh-CN" sz="1400" dirty="0">
              <a:latin typeface="Nanum Myeongjo" panose="02020603020101020101" pitchFamily="18" charset="-127"/>
            </a:endParaRPr>
          </a:p>
        </p:txBody>
      </p:sp>
      <p:sp>
        <p:nvSpPr>
          <p:cNvPr id="65539" name="Rectangle 2">
            <a:extLst>
              <a:ext uri="{FF2B5EF4-FFF2-40B4-BE49-F238E27FC236}">
                <a16:creationId xmlns:a16="http://schemas.microsoft.com/office/drawing/2014/main" id="{C62BB482-947D-5F42-989B-E12A7C5E86CE}"/>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8E0A5C33-9754-7742-9F74-E14146A08A4F}"/>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5541" name="TextBox 3">
            <a:extLst>
              <a:ext uri="{FF2B5EF4-FFF2-40B4-BE49-F238E27FC236}">
                <a16:creationId xmlns:a16="http://schemas.microsoft.com/office/drawing/2014/main" id="{C357959B-A305-3E44-AC0D-DB9BE672B21E}"/>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65542" name="Group 9">
            <a:extLst>
              <a:ext uri="{FF2B5EF4-FFF2-40B4-BE49-F238E27FC236}">
                <a16:creationId xmlns:a16="http://schemas.microsoft.com/office/drawing/2014/main" id="{2E844C78-86BD-1D44-9161-0EB2E555F9E9}"/>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BF994811-8330-DE49-B7EB-5395558EA6B4}"/>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5552" name="Rounded Rectangle 11">
              <a:extLst>
                <a:ext uri="{FF2B5EF4-FFF2-40B4-BE49-F238E27FC236}">
                  <a16:creationId xmlns:a16="http://schemas.microsoft.com/office/drawing/2014/main" id="{EFE93C69-1D33-FB45-A516-FE0C489F7B20}"/>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5553" name="TextBox 13">
              <a:extLst>
                <a:ext uri="{FF2B5EF4-FFF2-40B4-BE49-F238E27FC236}">
                  <a16:creationId xmlns:a16="http://schemas.microsoft.com/office/drawing/2014/main" id="{D873E244-E153-344E-B525-239BEE53BE5F}"/>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65554" name="TextBox 16">
              <a:extLst>
                <a:ext uri="{FF2B5EF4-FFF2-40B4-BE49-F238E27FC236}">
                  <a16:creationId xmlns:a16="http://schemas.microsoft.com/office/drawing/2014/main" id="{90EB87E0-C2E2-CE4C-A96D-49BE0AA6A44E}"/>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65543" name="Rounded Rectangle 18">
            <a:extLst>
              <a:ext uri="{FF2B5EF4-FFF2-40B4-BE49-F238E27FC236}">
                <a16:creationId xmlns:a16="http://schemas.microsoft.com/office/drawing/2014/main" id="{8FF87AFB-1D87-BA4E-8D0A-2ED4A80229A0}"/>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5544" name="TextBox 15">
            <a:extLst>
              <a:ext uri="{FF2B5EF4-FFF2-40B4-BE49-F238E27FC236}">
                <a16:creationId xmlns:a16="http://schemas.microsoft.com/office/drawing/2014/main" id="{ECA981C9-FE06-564A-9DC2-2E03DD8F9D90}"/>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5545" name="Rounded Rectangle 19">
            <a:extLst>
              <a:ext uri="{FF2B5EF4-FFF2-40B4-BE49-F238E27FC236}">
                <a16:creationId xmlns:a16="http://schemas.microsoft.com/office/drawing/2014/main" id="{346615CE-3A87-144A-BDF6-5ABCE63E1BC7}"/>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5546" name="TextBox 20">
            <a:extLst>
              <a:ext uri="{FF2B5EF4-FFF2-40B4-BE49-F238E27FC236}">
                <a16:creationId xmlns:a16="http://schemas.microsoft.com/office/drawing/2014/main" id="{0646439D-9B92-7042-918B-894657EF5D4A}"/>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65547" name="Rounded Rectangle 17">
            <a:extLst>
              <a:ext uri="{FF2B5EF4-FFF2-40B4-BE49-F238E27FC236}">
                <a16:creationId xmlns:a16="http://schemas.microsoft.com/office/drawing/2014/main" id="{EB6886AA-9C03-DA42-90DA-248612171F50}"/>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5548" name="TextBox 21">
            <a:extLst>
              <a:ext uri="{FF2B5EF4-FFF2-40B4-BE49-F238E27FC236}">
                <a16:creationId xmlns:a16="http://schemas.microsoft.com/office/drawing/2014/main" id="{9040E93B-D3D9-1D45-92B5-67B9F163D987}"/>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5549" name="Rounded Rectangle 12">
            <a:extLst>
              <a:ext uri="{FF2B5EF4-FFF2-40B4-BE49-F238E27FC236}">
                <a16:creationId xmlns:a16="http://schemas.microsoft.com/office/drawing/2014/main" id="{87AEFF4F-AA0B-F346-9194-03F8E5E887BE}"/>
              </a:ext>
            </a:extLst>
          </p:cNvPr>
          <p:cNvSpPr>
            <a:spLocks noChangeArrowheads="1"/>
          </p:cNvSpPr>
          <p:nvPr/>
        </p:nvSpPr>
        <p:spPr bwMode="auto">
          <a:xfrm>
            <a:off x="1858963" y="3414713"/>
            <a:ext cx="685800" cy="328612"/>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5550" name="TextBox 14">
            <a:extLst>
              <a:ext uri="{FF2B5EF4-FFF2-40B4-BE49-F238E27FC236}">
                <a16:creationId xmlns:a16="http://schemas.microsoft.com/office/drawing/2014/main" id="{7F395D67-1FB1-C342-8B6D-C2E0A11EB471}"/>
              </a:ext>
            </a:extLst>
          </p:cNvPr>
          <p:cNvSpPr txBox="1">
            <a:spLocks noChangeArrowheads="1"/>
          </p:cNvSpPr>
          <p:nvPr/>
        </p:nvSpPr>
        <p:spPr bwMode="auto">
          <a:xfrm>
            <a:off x="1039813" y="2990850"/>
            <a:ext cx="31511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Clocked Register</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CEE75D2D-A9BD-2F48-93F8-0FDB372C9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61CF22B-9635-604C-8144-545690B2ECFE}" type="slidenum">
              <a:rPr lang="zh-CN" altLang="en-US" sz="1400">
                <a:latin typeface="Nanum Myeongjo" panose="02020603020101020101" pitchFamily="18" charset="-127"/>
              </a:rPr>
              <a:pPr>
                <a:spcBef>
                  <a:spcPct val="0"/>
                </a:spcBef>
                <a:buFontTx/>
                <a:buNone/>
              </a:pPr>
              <a:t>32</a:t>
            </a:fld>
            <a:endParaRPr lang="en-US" altLang="zh-CN" sz="1400" dirty="0">
              <a:latin typeface="Nanum Myeongjo" panose="02020603020101020101" pitchFamily="18" charset="-127"/>
            </a:endParaRPr>
          </a:p>
        </p:txBody>
      </p:sp>
      <p:sp>
        <p:nvSpPr>
          <p:cNvPr id="67587" name="Rectangle 2">
            <a:extLst>
              <a:ext uri="{FF2B5EF4-FFF2-40B4-BE49-F238E27FC236}">
                <a16:creationId xmlns:a16="http://schemas.microsoft.com/office/drawing/2014/main" id="{D5443B41-8C91-0E44-BE85-4624D8FB5102}"/>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8D83EDDC-4C17-FE41-A5C4-F4D24C3BF868}"/>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7589" name="TextBox 3">
            <a:extLst>
              <a:ext uri="{FF2B5EF4-FFF2-40B4-BE49-F238E27FC236}">
                <a16:creationId xmlns:a16="http://schemas.microsoft.com/office/drawing/2014/main" id="{DDA8F07F-1CCB-8743-8862-B2BCD12C2527}"/>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67590" name="Group 9">
            <a:extLst>
              <a:ext uri="{FF2B5EF4-FFF2-40B4-BE49-F238E27FC236}">
                <a16:creationId xmlns:a16="http://schemas.microsoft.com/office/drawing/2014/main" id="{5A6B05F0-ED2E-3241-9257-CFB4AE8A2A93}"/>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AA43899A-D896-8E4D-A3A7-ADAA26E5A077}"/>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7604" name="Rounded Rectangle 11">
              <a:extLst>
                <a:ext uri="{FF2B5EF4-FFF2-40B4-BE49-F238E27FC236}">
                  <a16:creationId xmlns:a16="http://schemas.microsoft.com/office/drawing/2014/main" id="{33FE2943-8185-364E-AB80-306C4448BA78}"/>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605" name="TextBox 13">
              <a:extLst>
                <a:ext uri="{FF2B5EF4-FFF2-40B4-BE49-F238E27FC236}">
                  <a16:creationId xmlns:a16="http://schemas.microsoft.com/office/drawing/2014/main" id="{CFA382F0-DD90-A04B-AAC4-FE58E6CCA479}"/>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67606" name="TextBox 16">
              <a:extLst>
                <a:ext uri="{FF2B5EF4-FFF2-40B4-BE49-F238E27FC236}">
                  <a16:creationId xmlns:a16="http://schemas.microsoft.com/office/drawing/2014/main" id="{98A21B24-A65D-4B4D-8143-864BCFADCAEF}"/>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67591" name="Rounded Rectangle 18">
            <a:extLst>
              <a:ext uri="{FF2B5EF4-FFF2-40B4-BE49-F238E27FC236}">
                <a16:creationId xmlns:a16="http://schemas.microsoft.com/office/drawing/2014/main" id="{A437FF01-CF36-A344-A58D-66B08D0A4FAF}"/>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592" name="TextBox 15">
            <a:extLst>
              <a:ext uri="{FF2B5EF4-FFF2-40B4-BE49-F238E27FC236}">
                <a16:creationId xmlns:a16="http://schemas.microsoft.com/office/drawing/2014/main" id="{3CB27077-D101-7141-B856-C078FCFFFD84}"/>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7593" name="Rounded Rectangle 19">
            <a:extLst>
              <a:ext uri="{FF2B5EF4-FFF2-40B4-BE49-F238E27FC236}">
                <a16:creationId xmlns:a16="http://schemas.microsoft.com/office/drawing/2014/main" id="{4A868C66-56E5-DF47-9793-ADA946C38275}"/>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594" name="TextBox 20">
            <a:extLst>
              <a:ext uri="{FF2B5EF4-FFF2-40B4-BE49-F238E27FC236}">
                <a16:creationId xmlns:a16="http://schemas.microsoft.com/office/drawing/2014/main" id="{D9C3BAC3-EE1A-2D47-915E-CA071580D337}"/>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67595" name="Rounded Rectangle 17">
            <a:extLst>
              <a:ext uri="{FF2B5EF4-FFF2-40B4-BE49-F238E27FC236}">
                <a16:creationId xmlns:a16="http://schemas.microsoft.com/office/drawing/2014/main" id="{695B29B6-910D-DB48-91DB-B2B4808C3EC9}"/>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596" name="TextBox 21">
            <a:extLst>
              <a:ext uri="{FF2B5EF4-FFF2-40B4-BE49-F238E27FC236}">
                <a16:creationId xmlns:a16="http://schemas.microsoft.com/office/drawing/2014/main" id="{7B5C0BE5-72B4-C443-8D90-292A180DFC38}"/>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7597" name="Rounded Rectangle 12">
            <a:extLst>
              <a:ext uri="{FF2B5EF4-FFF2-40B4-BE49-F238E27FC236}">
                <a16:creationId xmlns:a16="http://schemas.microsoft.com/office/drawing/2014/main" id="{AC8BB9BB-25AF-1A48-B0EB-F36EE7B4E103}"/>
              </a:ext>
            </a:extLst>
          </p:cNvPr>
          <p:cNvSpPr>
            <a:spLocks noChangeArrowheads="1"/>
          </p:cNvSpPr>
          <p:nvPr/>
        </p:nvSpPr>
        <p:spPr bwMode="auto">
          <a:xfrm>
            <a:off x="1858963" y="3414713"/>
            <a:ext cx="685800" cy="328612"/>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598" name="TextBox 14">
            <a:extLst>
              <a:ext uri="{FF2B5EF4-FFF2-40B4-BE49-F238E27FC236}">
                <a16:creationId xmlns:a16="http://schemas.microsoft.com/office/drawing/2014/main" id="{29E69088-86BB-7446-A692-A5D42035C311}"/>
              </a:ext>
            </a:extLst>
          </p:cNvPr>
          <p:cNvSpPr txBox="1">
            <a:spLocks noChangeArrowheads="1"/>
          </p:cNvSpPr>
          <p:nvPr/>
        </p:nvSpPr>
        <p:spPr bwMode="auto">
          <a:xfrm>
            <a:off x="1039813" y="2990850"/>
            <a:ext cx="31511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Clocked Register</a:t>
            </a:r>
            <a:endParaRPr lang="zh-CN" altLang="en-US" b="0" dirty="0">
              <a:latin typeface="Nanum Myeongjo" panose="02020603020101020101" pitchFamily="18" charset="-127"/>
              <a:ea typeface="宋体" panose="02010600030101010101" pitchFamily="2" charset="-122"/>
            </a:endParaRPr>
          </a:p>
        </p:txBody>
      </p:sp>
      <p:sp>
        <p:nvSpPr>
          <p:cNvPr id="67599" name="Rounded Rectangle 27">
            <a:extLst>
              <a:ext uri="{FF2B5EF4-FFF2-40B4-BE49-F238E27FC236}">
                <a16:creationId xmlns:a16="http://schemas.microsoft.com/office/drawing/2014/main" id="{C63F1DD4-203B-7D44-ABE7-24308DF42019}"/>
              </a:ext>
            </a:extLst>
          </p:cNvPr>
          <p:cNvSpPr>
            <a:spLocks noChangeArrowheads="1"/>
          </p:cNvSpPr>
          <p:nvPr/>
        </p:nvSpPr>
        <p:spPr bwMode="auto">
          <a:xfrm>
            <a:off x="5943600" y="3544888"/>
            <a:ext cx="6858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600" name="TextBox 28">
            <a:extLst>
              <a:ext uri="{FF2B5EF4-FFF2-40B4-BE49-F238E27FC236}">
                <a16:creationId xmlns:a16="http://schemas.microsoft.com/office/drawing/2014/main" id="{6CC2CF13-1A92-9949-96A6-17EDAEB4F9BC}"/>
              </a:ext>
            </a:extLst>
          </p:cNvPr>
          <p:cNvSpPr txBox="1">
            <a:spLocks noChangeArrowheads="1"/>
          </p:cNvSpPr>
          <p:nvPr/>
        </p:nvSpPr>
        <p:spPr bwMode="auto">
          <a:xfrm>
            <a:off x="5943600" y="3565525"/>
            <a:ext cx="685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CC</a:t>
            </a:r>
            <a:endParaRPr lang="zh-CN" altLang="en-US" b="0" dirty="0">
              <a:latin typeface="Nanum Myeongjo" panose="02020603020101020101" pitchFamily="18" charset="-127"/>
              <a:ea typeface="宋体" panose="02010600030101010101" pitchFamily="2" charset="-122"/>
            </a:endParaRPr>
          </a:p>
        </p:txBody>
      </p:sp>
      <p:sp>
        <p:nvSpPr>
          <p:cNvPr id="67601" name="Rounded Rectangle 29">
            <a:extLst>
              <a:ext uri="{FF2B5EF4-FFF2-40B4-BE49-F238E27FC236}">
                <a16:creationId xmlns:a16="http://schemas.microsoft.com/office/drawing/2014/main" id="{B7F20B08-1068-E74D-AF1D-C2B276238C96}"/>
              </a:ext>
            </a:extLst>
          </p:cNvPr>
          <p:cNvSpPr>
            <a:spLocks noChangeArrowheads="1"/>
          </p:cNvSpPr>
          <p:nvPr/>
        </p:nvSpPr>
        <p:spPr bwMode="auto">
          <a:xfrm>
            <a:off x="5943600" y="5795963"/>
            <a:ext cx="9652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7602" name="TextBox 30">
            <a:extLst>
              <a:ext uri="{FF2B5EF4-FFF2-40B4-BE49-F238E27FC236}">
                <a16:creationId xmlns:a16="http://schemas.microsoft.com/office/drawing/2014/main" id="{D43FDCBC-0DD9-864D-8ECE-85AE341A2F64}"/>
              </a:ext>
            </a:extLst>
          </p:cNvPr>
          <p:cNvSpPr txBox="1">
            <a:spLocks noChangeArrowheads="1"/>
          </p:cNvSpPr>
          <p:nvPr/>
        </p:nvSpPr>
        <p:spPr bwMode="auto">
          <a:xfrm>
            <a:off x="6083300" y="5816600"/>
            <a:ext cx="68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PC</a:t>
            </a:r>
            <a:endParaRPr lang="zh-CN" altLang="en-US"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54206EDA-A093-7C45-81DB-A2F73CC7A8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0F263FF-0D64-0F48-A2C1-E4AF559DA2F4}" type="slidenum">
              <a:rPr lang="zh-CN" altLang="en-US" sz="1400">
                <a:latin typeface="Nanum Myeongjo" panose="02020603020101020101" pitchFamily="18" charset="-127"/>
              </a:rPr>
              <a:pPr>
                <a:spcBef>
                  <a:spcPct val="0"/>
                </a:spcBef>
                <a:buFontTx/>
                <a:buNone/>
              </a:pPr>
              <a:t>33</a:t>
            </a:fld>
            <a:endParaRPr lang="en-US" altLang="zh-CN" sz="1400" dirty="0">
              <a:latin typeface="Nanum Myeongjo" panose="02020603020101020101" pitchFamily="18" charset="-127"/>
            </a:endParaRPr>
          </a:p>
        </p:txBody>
      </p:sp>
      <p:sp>
        <p:nvSpPr>
          <p:cNvPr id="69635" name="Rectangle 2">
            <a:extLst>
              <a:ext uri="{FF2B5EF4-FFF2-40B4-BE49-F238E27FC236}">
                <a16:creationId xmlns:a16="http://schemas.microsoft.com/office/drawing/2014/main" id="{4DAB347B-C362-8648-B0B2-B6436EB3AD13}"/>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sp>
        <p:nvSpPr>
          <p:cNvPr id="3" name="Rounded Rectangle 2">
            <a:extLst>
              <a:ext uri="{FF2B5EF4-FFF2-40B4-BE49-F238E27FC236}">
                <a16:creationId xmlns:a16="http://schemas.microsoft.com/office/drawing/2014/main" id="{6B22E5DF-BFEC-EC49-B817-3D992E7D7075}"/>
              </a:ext>
            </a:extLst>
          </p:cNvPr>
          <p:cNvSpPr/>
          <p:nvPr/>
        </p:nvSpPr>
        <p:spPr bwMode="auto">
          <a:xfrm>
            <a:off x="1819275" y="2263775"/>
            <a:ext cx="838200" cy="476250"/>
          </a:xfrm>
          <a:prstGeom prst="roundRect">
            <a:avLst>
              <a:gd name="adj" fmla="val 38648"/>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9637" name="TextBox 3">
            <a:extLst>
              <a:ext uri="{FF2B5EF4-FFF2-40B4-BE49-F238E27FC236}">
                <a16:creationId xmlns:a16="http://schemas.microsoft.com/office/drawing/2014/main" id="{290E0E4A-8AD2-494A-9DB9-F4FDE304E3C7}"/>
              </a:ext>
            </a:extLst>
          </p:cNvPr>
          <p:cNvSpPr txBox="1">
            <a:spLocks noChangeArrowheads="1"/>
          </p:cNvSpPr>
          <p:nvPr/>
        </p:nvSpPr>
        <p:spPr bwMode="auto">
          <a:xfrm>
            <a:off x="685800" y="1697038"/>
            <a:ext cx="3943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grpSp>
        <p:nvGrpSpPr>
          <p:cNvPr id="69638" name="Group 9">
            <a:extLst>
              <a:ext uri="{FF2B5EF4-FFF2-40B4-BE49-F238E27FC236}">
                <a16:creationId xmlns:a16="http://schemas.microsoft.com/office/drawing/2014/main" id="{D079DD09-1578-4B44-969C-3043A02DC17A}"/>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5BAA0116-67C4-FF4B-BE58-495948E007A4}"/>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69674" name="Rounded Rectangle 11">
              <a:extLst>
                <a:ext uri="{FF2B5EF4-FFF2-40B4-BE49-F238E27FC236}">
                  <a16:creationId xmlns:a16="http://schemas.microsoft.com/office/drawing/2014/main" id="{FD614505-4C21-D84E-BC4C-CE45148A4818}"/>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75" name="TextBox 13">
              <a:extLst>
                <a:ext uri="{FF2B5EF4-FFF2-40B4-BE49-F238E27FC236}">
                  <a16:creationId xmlns:a16="http://schemas.microsoft.com/office/drawing/2014/main" id="{290E7207-B990-E148-A466-14B77F997BEE}"/>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69676" name="TextBox 16">
              <a:extLst>
                <a:ext uri="{FF2B5EF4-FFF2-40B4-BE49-F238E27FC236}">
                  <a16:creationId xmlns:a16="http://schemas.microsoft.com/office/drawing/2014/main" id="{D1D31F88-2E4B-6748-A266-C9C231E6B14E}"/>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69639" name="Rounded Rectangle 18">
            <a:extLst>
              <a:ext uri="{FF2B5EF4-FFF2-40B4-BE49-F238E27FC236}">
                <a16:creationId xmlns:a16="http://schemas.microsoft.com/office/drawing/2014/main" id="{FA1B7371-BFE6-0B42-A780-227CBE64DAF3}"/>
              </a:ext>
            </a:extLst>
          </p:cNvPr>
          <p:cNvSpPr>
            <a:spLocks noChangeArrowheads="1"/>
          </p:cNvSpPr>
          <p:nvPr/>
        </p:nvSpPr>
        <p:spPr bwMode="auto">
          <a:xfrm>
            <a:off x="1847850" y="4484688"/>
            <a:ext cx="685800" cy="3556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40" name="TextBox 15">
            <a:extLst>
              <a:ext uri="{FF2B5EF4-FFF2-40B4-BE49-F238E27FC236}">
                <a16:creationId xmlns:a16="http://schemas.microsoft.com/office/drawing/2014/main" id="{44B11A33-DF08-A84E-A26F-14054E18FB12}"/>
              </a:ext>
            </a:extLst>
          </p:cNvPr>
          <p:cNvSpPr txBox="1">
            <a:spLocks noChangeArrowheads="1"/>
          </p:cNvSpPr>
          <p:nvPr/>
        </p:nvSpPr>
        <p:spPr bwMode="auto">
          <a:xfrm>
            <a:off x="1066800" y="4038600"/>
            <a:ext cx="23241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9641" name="Rounded Rectangle 19">
            <a:extLst>
              <a:ext uri="{FF2B5EF4-FFF2-40B4-BE49-F238E27FC236}">
                <a16:creationId xmlns:a16="http://schemas.microsoft.com/office/drawing/2014/main" id="{055F5E8D-EAA1-3243-8C06-BDA132288A29}"/>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42" name="TextBox 20">
            <a:extLst>
              <a:ext uri="{FF2B5EF4-FFF2-40B4-BE49-F238E27FC236}">
                <a16:creationId xmlns:a16="http://schemas.microsoft.com/office/drawing/2014/main" id="{6F430A94-6B53-664B-A0B5-50C8EB04AAED}"/>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69643" name="Rounded Rectangle 17">
            <a:extLst>
              <a:ext uri="{FF2B5EF4-FFF2-40B4-BE49-F238E27FC236}">
                <a16:creationId xmlns:a16="http://schemas.microsoft.com/office/drawing/2014/main" id="{1698EB2D-146A-6C46-BA00-12FEEE471481}"/>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44" name="TextBox 21">
            <a:extLst>
              <a:ext uri="{FF2B5EF4-FFF2-40B4-BE49-F238E27FC236}">
                <a16:creationId xmlns:a16="http://schemas.microsoft.com/office/drawing/2014/main" id="{26803C7F-8479-C548-8E3A-A1D42DB49F84}"/>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69645" name="Rounded Rectangle 12">
            <a:extLst>
              <a:ext uri="{FF2B5EF4-FFF2-40B4-BE49-F238E27FC236}">
                <a16:creationId xmlns:a16="http://schemas.microsoft.com/office/drawing/2014/main" id="{76500C3E-4132-A841-B8FC-99B98A2170C3}"/>
              </a:ext>
            </a:extLst>
          </p:cNvPr>
          <p:cNvSpPr>
            <a:spLocks noChangeArrowheads="1"/>
          </p:cNvSpPr>
          <p:nvPr/>
        </p:nvSpPr>
        <p:spPr bwMode="auto">
          <a:xfrm>
            <a:off x="1858963" y="3414713"/>
            <a:ext cx="685800" cy="328612"/>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46" name="TextBox 14">
            <a:extLst>
              <a:ext uri="{FF2B5EF4-FFF2-40B4-BE49-F238E27FC236}">
                <a16:creationId xmlns:a16="http://schemas.microsoft.com/office/drawing/2014/main" id="{53E4EF8D-0A1D-7A49-A34B-F9FC82FD9C43}"/>
              </a:ext>
            </a:extLst>
          </p:cNvPr>
          <p:cNvSpPr txBox="1">
            <a:spLocks noChangeArrowheads="1"/>
          </p:cNvSpPr>
          <p:nvPr/>
        </p:nvSpPr>
        <p:spPr bwMode="auto">
          <a:xfrm>
            <a:off x="1039813" y="2990850"/>
            <a:ext cx="31511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Clocked Register</a:t>
            </a:r>
            <a:endParaRPr lang="zh-CN" altLang="en-US" b="0" dirty="0">
              <a:latin typeface="Nanum Myeongjo" panose="02020603020101020101" pitchFamily="18" charset="-127"/>
              <a:ea typeface="宋体" panose="02010600030101010101" pitchFamily="2" charset="-122"/>
            </a:endParaRPr>
          </a:p>
        </p:txBody>
      </p:sp>
      <p:sp>
        <p:nvSpPr>
          <p:cNvPr id="69647" name="Rounded Rectangle 27">
            <a:extLst>
              <a:ext uri="{FF2B5EF4-FFF2-40B4-BE49-F238E27FC236}">
                <a16:creationId xmlns:a16="http://schemas.microsoft.com/office/drawing/2014/main" id="{60D1F746-3BC3-CD41-8972-46CD1CA2A831}"/>
              </a:ext>
            </a:extLst>
          </p:cNvPr>
          <p:cNvSpPr>
            <a:spLocks noChangeArrowheads="1"/>
          </p:cNvSpPr>
          <p:nvPr/>
        </p:nvSpPr>
        <p:spPr bwMode="auto">
          <a:xfrm>
            <a:off x="5943600" y="3544888"/>
            <a:ext cx="6858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48" name="TextBox 28">
            <a:extLst>
              <a:ext uri="{FF2B5EF4-FFF2-40B4-BE49-F238E27FC236}">
                <a16:creationId xmlns:a16="http://schemas.microsoft.com/office/drawing/2014/main" id="{723D307A-06FD-D547-BD41-2CD2D0F992B3}"/>
              </a:ext>
            </a:extLst>
          </p:cNvPr>
          <p:cNvSpPr txBox="1">
            <a:spLocks noChangeArrowheads="1"/>
          </p:cNvSpPr>
          <p:nvPr/>
        </p:nvSpPr>
        <p:spPr bwMode="auto">
          <a:xfrm>
            <a:off x="5943600" y="3565525"/>
            <a:ext cx="685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CC</a:t>
            </a:r>
            <a:endParaRPr lang="zh-CN" altLang="en-US" b="0" dirty="0">
              <a:latin typeface="Nanum Myeongjo" panose="02020603020101020101" pitchFamily="18" charset="-127"/>
              <a:ea typeface="宋体" panose="02010600030101010101" pitchFamily="2" charset="-122"/>
            </a:endParaRPr>
          </a:p>
        </p:txBody>
      </p:sp>
      <p:sp>
        <p:nvSpPr>
          <p:cNvPr id="69649" name="Rounded Rectangle 29">
            <a:extLst>
              <a:ext uri="{FF2B5EF4-FFF2-40B4-BE49-F238E27FC236}">
                <a16:creationId xmlns:a16="http://schemas.microsoft.com/office/drawing/2014/main" id="{C1CB644D-1F58-5D46-BF13-B06A87843F0E}"/>
              </a:ext>
            </a:extLst>
          </p:cNvPr>
          <p:cNvSpPr>
            <a:spLocks noChangeArrowheads="1"/>
          </p:cNvSpPr>
          <p:nvPr/>
        </p:nvSpPr>
        <p:spPr bwMode="auto">
          <a:xfrm>
            <a:off x="5943600" y="5795963"/>
            <a:ext cx="9652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50" name="TextBox 30">
            <a:extLst>
              <a:ext uri="{FF2B5EF4-FFF2-40B4-BE49-F238E27FC236}">
                <a16:creationId xmlns:a16="http://schemas.microsoft.com/office/drawing/2014/main" id="{2D0CB21F-A639-E84C-A221-38E9ECD52E29}"/>
              </a:ext>
            </a:extLst>
          </p:cNvPr>
          <p:cNvSpPr txBox="1">
            <a:spLocks noChangeArrowheads="1"/>
          </p:cNvSpPr>
          <p:nvPr/>
        </p:nvSpPr>
        <p:spPr bwMode="auto">
          <a:xfrm>
            <a:off x="6083300" y="5816600"/>
            <a:ext cx="68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PC</a:t>
            </a:r>
            <a:endParaRPr lang="zh-CN" altLang="en-US" b="0" dirty="0">
              <a:latin typeface="Nanum Myeongjo" panose="02020603020101020101" pitchFamily="18" charset="-127"/>
              <a:ea typeface="宋体" panose="02010600030101010101" pitchFamily="2" charset="-122"/>
            </a:endParaRPr>
          </a:p>
        </p:txBody>
      </p:sp>
      <p:sp>
        <p:nvSpPr>
          <p:cNvPr id="69651" name="Right Arrow 31">
            <a:extLst>
              <a:ext uri="{FF2B5EF4-FFF2-40B4-BE49-F238E27FC236}">
                <a16:creationId xmlns:a16="http://schemas.microsoft.com/office/drawing/2014/main" id="{CC94D6F8-6A2B-E54A-BA95-428434A5796C}"/>
              </a:ext>
            </a:extLst>
          </p:cNvPr>
          <p:cNvSpPr>
            <a:spLocks noChangeArrowheads="1"/>
          </p:cNvSpPr>
          <p:nvPr/>
        </p:nvSpPr>
        <p:spPr bwMode="auto">
          <a:xfrm rot="10800000">
            <a:off x="7623175" y="3352800"/>
            <a:ext cx="692150" cy="250825"/>
          </a:xfrm>
          <a:prstGeom prst="rightArrow">
            <a:avLst>
              <a:gd name="adj1" fmla="val 50000"/>
              <a:gd name="adj2" fmla="val 49939"/>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52" name="TextBox 32">
            <a:extLst>
              <a:ext uri="{FF2B5EF4-FFF2-40B4-BE49-F238E27FC236}">
                <a16:creationId xmlns:a16="http://schemas.microsoft.com/office/drawing/2014/main" id="{31C0D404-D39E-414D-8674-564F3D29FE3B}"/>
              </a:ext>
            </a:extLst>
          </p:cNvPr>
          <p:cNvSpPr txBox="1">
            <a:spLocks noChangeArrowheads="1"/>
          </p:cNvSpPr>
          <p:nvPr/>
        </p:nvSpPr>
        <p:spPr bwMode="auto">
          <a:xfrm>
            <a:off x="7573963" y="2987675"/>
            <a:ext cx="84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sp>
        <p:nvSpPr>
          <p:cNvPr id="69653" name="Right Arrow 35">
            <a:extLst>
              <a:ext uri="{FF2B5EF4-FFF2-40B4-BE49-F238E27FC236}">
                <a16:creationId xmlns:a16="http://schemas.microsoft.com/office/drawing/2014/main" id="{FDEFD633-B214-2F48-81CE-F90BEB9E29AB}"/>
              </a:ext>
            </a:extLst>
          </p:cNvPr>
          <p:cNvSpPr>
            <a:spLocks noChangeArrowheads="1"/>
          </p:cNvSpPr>
          <p:nvPr/>
        </p:nvSpPr>
        <p:spPr bwMode="auto">
          <a:xfrm rot="10800000">
            <a:off x="7618413" y="4403725"/>
            <a:ext cx="693737"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54" name="TextBox 36">
            <a:extLst>
              <a:ext uri="{FF2B5EF4-FFF2-40B4-BE49-F238E27FC236}">
                <a16:creationId xmlns:a16="http://schemas.microsoft.com/office/drawing/2014/main" id="{D15CB26D-2D6C-6A44-B319-D086E72CD732}"/>
              </a:ext>
            </a:extLst>
          </p:cNvPr>
          <p:cNvSpPr txBox="1">
            <a:spLocks noChangeArrowheads="1"/>
          </p:cNvSpPr>
          <p:nvPr/>
        </p:nvSpPr>
        <p:spPr bwMode="auto">
          <a:xfrm>
            <a:off x="7543800" y="4033838"/>
            <a:ext cx="91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cxnSp>
        <p:nvCxnSpPr>
          <p:cNvPr id="69655" name="Straight Connector 6">
            <a:extLst>
              <a:ext uri="{FF2B5EF4-FFF2-40B4-BE49-F238E27FC236}">
                <a16:creationId xmlns:a16="http://schemas.microsoft.com/office/drawing/2014/main" id="{8FDC8F32-E3EC-A746-97E9-500302F24DAD}"/>
              </a:ext>
            </a:extLst>
          </p:cNvPr>
          <p:cNvCxnSpPr>
            <a:cxnSpLocks noChangeShapeType="1"/>
          </p:cNvCxnSpPr>
          <p:nvPr/>
        </p:nvCxnSpPr>
        <p:spPr bwMode="auto">
          <a:xfrm>
            <a:off x="7642225" y="2586038"/>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9656" name="Straight Connector 40">
            <a:extLst>
              <a:ext uri="{FF2B5EF4-FFF2-40B4-BE49-F238E27FC236}">
                <a16:creationId xmlns:a16="http://schemas.microsoft.com/office/drawing/2014/main" id="{6A539578-94CB-6C46-8455-1E2C4A3BF7FB}"/>
              </a:ext>
            </a:extLst>
          </p:cNvPr>
          <p:cNvCxnSpPr>
            <a:cxnSpLocks noChangeShapeType="1"/>
          </p:cNvCxnSpPr>
          <p:nvPr/>
        </p:nvCxnSpPr>
        <p:spPr bwMode="auto">
          <a:xfrm>
            <a:off x="7642225" y="2357438"/>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9657" name="Straight Connector 41">
            <a:extLst>
              <a:ext uri="{FF2B5EF4-FFF2-40B4-BE49-F238E27FC236}">
                <a16:creationId xmlns:a16="http://schemas.microsoft.com/office/drawing/2014/main" id="{1AB0646E-091B-0043-8B96-07D71AE03B9C}"/>
              </a:ext>
            </a:extLst>
          </p:cNvPr>
          <p:cNvCxnSpPr>
            <a:cxnSpLocks noChangeShapeType="1"/>
          </p:cNvCxnSpPr>
          <p:nvPr/>
        </p:nvCxnSpPr>
        <p:spPr bwMode="auto">
          <a:xfrm>
            <a:off x="10309225" y="2586038"/>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9658" name="Straight Connector 42">
            <a:extLst>
              <a:ext uri="{FF2B5EF4-FFF2-40B4-BE49-F238E27FC236}">
                <a16:creationId xmlns:a16="http://schemas.microsoft.com/office/drawing/2014/main" id="{59F7D91B-8891-C94B-B0BC-2776658A39C4}"/>
              </a:ext>
            </a:extLst>
          </p:cNvPr>
          <p:cNvCxnSpPr>
            <a:cxnSpLocks noChangeShapeType="1"/>
          </p:cNvCxnSpPr>
          <p:nvPr/>
        </p:nvCxnSpPr>
        <p:spPr bwMode="auto">
          <a:xfrm>
            <a:off x="10537825" y="2357438"/>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69659" name="Group 55">
            <a:extLst>
              <a:ext uri="{FF2B5EF4-FFF2-40B4-BE49-F238E27FC236}">
                <a16:creationId xmlns:a16="http://schemas.microsoft.com/office/drawing/2014/main" id="{454C8DA1-BBD0-7147-B6DE-6CD90A4428C5}"/>
              </a:ext>
            </a:extLst>
          </p:cNvPr>
          <p:cNvGrpSpPr>
            <a:grpSpLocks/>
          </p:cNvGrpSpPr>
          <p:nvPr/>
        </p:nvGrpSpPr>
        <p:grpSpPr bwMode="auto">
          <a:xfrm>
            <a:off x="6921500" y="5913438"/>
            <a:ext cx="3624263" cy="406400"/>
            <a:chOff x="5432520" y="5689839"/>
            <a:chExt cx="3149698" cy="406160"/>
          </a:xfrm>
        </p:grpSpPr>
        <p:cxnSp>
          <p:nvCxnSpPr>
            <p:cNvPr id="69669" name="Straight Connector 47">
              <a:extLst>
                <a:ext uri="{FF2B5EF4-FFF2-40B4-BE49-F238E27FC236}">
                  <a16:creationId xmlns:a16="http://schemas.microsoft.com/office/drawing/2014/main" id="{339A6ADB-77B9-FC4C-B5F0-CCA049606393}"/>
                </a:ext>
              </a:extLst>
            </p:cNvPr>
            <p:cNvCxnSpPr>
              <a:cxnSpLocks noChangeShapeType="1"/>
            </p:cNvCxnSpPr>
            <p:nvPr/>
          </p:nvCxnSpPr>
          <p:spPr bwMode="auto">
            <a:xfrm>
              <a:off x="5620092" y="5791200"/>
              <a:ext cx="2770908"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9670" name="Straight Connector 48">
              <a:extLst>
                <a:ext uri="{FF2B5EF4-FFF2-40B4-BE49-F238E27FC236}">
                  <a16:creationId xmlns:a16="http://schemas.microsoft.com/office/drawing/2014/main" id="{59B5CB63-533C-A64A-A111-B79BE0B15764}"/>
                </a:ext>
              </a:extLst>
            </p:cNvPr>
            <p:cNvCxnSpPr>
              <a:cxnSpLocks noChangeShapeType="1"/>
            </p:cNvCxnSpPr>
            <p:nvPr/>
          </p:nvCxnSpPr>
          <p:spPr bwMode="auto">
            <a:xfrm>
              <a:off x="5603491" y="6007100"/>
              <a:ext cx="2978727"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69671" name="Right Arrow 51">
              <a:extLst>
                <a:ext uri="{FF2B5EF4-FFF2-40B4-BE49-F238E27FC236}">
                  <a16:creationId xmlns:a16="http://schemas.microsoft.com/office/drawing/2014/main" id="{9FF99EB5-E461-4541-AF4D-50A80C3B3782}"/>
                </a:ext>
              </a:extLst>
            </p:cNvPr>
            <p:cNvSpPr>
              <a:spLocks noChangeArrowheads="1"/>
            </p:cNvSpPr>
            <p:nvPr/>
          </p:nvSpPr>
          <p:spPr bwMode="auto">
            <a:xfrm rot="10800000">
              <a:off x="5432520" y="5689839"/>
              <a:ext cx="228600" cy="406160"/>
            </a:xfrm>
            <a:prstGeom prst="rightArrow">
              <a:avLst>
                <a:gd name="adj1" fmla="val 50000"/>
                <a:gd name="adj2" fmla="val 11569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72" name="Rectangle 54">
              <a:extLst>
                <a:ext uri="{FF2B5EF4-FFF2-40B4-BE49-F238E27FC236}">
                  <a16:creationId xmlns:a16="http://schemas.microsoft.com/office/drawing/2014/main" id="{C21A868E-112E-EC4F-B167-CF6417F8AA59}"/>
                </a:ext>
              </a:extLst>
            </p:cNvPr>
            <p:cNvSpPr>
              <a:spLocks noChangeArrowheads="1"/>
            </p:cNvSpPr>
            <p:nvPr/>
          </p:nvSpPr>
          <p:spPr bwMode="auto">
            <a:xfrm>
              <a:off x="5595052" y="5787752"/>
              <a:ext cx="67173" cy="220789"/>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69660" name="Group 64">
            <a:extLst>
              <a:ext uri="{FF2B5EF4-FFF2-40B4-BE49-F238E27FC236}">
                <a16:creationId xmlns:a16="http://schemas.microsoft.com/office/drawing/2014/main" id="{3726E2C5-D4C9-8A40-83CC-214A6B38A484}"/>
              </a:ext>
            </a:extLst>
          </p:cNvPr>
          <p:cNvGrpSpPr>
            <a:grpSpLocks/>
          </p:cNvGrpSpPr>
          <p:nvPr/>
        </p:nvGrpSpPr>
        <p:grpSpPr bwMode="auto">
          <a:xfrm>
            <a:off x="10017125" y="4549775"/>
            <a:ext cx="307975" cy="250825"/>
            <a:chOff x="7696200" y="4549743"/>
            <a:chExt cx="495300" cy="250856"/>
          </a:xfrm>
        </p:grpSpPr>
        <p:sp>
          <p:nvSpPr>
            <p:cNvPr id="69667" name="Right Arrow 39">
              <a:extLst>
                <a:ext uri="{FF2B5EF4-FFF2-40B4-BE49-F238E27FC236}">
                  <a16:creationId xmlns:a16="http://schemas.microsoft.com/office/drawing/2014/main" id="{13D3E4FA-B5B8-654E-AABA-925225AE330E}"/>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68" name="Rectangle 66">
              <a:extLst>
                <a:ext uri="{FF2B5EF4-FFF2-40B4-BE49-F238E27FC236}">
                  <a16:creationId xmlns:a16="http://schemas.microsoft.com/office/drawing/2014/main" id="{65F36B80-C010-4E43-9CAD-3F87705B934D}"/>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69661" name="Group 69">
            <a:extLst>
              <a:ext uri="{FF2B5EF4-FFF2-40B4-BE49-F238E27FC236}">
                <a16:creationId xmlns:a16="http://schemas.microsoft.com/office/drawing/2014/main" id="{1D6B6704-00AB-1A4F-9375-8F6E57947BC7}"/>
              </a:ext>
            </a:extLst>
          </p:cNvPr>
          <p:cNvGrpSpPr>
            <a:grpSpLocks/>
          </p:cNvGrpSpPr>
          <p:nvPr/>
        </p:nvGrpSpPr>
        <p:grpSpPr bwMode="auto">
          <a:xfrm>
            <a:off x="10013950" y="3254375"/>
            <a:ext cx="307975" cy="250825"/>
            <a:chOff x="7696200" y="4549743"/>
            <a:chExt cx="495300" cy="250856"/>
          </a:xfrm>
        </p:grpSpPr>
        <p:sp>
          <p:nvSpPr>
            <p:cNvPr id="69665" name="Right Arrow 70">
              <a:extLst>
                <a:ext uri="{FF2B5EF4-FFF2-40B4-BE49-F238E27FC236}">
                  <a16:creationId xmlns:a16="http://schemas.microsoft.com/office/drawing/2014/main" id="{A64ECC43-8142-B844-BEC6-C905709C3DF4}"/>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69666" name="Rectangle 71">
              <a:extLst>
                <a:ext uri="{FF2B5EF4-FFF2-40B4-BE49-F238E27FC236}">
                  <a16:creationId xmlns:a16="http://schemas.microsoft.com/office/drawing/2014/main" id="{2C3C31B9-190E-404E-AF05-34EEAF19AF24}"/>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sp>
        <p:nvSpPr>
          <p:cNvPr id="69662" name="TextBox 75">
            <a:extLst>
              <a:ext uri="{FF2B5EF4-FFF2-40B4-BE49-F238E27FC236}">
                <a16:creationId xmlns:a16="http://schemas.microsoft.com/office/drawing/2014/main" id="{367EBD11-124B-F740-93EB-FED801EFAD9D}"/>
              </a:ext>
            </a:extLst>
          </p:cNvPr>
          <p:cNvSpPr txBox="1">
            <a:spLocks noChangeArrowheads="1"/>
          </p:cNvSpPr>
          <p:nvPr/>
        </p:nvSpPr>
        <p:spPr bwMode="auto">
          <a:xfrm>
            <a:off x="9448800" y="2738438"/>
            <a:ext cx="1089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69663" name="TextBox 76">
            <a:extLst>
              <a:ext uri="{FF2B5EF4-FFF2-40B4-BE49-F238E27FC236}">
                <a16:creationId xmlns:a16="http://schemas.microsoft.com/office/drawing/2014/main" id="{0238F4FD-BC50-E744-91F0-E657E3D9AF18}"/>
              </a:ext>
            </a:extLst>
          </p:cNvPr>
          <p:cNvSpPr txBox="1">
            <a:spLocks noChangeArrowheads="1"/>
          </p:cNvSpPr>
          <p:nvPr/>
        </p:nvSpPr>
        <p:spPr bwMode="auto">
          <a:xfrm>
            <a:off x="9448800" y="4000500"/>
            <a:ext cx="1089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69664" name="Right Arrow 35">
            <a:extLst>
              <a:ext uri="{FF2B5EF4-FFF2-40B4-BE49-F238E27FC236}">
                <a16:creationId xmlns:a16="http://schemas.microsoft.com/office/drawing/2014/main" id="{266339E6-D9E9-6C4E-B4A4-A3A8B75AC73A}"/>
              </a:ext>
            </a:extLst>
          </p:cNvPr>
          <p:cNvSpPr>
            <a:spLocks noChangeArrowheads="1"/>
          </p:cNvSpPr>
          <p:nvPr/>
        </p:nvSpPr>
        <p:spPr bwMode="auto">
          <a:xfrm rot="10800000">
            <a:off x="7620000" y="4778375"/>
            <a:ext cx="693738"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E3C0B8E2-9BF3-E047-B019-4BE6AD04E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F60F969-86D6-A949-9ADC-27FBD58E6D29}" type="slidenum">
              <a:rPr lang="zh-CN" altLang="en-US" sz="1400">
                <a:latin typeface="Nanum Myeongjo" panose="02020603020101020101" pitchFamily="18" charset="-127"/>
              </a:rPr>
              <a:pPr>
                <a:spcBef>
                  <a:spcPct val="0"/>
                </a:spcBef>
                <a:buFontTx/>
                <a:buNone/>
              </a:pPr>
              <a:t>34</a:t>
            </a:fld>
            <a:endParaRPr lang="en-US" altLang="zh-CN" sz="1400" dirty="0">
              <a:latin typeface="Nanum Myeongjo" panose="02020603020101020101" pitchFamily="18" charset="-127"/>
            </a:endParaRPr>
          </a:p>
        </p:txBody>
      </p:sp>
      <p:sp>
        <p:nvSpPr>
          <p:cNvPr id="71683" name="Rectangle 2">
            <a:extLst>
              <a:ext uri="{FF2B5EF4-FFF2-40B4-BE49-F238E27FC236}">
                <a16:creationId xmlns:a16="http://schemas.microsoft.com/office/drawing/2014/main" id="{2D781902-4C3A-694F-98A6-C8BA1F98D12F}"/>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grpSp>
        <p:nvGrpSpPr>
          <p:cNvPr id="71684" name="Group 9">
            <a:extLst>
              <a:ext uri="{FF2B5EF4-FFF2-40B4-BE49-F238E27FC236}">
                <a16:creationId xmlns:a16="http://schemas.microsoft.com/office/drawing/2014/main" id="{D324EAF8-48D2-9948-BE6C-F8CC85F50A7B}"/>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D8729F96-6A08-DA4D-8420-FE796035AE59}"/>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71717" name="Rounded Rectangle 11">
              <a:extLst>
                <a:ext uri="{FF2B5EF4-FFF2-40B4-BE49-F238E27FC236}">
                  <a16:creationId xmlns:a16="http://schemas.microsoft.com/office/drawing/2014/main" id="{F32DD984-6E6B-7A4B-B47B-F11DD85CC658}"/>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718" name="TextBox 13">
              <a:extLst>
                <a:ext uri="{FF2B5EF4-FFF2-40B4-BE49-F238E27FC236}">
                  <a16:creationId xmlns:a16="http://schemas.microsoft.com/office/drawing/2014/main" id="{EFA38BA3-35E4-D747-BAA5-E61E16624033}"/>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71719" name="TextBox 16">
              <a:extLst>
                <a:ext uri="{FF2B5EF4-FFF2-40B4-BE49-F238E27FC236}">
                  <a16:creationId xmlns:a16="http://schemas.microsoft.com/office/drawing/2014/main" id="{1BA0B1AA-20C7-7C49-AF6C-7013CAA096B2}"/>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71685" name="Rounded Rectangle 19">
            <a:extLst>
              <a:ext uri="{FF2B5EF4-FFF2-40B4-BE49-F238E27FC236}">
                <a16:creationId xmlns:a16="http://schemas.microsoft.com/office/drawing/2014/main" id="{AC92E3CC-8DDB-5F4E-B7FB-9445F5476160}"/>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86" name="TextBox 20">
            <a:extLst>
              <a:ext uri="{FF2B5EF4-FFF2-40B4-BE49-F238E27FC236}">
                <a16:creationId xmlns:a16="http://schemas.microsoft.com/office/drawing/2014/main" id="{F8BDABE0-DCFF-B944-A937-FBD24CFBD6CC}"/>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71687" name="Rounded Rectangle 17">
            <a:extLst>
              <a:ext uri="{FF2B5EF4-FFF2-40B4-BE49-F238E27FC236}">
                <a16:creationId xmlns:a16="http://schemas.microsoft.com/office/drawing/2014/main" id="{8F457011-A360-5844-8D48-2DFFA5961B4F}"/>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88" name="TextBox 21">
            <a:extLst>
              <a:ext uri="{FF2B5EF4-FFF2-40B4-BE49-F238E27FC236}">
                <a16:creationId xmlns:a16="http://schemas.microsoft.com/office/drawing/2014/main" id="{A3AF1F6D-18C6-8E4D-B0B9-B81D5C8F9CFD}"/>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71689" name="Rounded Rectangle 27">
            <a:extLst>
              <a:ext uri="{FF2B5EF4-FFF2-40B4-BE49-F238E27FC236}">
                <a16:creationId xmlns:a16="http://schemas.microsoft.com/office/drawing/2014/main" id="{31423AE9-7B15-4644-A471-529643E1013E}"/>
              </a:ext>
            </a:extLst>
          </p:cNvPr>
          <p:cNvSpPr>
            <a:spLocks noChangeArrowheads="1"/>
          </p:cNvSpPr>
          <p:nvPr/>
        </p:nvSpPr>
        <p:spPr bwMode="auto">
          <a:xfrm>
            <a:off x="5943600" y="3544888"/>
            <a:ext cx="6858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90" name="TextBox 28">
            <a:extLst>
              <a:ext uri="{FF2B5EF4-FFF2-40B4-BE49-F238E27FC236}">
                <a16:creationId xmlns:a16="http://schemas.microsoft.com/office/drawing/2014/main" id="{A9E40BCB-F355-174F-9D17-8943487B6334}"/>
              </a:ext>
            </a:extLst>
          </p:cNvPr>
          <p:cNvSpPr txBox="1">
            <a:spLocks noChangeArrowheads="1"/>
          </p:cNvSpPr>
          <p:nvPr/>
        </p:nvSpPr>
        <p:spPr bwMode="auto">
          <a:xfrm>
            <a:off x="5943600" y="3565525"/>
            <a:ext cx="685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CC</a:t>
            </a:r>
            <a:endParaRPr lang="zh-CN" altLang="en-US" b="0" dirty="0">
              <a:latin typeface="Nanum Myeongjo" panose="02020603020101020101" pitchFamily="18" charset="-127"/>
              <a:ea typeface="宋体" panose="02010600030101010101" pitchFamily="2" charset="-122"/>
            </a:endParaRPr>
          </a:p>
        </p:txBody>
      </p:sp>
      <p:sp>
        <p:nvSpPr>
          <p:cNvPr id="71691" name="Rounded Rectangle 29">
            <a:extLst>
              <a:ext uri="{FF2B5EF4-FFF2-40B4-BE49-F238E27FC236}">
                <a16:creationId xmlns:a16="http://schemas.microsoft.com/office/drawing/2014/main" id="{CEB4A20E-A393-1143-AD8C-4D92C2F8A204}"/>
              </a:ext>
            </a:extLst>
          </p:cNvPr>
          <p:cNvSpPr>
            <a:spLocks noChangeArrowheads="1"/>
          </p:cNvSpPr>
          <p:nvPr/>
        </p:nvSpPr>
        <p:spPr bwMode="auto">
          <a:xfrm>
            <a:off x="5943600" y="5795963"/>
            <a:ext cx="9652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92" name="TextBox 30">
            <a:extLst>
              <a:ext uri="{FF2B5EF4-FFF2-40B4-BE49-F238E27FC236}">
                <a16:creationId xmlns:a16="http://schemas.microsoft.com/office/drawing/2014/main" id="{2BC6E2B8-DF5D-9749-9EAF-5A3D91E78314}"/>
              </a:ext>
            </a:extLst>
          </p:cNvPr>
          <p:cNvSpPr txBox="1">
            <a:spLocks noChangeArrowheads="1"/>
          </p:cNvSpPr>
          <p:nvPr/>
        </p:nvSpPr>
        <p:spPr bwMode="auto">
          <a:xfrm>
            <a:off x="6083300" y="5816600"/>
            <a:ext cx="68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PC</a:t>
            </a:r>
            <a:endParaRPr lang="zh-CN" altLang="en-US" b="0" dirty="0">
              <a:latin typeface="Nanum Myeongjo" panose="02020603020101020101" pitchFamily="18" charset="-127"/>
              <a:ea typeface="宋体" panose="02010600030101010101" pitchFamily="2" charset="-122"/>
            </a:endParaRPr>
          </a:p>
        </p:txBody>
      </p:sp>
      <p:sp>
        <p:nvSpPr>
          <p:cNvPr id="71693" name="Right Arrow 31">
            <a:extLst>
              <a:ext uri="{FF2B5EF4-FFF2-40B4-BE49-F238E27FC236}">
                <a16:creationId xmlns:a16="http://schemas.microsoft.com/office/drawing/2014/main" id="{1616DD84-489C-0042-9F92-C301A11425A9}"/>
              </a:ext>
            </a:extLst>
          </p:cNvPr>
          <p:cNvSpPr>
            <a:spLocks noChangeArrowheads="1"/>
          </p:cNvSpPr>
          <p:nvPr/>
        </p:nvSpPr>
        <p:spPr bwMode="auto">
          <a:xfrm rot="10800000">
            <a:off x="7623175" y="3352800"/>
            <a:ext cx="692150" cy="250825"/>
          </a:xfrm>
          <a:prstGeom prst="rightArrow">
            <a:avLst>
              <a:gd name="adj1" fmla="val 50000"/>
              <a:gd name="adj2" fmla="val 49939"/>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94" name="TextBox 32">
            <a:extLst>
              <a:ext uri="{FF2B5EF4-FFF2-40B4-BE49-F238E27FC236}">
                <a16:creationId xmlns:a16="http://schemas.microsoft.com/office/drawing/2014/main" id="{FD0F1404-B858-EE41-A34D-171225E054E6}"/>
              </a:ext>
            </a:extLst>
          </p:cNvPr>
          <p:cNvSpPr txBox="1">
            <a:spLocks noChangeArrowheads="1"/>
          </p:cNvSpPr>
          <p:nvPr/>
        </p:nvSpPr>
        <p:spPr bwMode="auto">
          <a:xfrm>
            <a:off x="7573963" y="2987675"/>
            <a:ext cx="84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sp>
        <p:nvSpPr>
          <p:cNvPr id="71695" name="Right Arrow 35">
            <a:extLst>
              <a:ext uri="{FF2B5EF4-FFF2-40B4-BE49-F238E27FC236}">
                <a16:creationId xmlns:a16="http://schemas.microsoft.com/office/drawing/2014/main" id="{C175B330-30B6-C04A-85E8-7FE450A86AD2}"/>
              </a:ext>
            </a:extLst>
          </p:cNvPr>
          <p:cNvSpPr>
            <a:spLocks noChangeArrowheads="1"/>
          </p:cNvSpPr>
          <p:nvPr/>
        </p:nvSpPr>
        <p:spPr bwMode="auto">
          <a:xfrm rot="10800000">
            <a:off x="7618413" y="4403725"/>
            <a:ext cx="693737"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696" name="TextBox 36">
            <a:extLst>
              <a:ext uri="{FF2B5EF4-FFF2-40B4-BE49-F238E27FC236}">
                <a16:creationId xmlns:a16="http://schemas.microsoft.com/office/drawing/2014/main" id="{60E11915-1634-344E-B060-A66650D07BE1}"/>
              </a:ext>
            </a:extLst>
          </p:cNvPr>
          <p:cNvSpPr txBox="1">
            <a:spLocks noChangeArrowheads="1"/>
          </p:cNvSpPr>
          <p:nvPr/>
        </p:nvSpPr>
        <p:spPr bwMode="auto">
          <a:xfrm>
            <a:off x="7543800" y="4033838"/>
            <a:ext cx="91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cxnSp>
        <p:nvCxnSpPr>
          <p:cNvPr id="71697" name="Straight Connector 6">
            <a:extLst>
              <a:ext uri="{FF2B5EF4-FFF2-40B4-BE49-F238E27FC236}">
                <a16:creationId xmlns:a16="http://schemas.microsoft.com/office/drawing/2014/main" id="{DB474BD5-F25B-1B48-AFCD-7905FB1EA3E7}"/>
              </a:ext>
            </a:extLst>
          </p:cNvPr>
          <p:cNvCxnSpPr>
            <a:cxnSpLocks noChangeShapeType="1"/>
          </p:cNvCxnSpPr>
          <p:nvPr/>
        </p:nvCxnSpPr>
        <p:spPr bwMode="auto">
          <a:xfrm>
            <a:off x="7642225" y="2586038"/>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1698" name="Straight Connector 40">
            <a:extLst>
              <a:ext uri="{FF2B5EF4-FFF2-40B4-BE49-F238E27FC236}">
                <a16:creationId xmlns:a16="http://schemas.microsoft.com/office/drawing/2014/main" id="{18E0BF62-FEF4-AB44-BBF7-862725FCC0AD}"/>
              </a:ext>
            </a:extLst>
          </p:cNvPr>
          <p:cNvCxnSpPr>
            <a:cxnSpLocks noChangeShapeType="1"/>
          </p:cNvCxnSpPr>
          <p:nvPr/>
        </p:nvCxnSpPr>
        <p:spPr bwMode="auto">
          <a:xfrm>
            <a:off x="7642225" y="2357438"/>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1699" name="Straight Connector 41">
            <a:extLst>
              <a:ext uri="{FF2B5EF4-FFF2-40B4-BE49-F238E27FC236}">
                <a16:creationId xmlns:a16="http://schemas.microsoft.com/office/drawing/2014/main" id="{FB7EBAE6-4AF9-1B4D-8933-CFA99426BAF1}"/>
              </a:ext>
            </a:extLst>
          </p:cNvPr>
          <p:cNvCxnSpPr>
            <a:cxnSpLocks noChangeShapeType="1"/>
          </p:cNvCxnSpPr>
          <p:nvPr/>
        </p:nvCxnSpPr>
        <p:spPr bwMode="auto">
          <a:xfrm>
            <a:off x="10309225" y="2586038"/>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1700" name="Straight Connector 42">
            <a:extLst>
              <a:ext uri="{FF2B5EF4-FFF2-40B4-BE49-F238E27FC236}">
                <a16:creationId xmlns:a16="http://schemas.microsoft.com/office/drawing/2014/main" id="{0DE3A895-5FB6-8E4D-AD5F-EBCF9750A78E}"/>
              </a:ext>
            </a:extLst>
          </p:cNvPr>
          <p:cNvCxnSpPr>
            <a:cxnSpLocks noChangeShapeType="1"/>
          </p:cNvCxnSpPr>
          <p:nvPr/>
        </p:nvCxnSpPr>
        <p:spPr bwMode="auto">
          <a:xfrm>
            <a:off x="10537825" y="2357438"/>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71701" name="Group 55">
            <a:extLst>
              <a:ext uri="{FF2B5EF4-FFF2-40B4-BE49-F238E27FC236}">
                <a16:creationId xmlns:a16="http://schemas.microsoft.com/office/drawing/2014/main" id="{3B509519-1E91-6D41-BB18-87C68A081152}"/>
              </a:ext>
            </a:extLst>
          </p:cNvPr>
          <p:cNvGrpSpPr>
            <a:grpSpLocks/>
          </p:cNvGrpSpPr>
          <p:nvPr/>
        </p:nvGrpSpPr>
        <p:grpSpPr bwMode="auto">
          <a:xfrm>
            <a:off x="6921500" y="5913438"/>
            <a:ext cx="3624263" cy="406400"/>
            <a:chOff x="5432520" y="5689839"/>
            <a:chExt cx="3149698" cy="406160"/>
          </a:xfrm>
        </p:grpSpPr>
        <p:cxnSp>
          <p:nvCxnSpPr>
            <p:cNvPr id="71712" name="Straight Connector 47">
              <a:extLst>
                <a:ext uri="{FF2B5EF4-FFF2-40B4-BE49-F238E27FC236}">
                  <a16:creationId xmlns:a16="http://schemas.microsoft.com/office/drawing/2014/main" id="{2E03C8B9-CA09-BB40-88CE-56FE08443CEC}"/>
                </a:ext>
              </a:extLst>
            </p:cNvPr>
            <p:cNvCxnSpPr>
              <a:cxnSpLocks noChangeShapeType="1"/>
            </p:cNvCxnSpPr>
            <p:nvPr/>
          </p:nvCxnSpPr>
          <p:spPr bwMode="auto">
            <a:xfrm>
              <a:off x="5620092" y="5791200"/>
              <a:ext cx="2770908"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1713" name="Straight Connector 48">
              <a:extLst>
                <a:ext uri="{FF2B5EF4-FFF2-40B4-BE49-F238E27FC236}">
                  <a16:creationId xmlns:a16="http://schemas.microsoft.com/office/drawing/2014/main" id="{2B6A6012-2744-C044-8EEC-DA4CD83C9311}"/>
                </a:ext>
              </a:extLst>
            </p:cNvPr>
            <p:cNvCxnSpPr>
              <a:cxnSpLocks noChangeShapeType="1"/>
            </p:cNvCxnSpPr>
            <p:nvPr/>
          </p:nvCxnSpPr>
          <p:spPr bwMode="auto">
            <a:xfrm>
              <a:off x="5603491" y="6007100"/>
              <a:ext cx="2978727"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71714" name="Right Arrow 51">
              <a:extLst>
                <a:ext uri="{FF2B5EF4-FFF2-40B4-BE49-F238E27FC236}">
                  <a16:creationId xmlns:a16="http://schemas.microsoft.com/office/drawing/2014/main" id="{7DD5C5E2-5A95-1746-A9FC-7C324D7199CC}"/>
                </a:ext>
              </a:extLst>
            </p:cNvPr>
            <p:cNvSpPr>
              <a:spLocks noChangeArrowheads="1"/>
            </p:cNvSpPr>
            <p:nvPr/>
          </p:nvSpPr>
          <p:spPr bwMode="auto">
            <a:xfrm rot="10800000">
              <a:off x="5432520" y="5689839"/>
              <a:ext cx="228600" cy="406160"/>
            </a:xfrm>
            <a:prstGeom prst="rightArrow">
              <a:avLst>
                <a:gd name="adj1" fmla="val 50000"/>
                <a:gd name="adj2" fmla="val 11569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715" name="Rectangle 54">
              <a:extLst>
                <a:ext uri="{FF2B5EF4-FFF2-40B4-BE49-F238E27FC236}">
                  <a16:creationId xmlns:a16="http://schemas.microsoft.com/office/drawing/2014/main" id="{2AE77E9E-2530-7A44-8E13-5B7C81DE79C8}"/>
                </a:ext>
              </a:extLst>
            </p:cNvPr>
            <p:cNvSpPr>
              <a:spLocks noChangeArrowheads="1"/>
            </p:cNvSpPr>
            <p:nvPr/>
          </p:nvSpPr>
          <p:spPr bwMode="auto">
            <a:xfrm>
              <a:off x="5595052" y="5787752"/>
              <a:ext cx="67173" cy="220789"/>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71702" name="Group 64">
            <a:extLst>
              <a:ext uri="{FF2B5EF4-FFF2-40B4-BE49-F238E27FC236}">
                <a16:creationId xmlns:a16="http://schemas.microsoft.com/office/drawing/2014/main" id="{EA4D8D6A-4F78-DE42-BECC-B8CE7CFC6148}"/>
              </a:ext>
            </a:extLst>
          </p:cNvPr>
          <p:cNvGrpSpPr>
            <a:grpSpLocks/>
          </p:cNvGrpSpPr>
          <p:nvPr/>
        </p:nvGrpSpPr>
        <p:grpSpPr bwMode="auto">
          <a:xfrm>
            <a:off x="10017125" y="4549775"/>
            <a:ext cx="307975" cy="250825"/>
            <a:chOff x="7696200" y="4549743"/>
            <a:chExt cx="495300" cy="250856"/>
          </a:xfrm>
        </p:grpSpPr>
        <p:sp>
          <p:nvSpPr>
            <p:cNvPr id="71710" name="Right Arrow 39">
              <a:extLst>
                <a:ext uri="{FF2B5EF4-FFF2-40B4-BE49-F238E27FC236}">
                  <a16:creationId xmlns:a16="http://schemas.microsoft.com/office/drawing/2014/main" id="{DC8BBCDB-143F-4240-AE83-6C83016C53E8}"/>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711" name="Rectangle 66">
              <a:extLst>
                <a:ext uri="{FF2B5EF4-FFF2-40B4-BE49-F238E27FC236}">
                  <a16:creationId xmlns:a16="http://schemas.microsoft.com/office/drawing/2014/main" id="{4F3809FD-7122-7944-996E-C28C12A78EA8}"/>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71703" name="Group 69">
            <a:extLst>
              <a:ext uri="{FF2B5EF4-FFF2-40B4-BE49-F238E27FC236}">
                <a16:creationId xmlns:a16="http://schemas.microsoft.com/office/drawing/2014/main" id="{622FF6BA-7CE1-C844-A324-F29A63547C68}"/>
              </a:ext>
            </a:extLst>
          </p:cNvPr>
          <p:cNvGrpSpPr>
            <a:grpSpLocks/>
          </p:cNvGrpSpPr>
          <p:nvPr/>
        </p:nvGrpSpPr>
        <p:grpSpPr bwMode="auto">
          <a:xfrm>
            <a:off x="10013950" y="3254375"/>
            <a:ext cx="307975" cy="250825"/>
            <a:chOff x="7696200" y="4549743"/>
            <a:chExt cx="495300" cy="250856"/>
          </a:xfrm>
        </p:grpSpPr>
        <p:sp>
          <p:nvSpPr>
            <p:cNvPr id="71708" name="Right Arrow 70">
              <a:extLst>
                <a:ext uri="{FF2B5EF4-FFF2-40B4-BE49-F238E27FC236}">
                  <a16:creationId xmlns:a16="http://schemas.microsoft.com/office/drawing/2014/main" id="{3487BBD5-8773-E143-A3C6-1A66FECD8BA9}"/>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709" name="Rectangle 71">
              <a:extLst>
                <a:ext uri="{FF2B5EF4-FFF2-40B4-BE49-F238E27FC236}">
                  <a16:creationId xmlns:a16="http://schemas.microsoft.com/office/drawing/2014/main" id="{6144F825-2D5F-4D49-A0BF-4DEC29C82FD5}"/>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sp>
        <p:nvSpPr>
          <p:cNvPr id="71704" name="TextBox 75">
            <a:extLst>
              <a:ext uri="{FF2B5EF4-FFF2-40B4-BE49-F238E27FC236}">
                <a16:creationId xmlns:a16="http://schemas.microsoft.com/office/drawing/2014/main" id="{58D7A548-9474-0E4E-B4B4-C441806B60BD}"/>
              </a:ext>
            </a:extLst>
          </p:cNvPr>
          <p:cNvSpPr txBox="1">
            <a:spLocks noChangeArrowheads="1"/>
          </p:cNvSpPr>
          <p:nvPr/>
        </p:nvSpPr>
        <p:spPr bwMode="auto">
          <a:xfrm>
            <a:off x="9448800" y="2738438"/>
            <a:ext cx="1089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71705" name="TextBox 76">
            <a:extLst>
              <a:ext uri="{FF2B5EF4-FFF2-40B4-BE49-F238E27FC236}">
                <a16:creationId xmlns:a16="http://schemas.microsoft.com/office/drawing/2014/main" id="{FD2BE5E2-FE24-514E-B462-5077353F65AA}"/>
              </a:ext>
            </a:extLst>
          </p:cNvPr>
          <p:cNvSpPr txBox="1">
            <a:spLocks noChangeArrowheads="1"/>
          </p:cNvSpPr>
          <p:nvPr/>
        </p:nvSpPr>
        <p:spPr bwMode="auto">
          <a:xfrm>
            <a:off x="9448800" y="4000500"/>
            <a:ext cx="1089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71706" name="Right Arrow 35">
            <a:extLst>
              <a:ext uri="{FF2B5EF4-FFF2-40B4-BE49-F238E27FC236}">
                <a16:creationId xmlns:a16="http://schemas.microsoft.com/office/drawing/2014/main" id="{A81E9FAC-48A7-DB48-A162-DC386A03199B}"/>
              </a:ext>
            </a:extLst>
          </p:cNvPr>
          <p:cNvSpPr>
            <a:spLocks noChangeArrowheads="1"/>
          </p:cNvSpPr>
          <p:nvPr/>
        </p:nvSpPr>
        <p:spPr bwMode="auto">
          <a:xfrm rot="10800000">
            <a:off x="7620000" y="4778375"/>
            <a:ext cx="693738"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1707" name="Rectangle 3">
            <a:extLst>
              <a:ext uri="{FF2B5EF4-FFF2-40B4-BE49-F238E27FC236}">
                <a16:creationId xmlns:a16="http://schemas.microsoft.com/office/drawing/2014/main" id="{4C8B5FBB-2FF9-9045-8BFD-E9C5EE4F98F0}"/>
              </a:ext>
            </a:extLst>
          </p:cNvPr>
          <p:cNvSpPr txBox="1">
            <a:spLocks noChangeArrowheads="1"/>
          </p:cNvSpPr>
          <p:nvPr/>
        </p:nvSpPr>
        <p:spPr bwMode="auto">
          <a:xfrm>
            <a:off x="609600" y="1689100"/>
            <a:ext cx="43053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85000"/>
              </a:lnSpc>
            </a:pPr>
            <a:r>
              <a:rPr lang="en-US" altLang="zh-CN" sz="3200" b="0" dirty="0">
                <a:latin typeface="Nanum Myeongjo" panose="02020603020101020101" pitchFamily="18" charset="-127"/>
                <a:ea typeface="宋体" panose="02010600030101010101" pitchFamily="2" charset="-122"/>
              </a:rPr>
              <a:t>Combinational Logic</a:t>
            </a:r>
          </a:p>
          <a:p>
            <a:pPr lvl="1">
              <a:lnSpc>
                <a:spcPct val="90000"/>
              </a:lnSpc>
            </a:pPr>
            <a:r>
              <a:rPr lang="en-US" altLang="zh-CN" sz="2800" b="0" dirty="0">
                <a:latin typeface="Nanum Myeongjo" panose="02020603020101020101" pitchFamily="18" charset="-127"/>
                <a:ea typeface="宋体" panose="02010600030101010101" pitchFamily="2" charset="-122"/>
              </a:rPr>
              <a:t>ALU</a:t>
            </a:r>
          </a:p>
          <a:p>
            <a:pPr lvl="1">
              <a:lnSpc>
                <a:spcPct val="90000"/>
              </a:lnSpc>
            </a:pPr>
            <a:r>
              <a:rPr lang="en-US" altLang="zh-CN" sz="2800" b="0" dirty="0">
                <a:latin typeface="Nanum Myeongjo" panose="02020603020101020101" pitchFamily="18" charset="-127"/>
                <a:ea typeface="宋体" panose="02010600030101010101" pitchFamily="2" charset="-122"/>
              </a:rPr>
              <a:t>Control logic</a:t>
            </a:r>
          </a:p>
          <a:p>
            <a:pPr lvl="1">
              <a:lnSpc>
                <a:spcPct val="90000"/>
              </a:lnSpc>
            </a:pPr>
            <a:r>
              <a:rPr lang="en-US" altLang="zh-CN" sz="2800" b="0" dirty="0">
                <a:latin typeface="Nanum Myeongjo" panose="02020603020101020101" pitchFamily="18" charset="-127"/>
                <a:ea typeface="宋体" panose="02010600030101010101" pitchFamily="2" charset="-122"/>
              </a:rPr>
              <a:t>Memory reads</a:t>
            </a:r>
          </a:p>
          <a:p>
            <a:pPr lvl="2">
              <a:lnSpc>
                <a:spcPct val="97000"/>
              </a:lnSpc>
            </a:pPr>
            <a:r>
              <a:rPr lang="en-US" altLang="zh-CN" sz="2800" b="0" dirty="0">
                <a:latin typeface="Nanum Myeongjo" panose="02020603020101020101" pitchFamily="18" charset="-127"/>
                <a:ea typeface="宋体" panose="02010600030101010101" pitchFamily="2" charset="-122"/>
              </a:rPr>
              <a:t>Inst. memory</a:t>
            </a:r>
          </a:p>
          <a:p>
            <a:pPr lvl="2">
              <a:lnSpc>
                <a:spcPct val="97000"/>
              </a:lnSpc>
            </a:pPr>
            <a:r>
              <a:rPr lang="en-US" altLang="zh-CN" sz="2800" b="0" dirty="0">
                <a:latin typeface="Nanum Myeongjo" panose="02020603020101020101" pitchFamily="18" charset="-127"/>
                <a:ea typeface="宋体" panose="02010600030101010101" pitchFamily="2" charset="-122"/>
              </a:rPr>
              <a:t>Data memory</a:t>
            </a:r>
          </a:p>
          <a:p>
            <a:pPr lvl="2">
              <a:lnSpc>
                <a:spcPct val="97000"/>
              </a:lnSpc>
            </a:pPr>
            <a:r>
              <a:rPr lang="en-US" altLang="zh-CN" sz="2800" b="0" dirty="0">
                <a:latin typeface="Nanum Myeongjo" panose="02020603020101020101" pitchFamily="18" charset="-127"/>
                <a:ea typeface="宋体" panose="02010600030101010101" pitchFamily="2" charset="-122"/>
              </a:rPr>
              <a:t>Register file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D631620B-4B53-564A-B29F-E9530C206C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D65638A-823B-6E48-A152-8886DECBCAD4}" type="slidenum">
              <a:rPr lang="zh-CN" altLang="en-US" sz="1400">
                <a:latin typeface="Nanum Myeongjo" panose="02020603020101020101" pitchFamily="18" charset="-127"/>
              </a:rPr>
              <a:pPr>
                <a:spcBef>
                  <a:spcPct val="0"/>
                </a:spcBef>
                <a:buFontTx/>
                <a:buNone/>
              </a:pPr>
              <a:t>35</a:t>
            </a:fld>
            <a:endParaRPr lang="en-US" altLang="zh-CN" sz="1400" dirty="0">
              <a:latin typeface="Nanum Myeongjo" panose="02020603020101020101" pitchFamily="18" charset="-127"/>
            </a:endParaRPr>
          </a:p>
        </p:txBody>
      </p:sp>
      <p:sp>
        <p:nvSpPr>
          <p:cNvPr id="73731" name="Rectangle 2">
            <a:extLst>
              <a:ext uri="{FF2B5EF4-FFF2-40B4-BE49-F238E27FC236}">
                <a16:creationId xmlns:a16="http://schemas.microsoft.com/office/drawing/2014/main" id="{FCAD221D-ACC4-D442-A908-F056183F7C5E}"/>
              </a:ext>
            </a:extLst>
          </p:cNvPr>
          <p:cNvSpPr>
            <a:spLocks noGrp="1" noChangeArrowheads="1"/>
          </p:cNvSpPr>
          <p:nvPr>
            <p:ph type="title"/>
          </p:nvPr>
        </p:nvSpPr>
        <p:spPr/>
        <p:txBody>
          <a:bodyPr/>
          <a:lstStyle/>
          <a:p>
            <a:r>
              <a:rPr lang="en-US" altLang="zh-CN" sz="3600">
                <a:ea typeface="宋体" panose="02010600030101010101" pitchFamily="2" charset="-122"/>
              </a:rPr>
              <a:t>SEQ Components</a:t>
            </a:r>
          </a:p>
        </p:txBody>
      </p:sp>
      <p:grpSp>
        <p:nvGrpSpPr>
          <p:cNvPr id="73732" name="Group 9">
            <a:extLst>
              <a:ext uri="{FF2B5EF4-FFF2-40B4-BE49-F238E27FC236}">
                <a16:creationId xmlns:a16="http://schemas.microsoft.com/office/drawing/2014/main" id="{942FFE9A-DE57-3348-A0BF-BF46222D20D8}"/>
              </a:ext>
            </a:extLst>
          </p:cNvPr>
          <p:cNvGrpSpPr>
            <a:grpSpLocks/>
          </p:cNvGrpSpPr>
          <p:nvPr/>
        </p:nvGrpSpPr>
        <p:grpSpPr bwMode="auto">
          <a:xfrm>
            <a:off x="4953000" y="2035175"/>
            <a:ext cx="2667000" cy="3222625"/>
            <a:chOff x="609600" y="1752600"/>
            <a:chExt cx="2057400" cy="3222368"/>
          </a:xfrm>
        </p:grpSpPr>
        <p:sp>
          <p:nvSpPr>
            <p:cNvPr id="7" name="Rounded Rectangle 10">
              <a:extLst>
                <a:ext uri="{FF2B5EF4-FFF2-40B4-BE49-F238E27FC236}">
                  <a16:creationId xmlns:a16="http://schemas.microsoft.com/office/drawing/2014/main" id="{9F82ADA7-E803-D943-9D98-E3B6FA1C743D}"/>
                </a:ext>
              </a:extLst>
            </p:cNvPr>
            <p:cNvSpPr/>
            <p:nvPr/>
          </p:nvSpPr>
          <p:spPr bwMode="auto">
            <a:xfrm>
              <a:off x="609600" y="1752600"/>
              <a:ext cx="2057400" cy="3222368"/>
            </a:xfrm>
            <a:prstGeom prst="roundRect">
              <a:avLst>
                <a:gd name="adj" fmla="val 17284"/>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73765" name="Rounded Rectangle 11">
              <a:extLst>
                <a:ext uri="{FF2B5EF4-FFF2-40B4-BE49-F238E27FC236}">
                  <a16:creationId xmlns:a16="http://schemas.microsoft.com/office/drawing/2014/main" id="{2F418B5B-9F03-6C49-AFC2-AA4E7507F271}"/>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66" name="TextBox 13">
              <a:extLst>
                <a:ext uri="{FF2B5EF4-FFF2-40B4-BE49-F238E27FC236}">
                  <a16:creationId xmlns:a16="http://schemas.microsoft.com/office/drawing/2014/main" id="{41056B91-DC95-0C48-B33F-2A7265F993CC}"/>
                </a:ext>
              </a:extLst>
            </p:cNvPr>
            <p:cNvSpPr txBox="1">
              <a:spLocks noChangeArrowheads="1"/>
            </p:cNvSpPr>
            <p:nvPr/>
          </p:nvSpPr>
          <p:spPr bwMode="auto">
            <a:xfrm>
              <a:off x="647700" y="1944469"/>
              <a:ext cx="1981200" cy="86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b="0" dirty="0">
                  <a:latin typeface="Nanum Myeongjo" panose="02020603020101020101" pitchFamily="18" charset="-127"/>
                  <a:ea typeface="宋体" panose="02010600030101010101" pitchFamily="2" charset="-122"/>
                </a:rPr>
                <a:t>Combinational Logic</a:t>
              </a:r>
              <a:endParaRPr lang="zh-CN" altLang="en-US" b="0" dirty="0">
                <a:latin typeface="Nanum Myeongjo" panose="02020603020101020101" pitchFamily="18" charset="-127"/>
                <a:ea typeface="宋体" panose="02010600030101010101" pitchFamily="2" charset="-122"/>
              </a:endParaRPr>
            </a:p>
          </p:txBody>
        </p:sp>
        <p:sp>
          <p:nvSpPr>
            <p:cNvPr id="73767" name="TextBox 16">
              <a:extLst>
                <a:ext uri="{FF2B5EF4-FFF2-40B4-BE49-F238E27FC236}">
                  <a16:creationId xmlns:a16="http://schemas.microsoft.com/office/drawing/2014/main" id="{D17D7D7C-8E86-2F43-8F0A-DCE418CD4320}"/>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73733" name="Rounded Rectangle 19">
            <a:extLst>
              <a:ext uri="{FF2B5EF4-FFF2-40B4-BE49-F238E27FC236}">
                <a16:creationId xmlns:a16="http://schemas.microsoft.com/office/drawing/2014/main" id="{047A6D1C-C457-0142-B839-D05CAD135A79}"/>
              </a:ext>
            </a:extLst>
          </p:cNvPr>
          <p:cNvSpPr>
            <a:spLocks noChangeArrowheads="1"/>
          </p:cNvSpPr>
          <p:nvPr/>
        </p:nvSpPr>
        <p:spPr bwMode="auto">
          <a:xfrm>
            <a:off x="8331200" y="435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34" name="TextBox 20">
            <a:extLst>
              <a:ext uri="{FF2B5EF4-FFF2-40B4-BE49-F238E27FC236}">
                <a16:creationId xmlns:a16="http://schemas.microsoft.com/office/drawing/2014/main" id="{63AB1916-5EB4-9E43-AC64-E063CDC901CC}"/>
              </a:ext>
            </a:extLst>
          </p:cNvPr>
          <p:cNvSpPr txBox="1">
            <a:spLocks noChangeArrowheads="1"/>
          </p:cNvSpPr>
          <p:nvPr/>
        </p:nvSpPr>
        <p:spPr bwMode="auto">
          <a:xfrm>
            <a:off x="8318500" y="4303713"/>
            <a:ext cx="1689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Register File</a:t>
            </a:r>
            <a:endParaRPr lang="zh-CN" altLang="en-US" b="0" dirty="0">
              <a:latin typeface="Nanum Myeongjo" panose="02020603020101020101" pitchFamily="18" charset="-127"/>
              <a:ea typeface="宋体" panose="02010600030101010101" pitchFamily="2" charset="-122"/>
            </a:endParaRPr>
          </a:p>
        </p:txBody>
      </p:sp>
      <p:sp>
        <p:nvSpPr>
          <p:cNvPr id="73735" name="Rounded Rectangle 17">
            <a:extLst>
              <a:ext uri="{FF2B5EF4-FFF2-40B4-BE49-F238E27FC236}">
                <a16:creationId xmlns:a16="http://schemas.microsoft.com/office/drawing/2014/main" id="{1CE85093-023A-4041-B612-528ACC91C97D}"/>
              </a:ext>
            </a:extLst>
          </p:cNvPr>
          <p:cNvSpPr>
            <a:spLocks noChangeArrowheads="1"/>
          </p:cNvSpPr>
          <p:nvPr/>
        </p:nvSpPr>
        <p:spPr bwMode="auto">
          <a:xfrm>
            <a:off x="8331200" y="3087688"/>
            <a:ext cx="1676400" cy="850900"/>
          </a:xfrm>
          <a:prstGeom prst="roundRect">
            <a:avLst>
              <a:gd name="adj" fmla="val 0"/>
            </a:avLst>
          </a:prstGeom>
          <a:solidFill>
            <a:srgbClr val="FFFF93"/>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36" name="TextBox 21">
            <a:extLst>
              <a:ext uri="{FF2B5EF4-FFF2-40B4-BE49-F238E27FC236}">
                <a16:creationId xmlns:a16="http://schemas.microsoft.com/office/drawing/2014/main" id="{29FB2373-C11C-4B42-90DB-9D4F262B1397}"/>
              </a:ext>
            </a:extLst>
          </p:cNvPr>
          <p:cNvSpPr txBox="1">
            <a:spLocks noChangeArrowheads="1"/>
          </p:cNvSpPr>
          <p:nvPr/>
        </p:nvSpPr>
        <p:spPr bwMode="auto">
          <a:xfrm>
            <a:off x="8318500" y="3252788"/>
            <a:ext cx="168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Memory</a:t>
            </a:r>
            <a:endParaRPr lang="zh-CN" altLang="en-US" b="0" dirty="0">
              <a:latin typeface="Nanum Myeongjo" panose="02020603020101020101" pitchFamily="18" charset="-127"/>
              <a:ea typeface="宋体" panose="02010600030101010101" pitchFamily="2" charset="-122"/>
            </a:endParaRPr>
          </a:p>
        </p:txBody>
      </p:sp>
      <p:sp>
        <p:nvSpPr>
          <p:cNvPr id="73737" name="Rounded Rectangle 27">
            <a:extLst>
              <a:ext uri="{FF2B5EF4-FFF2-40B4-BE49-F238E27FC236}">
                <a16:creationId xmlns:a16="http://schemas.microsoft.com/office/drawing/2014/main" id="{87137259-807A-374D-831C-69CD6E4AC714}"/>
              </a:ext>
            </a:extLst>
          </p:cNvPr>
          <p:cNvSpPr>
            <a:spLocks noChangeArrowheads="1"/>
          </p:cNvSpPr>
          <p:nvPr/>
        </p:nvSpPr>
        <p:spPr bwMode="auto">
          <a:xfrm>
            <a:off x="5943600" y="3544888"/>
            <a:ext cx="6858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38" name="TextBox 28">
            <a:extLst>
              <a:ext uri="{FF2B5EF4-FFF2-40B4-BE49-F238E27FC236}">
                <a16:creationId xmlns:a16="http://schemas.microsoft.com/office/drawing/2014/main" id="{9B489B3E-A3F4-DF4F-83E1-07DCF5087A50}"/>
              </a:ext>
            </a:extLst>
          </p:cNvPr>
          <p:cNvSpPr txBox="1">
            <a:spLocks noChangeArrowheads="1"/>
          </p:cNvSpPr>
          <p:nvPr/>
        </p:nvSpPr>
        <p:spPr bwMode="auto">
          <a:xfrm>
            <a:off x="5943600" y="3565525"/>
            <a:ext cx="685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CC</a:t>
            </a:r>
            <a:endParaRPr lang="zh-CN" altLang="en-US" b="0" dirty="0">
              <a:latin typeface="Nanum Myeongjo" panose="02020603020101020101" pitchFamily="18" charset="-127"/>
              <a:ea typeface="宋体" panose="02010600030101010101" pitchFamily="2" charset="-122"/>
            </a:endParaRPr>
          </a:p>
        </p:txBody>
      </p:sp>
      <p:sp>
        <p:nvSpPr>
          <p:cNvPr id="73739" name="Rounded Rectangle 29">
            <a:extLst>
              <a:ext uri="{FF2B5EF4-FFF2-40B4-BE49-F238E27FC236}">
                <a16:creationId xmlns:a16="http://schemas.microsoft.com/office/drawing/2014/main" id="{7BCB7D8E-4F7A-D14F-A99E-9B55554E7DBE}"/>
              </a:ext>
            </a:extLst>
          </p:cNvPr>
          <p:cNvSpPr>
            <a:spLocks noChangeArrowheads="1"/>
          </p:cNvSpPr>
          <p:nvPr/>
        </p:nvSpPr>
        <p:spPr bwMode="auto">
          <a:xfrm>
            <a:off x="5943600" y="5795963"/>
            <a:ext cx="965200" cy="565150"/>
          </a:xfrm>
          <a:prstGeom prst="roundRect">
            <a:avLst>
              <a:gd name="adj" fmla="val 0"/>
            </a:avLst>
          </a:prstGeom>
          <a:solidFill>
            <a:srgbClr val="FFF4CD"/>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40" name="TextBox 30">
            <a:extLst>
              <a:ext uri="{FF2B5EF4-FFF2-40B4-BE49-F238E27FC236}">
                <a16:creationId xmlns:a16="http://schemas.microsoft.com/office/drawing/2014/main" id="{F9B15BA2-8664-784A-834B-FEF5C04610CC}"/>
              </a:ext>
            </a:extLst>
          </p:cNvPr>
          <p:cNvSpPr txBox="1">
            <a:spLocks noChangeArrowheads="1"/>
          </p:cNvSpPr>
          <p:nvPr/>
        </p:nvSpPr>
        <p:spPr bwMode="auto">
          <a:xfrm>
            <a:off x="6083300" y="5816600"/>
            <a:ext cx="68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PC</a:t>
            </a:r>
            <a:endParaRPr lang="zh-CN" altLang="en-US" b="0" dirty="0">
              <a:latin typeface="Nanum Myeongjo" panose="02020603020101020101" pitchFamily="18" charset="-127"/>
              <a:ea typeface="宋体" panose="02010600030101010101" pitchFamily="2" charset="-122"/>
            </a:endParaRPr>
          </a:p>
        </p:txBody>
      </p:sp>
      <p:sp>
        <p:nvSpPr>
          <p:cNvPr id="73741" name="Right Arrow 31">
            <a:extLst>
              <a:ext uri="{FF2B5EF4-FFF2-40B4-BE49-F238E27FC236}">
                <a16:creationId xmlns:a16="http://schemas.microsoft.com/office/drawing/2014/main" id="{023AB256-2488-2347-B582-6675B3D97812}"/>
              </a:ext>
            </a:extLst>
          </p:cNvPr>
          <p:cNvSpPr>
            <a:spLocks noChangeArrowheads="1"/>
          </p:cNvSpPr>
          <p:nvPr/>
        </p:nvSpPr>
        <p:spPr bwMode="auto">
          <a:xfrm rot="10800000">
            <a:off x="7623175" y="3352800"/>
            <a:ext cx="692150" cy="250825"/>
          </a:xfrm>
          <a:prstGeom prst="rightArrow">
            <a:avLst>
              <a:gd name="adj1" fmla="val 50000"/>
              <a:gd name="adj2" fmla="val 49939"/>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42" name="TextBox 32">
            <a:extLst>
              <a:ext uri="{FF2B5EF4-FFF2-40B4-BE49-F238E27FC236}">
                <a16:creationId xmlns:a16="http://schemas.microsoft.com/office/drawing/2014/main" id="{B87D5AAB-3BB4-8A41-AAD5-A20A33AC6CED}"/>
              </a:ext>
            </a:extLst>
          </p:cNvPr>
          <p:cNvSpPr txBox="1">
            <a:spLocks noChangeArrowheads="1"/>
          </p:cNvSpPr>
          <p:nvPr/>
        </p:nvSpPr>
        <p:spPr bwMode="auto">
          <a:xfrm>
            <a:off x="7573963" y="2987675"/>
            <a:ext cx="84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sp>
        <p:nvSpPr>
          <p:cNvPr id="73743" name="Right Arrow 35">
            <a:extLst>
              <a:ext uri="{FF2B5EF4-FFF2-40B4-BE49-F238E27FC236}">
                <a16:creationId xmlns:a16="http://schemas.microsoft.com/office/drawing/2014/main" id="{F60561AD-0714-4143-B4EC-0482D17DCD8A}"/>
              </a:ext>
            </a:extLst>
          </p:cNvPr>
          <p:cNvSpPr>
            <a:spLocks noChangeArrowheads="1"/>
          </p:cNvSpPr>
          <p:nvPr/>
        </p:nvSpPr>
        <p:spPr bwMode="auto">
          <a:xfrm rot="10800000">
            <a:off x="7618413" y="4403725"/>
            <a:ext cx="693737"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44" name="TextBox 36">
            <a:extLst>
              <a:ext uri="{FF2B5EF4-FFF2-40B4-BE49-F238E27FC236}">
                <a16:creationId xmlns:a16="http://schemas.microsoft.com/office/drawing/2014/main" id="{AAFBF509-7B9D-634C-AAB5-815D3DD2B2E1}"/>
              </a:ext>
            </a:extLst>
          </p:cNvPr>
          <p:cNvSpPr txBox="1">
            <a:spLocks noChangeArrowheads="1"/>
          </p:cNvSpPr>
          <p:nvPr/>
        </p:nvSpPr>
        <p:spPr bwMode="auto">
          <a:xfrm>
            <a:off x="7543800" y="4033838"/>
            <a:ext cx="91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read</a:t>
            </a:r>
            <a:endParaRPr lang="zh-CN" altLang="en-US" sz="2400" b="0" dirty="0">
              <a:latin typeface="Nanum Myeongjo" panose="02020603020101020101" pitchFamily="18" charset="-127"/>
              <a:ea typeface="宋体" panose="02010600030101010101" pitchFamily="2" charset="-122"/>
            </a:endParaRPr>
          </a:p>
        </p:txBody>
      </p:sp>
      <p:cxnSp>
        <p:nvCxnSpPr>
          <p:cNvPr id="73745" name="Straight Connector 6">
            <a:extLst>
              <a:ext uri="{FF2B5EF4-FFF2-40B4-BE49-F238E27FC236}">
                <a16:creationId xmlns:a16="http://schemas.microsoft.com/office/drawing/2014/main" id="{DB2B6076-8E9C-9041-B53F-1F838E73E904}"/>
              </a:ext>
            </a:extLst>
          </p:cNvPr>
          <p:cNvCxnSpPr>
            <a:cxnSpLocks noChangeShapeType="1"/>
          </p:cNvCxnSpPr>
          <p:nvPr/>
        </p:nvCxnSpPr>
        <p:spPr bwMode="auto">
          <a:xfrm>
            <a:off x="7642225" y="2586038"/>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3746" name="Straight Connector 40">
            <a:extLst>
              <a:ext uri="{FF2B5EF4-FFF2-40B4-BE49-F238E27FC236}">
                <a16:creationId xmlns:a16="http://schemas.microsoft.com/office/drawing/2014/main" id="{F2F73743-91D0-A84A-A987-FE80FD8AE92B}"/>
              </a:ext>
            </a:extLst>
          </p:cNvPr>
          <p:cNvCxnSpPr>
            <a:cxnSpLocks noChangeShapeType="1"/>
          </p:cNvCxnSpPr>
          <p:nvPr/>
        </p:nvCxnSpPr>
        <p:spPr bwMode="auto">
          <a:xfrm>
            <a:off x="7642225" y="2357438"/>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3747" name="Straight Connector 41">
            <a:extLst>
              <a:ext uri="{FF2B5EF4-FFF2-40B4-BE49-F238E27FC236}">
                <a16:creationId xmlns:a16="http://schemas.microsoft.com/office/drawing/2014/main" id="{21463E3D-ED44-7D49-8B77-75059FAE8C54}"/>
              </a:ext>
            </a:extLst>
          </p:cNvPr>
          <p:cNvCxnSpPr>
            <a:cxnSpLocks noChangeShapeType="1"/>
          </p:cNvCxnSpPr>
          <p:nvPr/>
        </p:nvCxnSpPr>
        <p:spPr bwMode="auto">
          <a:xfrm>
            <a:off x="10309225" y="2586038"/>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3748" name="Straight Connector 42">
            <a:extLst>
              <a:ext uri="{FF2B5EF4-FFF2-40B4-BE49-F238E27FC236}">
                <a16:creationId xmlns:a16="http://schemas.microsoft.com/office/drawing/2014/main" id="{470F851D-5777-9E42-B2FC-D369FD75EB57}"/>
              </a:ext>
            </a:extLst>
          </p:cNvPr>
          <p:cNvCxnSpPr>
            <a:cxnSpLocks noChangeShapeType="1"/>
          </p:cNvCxnSpPr>
          <p:nvPr/>
        </p:nvCxnSpPr>
        <p:spPr bwMode="auto">
          <a:xfrm>
            <a:off x="10537825" y="2357438"/>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73749" name="Group 55">
            <a:extLst>
              <a:ext uri="{FF2B5EF4-FFF2-40B4-BE49-F238E27FC236}">
                <a16:creationId xmlns:a16="http://schemas.microsoft.com/office/drawing/2014/main" id="{46C89128-F9E6-C848-BCD1-99824C209900}"/>
              </a:ext>
            </a:extLst>
          </p:cNvPr>
          <p:cNvGrpSpPr>
            <a:grpSpLocks/>
          </p:cNvGrpSpPr>
          <p:nvPr/>
        </p:nvGrpSpPr>
        <p:grpSpPr bwMode="auto">
          <a:xfrm>
            <a:off x="6921500" y="5913438"/>
            <a:ext cx="3624263" cy="406400"/>
            <a:chOff x="5432520" y="5689839"/>
            <a:chExt cx="3149698" cy="406160"/>
          </a:xfrm>
        </p:grpSpPr>
        <p:cxnSp>
          <p:nvCxnSpPr>
            <p:cNvPr id="73760" name="Straight Connector 47">
              <a:extLst>
                <a:ext uri="{FF2B5EF4-FFF2-40B4-BE49-F238E27FC236}">
                  <a16:creationId xmlns:a16="http://schemas.microsoft.com/office/drawing/2014/main" id="{E4D983A5-C160-0A41-9673-8AC608DC5927}"/>
                </a:ext>
              </a:extLst>
            </p:cNvPr>
            <p:cNvCxnSpPr>
              <a:cxnSpLocks noChangeShapeType="1"/>
            </p:cNvCxnSpPr>
            <p:nvPr/>
          </p:nvCxnSpPr>
          <p:spPr bwMode="auto">
            <a:xfrm>
              <a:off x="5620092" y="5791200"/>
              <a:ext cx="2770908"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3761" name="Straight Connector 48">
              <a:extLst>
                <a:ext uri="{FF2B5EF4-FFF2-40B4-BE49-F238E27FC236}">
                  <a16:creationId xmlns:a16="http://schemas.microsoft.com/office/drawing/2014/main" id="{DBBF882A-467B-CE42-8BE9-04891122BB5B}"/>
                </a:ext>
              </a:extLst>
            </p:cNvPr>
            <p:cNvCxnSpPr>
              <a:cxnSpLocks noChangeShapeType="1"/>
            </p:cNvCxnSpPr>
            <p:nvPr/>
          </p:nvCxnSpPr>
          <p:spPr bwMode="auto">
            <a:xfrm>
              <a:off x="5603491" y="6007100"/>
              <a:ext cx="2978727"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73762" name="Right Arrow 51">
              <a:extLst>
                <a:ext uri="{FF2B5EF4-FFF2-40B4-BE49-F238E27FC236}">
                  <a16:creationId xmlns:a16="http://schemas.microsoft.com/office/drawing/2014/main" id="{2DF3CEDF-7B95-EF47-8E7A-2C4D6755A41E}"/>
                </a:ext>
              </a:extLst>
            </p:cNvPr>
            <p:cNvSpPr>
              <a:spLocks noChangeArrowheads="1"/>
            </p:cNvSpPr>
            <p:nvPr/>
          </p:nvSpPr>
          <p:spPr bwMode="auto">
            <a:xfrm rot="10800000">
              <a:off x="5432520" y="5689839"/>
              <a:ext cx="228600" cy="406160"/>
            </a:xfrm>
            <a:prstGeom prst="rightArrow">
              <a:avLst>
                <a:gd name="adj1" fmla="val 50000"/>
                <a:gd name="adj2" fmla="val 11569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63" name="Rectangle 54">
              <a:extLst>
                <a:ext uri="{FF2B5EF4-FFF2-40B4-BE49-F238E27FC236}">
                  <a16:creationId xmlns:a16="http://schemas.microsoft.com/office/drawing/2014/main" id="{E523735F-2245-8746-A4CC-86C3594DF5DA}"/>
                </a:ext>
              </a:extLst>
            </p:cNvPr>
            <p:cNvSpPr>
              <a:spLocks noChangeArrowheads="1"/>
            </p:cNvSpPr>
            <p:nvPr/>
          </p:nvSpPr>
          <p:spPr bwMode="auto">
            <a:xfrm>
              <a:off x="5595052" y="5787752"/>
              <a:ext cx="67173" cy="220789"/>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73750" name="Group 64">
            <a:extLst>
              <a:ext uri="{FF2B5EF4-FFF2-40B4-BE49-F238E27FC236}">
                <a16:creationId xmlns:a16="http://schemas.microsoft.com/office/drawing/2014/main" id="{190C3A04-42D8-0346-994D-9648E20A86C5}"/>
              </a:ext>
            </a:extLst>
          </p:cNvPr>
          <p:cNvGrpSpPr>
            <a:grpSpLocks/>
          </p:cNvGrpSpPr>
          <p:nvPr/>
        </p:nvGrpSpPr>
        <p:grpSpPr bwMode="auto">
          <a:xfrm>
            <a:off x="10017125" y="4549775"/>
            <a:ext cx="307975" cy="250825"/>
            <a:chOff x="7696200" y="4549743"/>
            <a:chExt cx="495300" cy="250856"/>
          </a:xfrm>
        </p:grpSpPr>
        <p:sp>
          <p:nvSpPr>
            <p:cNvPr id="73758" name="Right Arrow 39">
              <a:extLst>
                <a:ext uri="{FF2B5EF4-FFF2-40B4-BE49-F238E27FC236}">
                  <a16:creationId xmlns:a16="http://schemas.microsoft.com/office/drawing/2014/main" id="{13E37673-5106-BA4B-9CEB-C54E5FE1FA29}"/>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59" name="Rectangle 66">
              <a:extLst>
                <a:ext uri="{FF2B5EF4-FFF2-40B4-BE49-F238E27FC236}">
                  <a16:creationId xmlns:a16="http://schemas.microsoft.com/office/drawing/2014/main" id="{1678EA6D-17C5-9249-8CE9-3FA2A63E8F9A}"/>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73751" name="Group 69">
            <a:extLst>
              <a:ext uri="{FF2B5EF4-FFF2-40B4-BE49-F238E27FC236}">
                <a16:creationId xmlns:a16="http://schemas.microsoft.com/office/drawing/2014/main" id="{C8C0FD87-C4D8-A844-AAE2-74584CB15E72}"/>
              </a:ext>
            </a:extLst>
          </p:cNvPr>
          <p:cNvGrpSpPr>
            <a:grpSpLocks/>
          </p:cNvGrpSpPr>
          <p:nvPr/>
        </p:nvGrpSpPr>
        <p:grpSpPr bwMode="auto">
          <a:xfrm>
            <a:off x="10013950" y="3254375"/>
            <a:ext cx="307975" cy="250825"/>
            <a:chOff x="7696200" y="4549743"/>
            <a:chExt cx="495300" cy="250856"/>
          </a:xfrm>
        </p:grpSpPr>
        <p:sp>
          <p:nvSpPr>
            <p:cNvPr id="73756" name="Right Arrow 70">
              <a:extLst>
                <a:ext uri="{FF2B5EF4-FFF2-40B4-BE49-F238E27FC236}">
                  <a16:creationId xmlns:a16="http://schemas.microsoft.com/office/drawing/2014/main" id="{88EEC172-09C8-CB46-AACD-92C355BB59B2}"/>
                </a:ext>
              </a:extLst>
            </p:cNvPr>
            <p:cNvSpPr>
              <a:spLocks noChangeArrowheads="1"/>
            </p:cNvSpPr>
            <p:nvPr/>
          </p:nvSpPr>
          <p:spPr bwMode="auto">
            <a:xfrm rot="10800000">
              <a:off x="7696200" y="4549743"/>
              <a:ext cx="457200" cy="250856"/>
            </a:xfrm>
            <a:prstGeom prst="rightArrow">
              <a:avLst>
                <a:gd name="adj1" fmla="val 50000"/>
                <a:gd name="adj2" fmla="val 50002"/>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57" name="Rectangle 71">
              <a:extLst>
                <a:ext uri="{FF2B5EF4-FFF2-40B4-BE49-F238E27FC236}">
                  <a16:creationId xmlns:a16="http://schemas.microsoft.com/office/drawing/2014/main" id="{69751091-9DBE-4649-AEF9-E7EEEE9DC07E}"/>
                </a:ext>
              </a:extLst>
            </p:cNvPr>
            <p:cNvSpPr>
              <a:spLocks noChangeArrowheads="1"/>
            </p:cNvSpPr>
            <p:nvPr/>
          </p:nvSpPr>
          <p:spPr bwMode="auto">
            <a:xfrm>
              <a:off x="8115300" y="4626005"/>
              <a:ext cx="76200" cy="95190"/>
            </a:xfrm>
            <a:prstGeom prst="rect">
              <a:avLst/>
            </a:prstGeom>
            <a:solidFill>
              <a:schemeClr val="bg1"/>
            </a:solidFill>
            <a:ln w="19050" algn="ctr">
              <a:solidFill>
                <a:schemeClr val="bg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sp>
        <p:nvSpPr>
          <p:cNvPr id="73752" name="TextBox 75">
            <a:extLst>
              <a:ext uri="{FF2B5EF4-FFF2-40B4-BE49-F238E27FC236}">
                <a16:creationId xmlns:a16="http://schemas.microsoft.com/office/drawing/2014/main" id="{BF1B7ADD-0587-1B4D-9769-14F7F0B2ED40}"/>
              </a:ext>
            </a:extLst>
          </p:cNvPr>
          <p:cNvSpPr txBox="1">
            <a:spLocks noChangeArrowheads="1"/>
          </p:cNvSpPr>
          <p:nvPr/>
        </p:nvSpPr>
        <p:spPr bwMode="auto">
          <a:xfrm>
            <a:off x="9448800" y="2738438"/>
            <a:ext cx="1089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73753" name="TextBox 76">
            <a:extLst>
              <a:ext uri="{FF2B5EF4-FFF2-40B4-BE49-F238E27FC236}">
                <a16:creationId xmlns:a16="http://schemas.microsoft.com/office/drawing/2014/main" id="{6C918C40-BE3E-524A-A00C-0F704CA2B08D}"/>
              </a:ext>
            </a:extLst>
          </p:cNvPr>
          <p:cNvSpPr txBox="1">
            <a:spLocks noChangeArrowheads="1"/>
          </p:cNvSpPr>
          <p:nvPr/>
        </p:nvSpPr>
        <p:spPr bwMode="auto">
          <a:xfrm>
            <a:off x="9448800" y="4000500"/>
            <a:ext cx="1089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2400" b="0" dirty="0">
                <a:latin typeface="Nanum Myeongjo" panose="02020603020101020101" pitchFamily="18" charset="-127"/>
                <a:ea typeface="宋体" panose="02010600030101010101" pitchFamily="2" charset="-122"/>
              </a:rPr>
              <a:t>write</a:t>
            </a:r>
            <a:endParaRPr lang="zh-CN" altLang="en-US" sz="2400" b="0" dirty="0">
              <a:latin typeface="Nanum Myeongjo" panose="02020603020101020101" pitchFamily="18" charset="-127"/>
              <a:ea typeface="宋体" panose="02010600030101010101" pitchFamily="2" charset="-122"/>
            </a:endParaRPr>
          </a:p>
        </p:txBody>
      </p:sp>
      <p:sp>
        <p:nvSpPr>
          <p:cNvPr id="73754" name="Right Arrow 35">
            <a:extLst>
              <a:ext uri="{FF2B5EF4-FFF2-40B4-BE49-F238E27FC236}">
                <a16:creationId xmlns:a16="http://schemas.microsoft.com/office/drawing/2014/main" id="{0C587F99-5806-3C46-8634-CDF3B9E440C8}"/>
              </a:ext>
            </a:extLst>
          </p:cNvPr>
          <p:cNvSpPr>
            <a:spLocks noChangeArrowheads="1"/>
          </p:cNvSpPr>
          <p:nvPr/>
        </p:nvSpPr>
        <p:spPr bwMode="auto">
          <a:xfrm rot="10800000">
            <a:off x="7620000" y="4778375"/>
            <a:ext cx="693738" cy="250825"/>
          </a:xfrm>
          <a:prstGeom prst="rightArrow">
            <a:avLst>
              <a:gd name="adj1" fmla="val 50000"/>
              <a:gd name="adj2" fmla="val 5005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3755" name="Rectangle 3">
            <a:extLst>
              <a:ext uri="{FF2B5EF4-FFF2-40B4-BE49-F238E27FC236}">
                <a16:creationId xmlns:a16="http://schemas.microsoft.com/office/drawing/2014/main" id="{AC6A413C-6008-CA44-B043-9C52497EDAFC}"/>
              </a:ext>
            </a:extLst>
          </p:cNvPr>
          <p:cNvSpPr txBox="1">
            <a:spLocks noChangeArrowheads="1"/>
          </p:cNvSpPr>
          <p:nvPr/>
        </p:nvSpPr>
        <p:spPr bwMode="auto">
          <a:xfrm>
            <a:off x="381000" y="2514600"/>
            <a:ext cx="59674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85000"/>
              </a:lnSpc>
            </a:pPr>
            <a:r>
              <a:rPr lang="en-US" altLang="zh-CN" sz="3200" b="0" dirty="0">
                <a:latin typeface="Nanum Myeongjo" panose="02020603020101020101" pitchFamily="18" charset="-127"/>
                <a:ea typeface="宋体" panose="02010600030101010101" pitchFamily="2" charset="-122"/>
              </a:rPr>
              <a:t>Sequential Logic</a:t>
            </a:r>
          </a:p>
          <a:p>
            <a:pPr lvl="1">
              <a:lnSpc>
                <a:spcPct val="85000"/>
              </a:lnSpc>
            </a:pPr>
            <a:r>
              <a:rPr lang="en-US" altLang="zh-CN" sz="2800" b="0" dirty="0">
                <a:latin typeface="Nanum Myeongjo" panose="02020603020101020101" pitchFamily="18" charset="-127"/>
                <a:ea typeface="宋体" panose="02010600030101010101" pitchFamily="2" charset="-122"/>
              </a:rPr>
              <a:t>Program counter (PC)</a:t>
            </a:r>
          </a:p>
          <a:p>
            <a:pPr lvl="1">
              <a:lnSpc>
                <a:spcPct val="85000"/>
              </a:lnSpc>
            </a:pPr>
            <a:r>
              <a:rPr lang="en-US" altLang="zh-CN" sz="2800" b="0" dirty="0">
                <a:latin typeface="Nanum Myeongjo" panose="02020603020101020101" pitchFamily="18" charset="-127"/>
                <a:ea typeface="宋体" panose="02010600030101010101" pitchFamily="2" charset="-122"/>
              </a:rPr>
              <a:t>Condition code (CC)</a:t>
            </a:r>
          </a:p>
          <a:p>
            <a:pPr lvl="1">
              <a:lnSpc>
                <a:spcPct val="85000"/>
              </a:lnSpc>
            </a:pPr>
            <a:r>
              <a:rPr lang="en-US" altLang="zh-CN" sz="2800" b="0" dirty="0">
                <a:latin typeface="Nanum Myeongjo" panose="02020603020101020101" pitchFamily="18" charset="-127"/>
                <a:ea typeface="宋体" panose="02010600030101010101" pitchFamily="2" charset="-122"/>
              </a:rPr>
              <a:t>Register File</a:t>
            </a:r>
          </a:p>
          <a:p>
            <a:pPr lvl="1">
              <a:lnSpc>
                <a:spcPct val="85000"/>
              </a:lnSpc>
            </a:pPr>
            <a:r>
              <a:rPr lang="en-US" altLang="zh-CN" sz="2800" b="0" dirty="0">
                <a:latin typeface="Nanum Myeongjo" panose="02020603020101020101" pitchFamily="18" charset="-127"/>
                <a:ea typeface="宋体" panose="02010600030101010101" pitchFamily="2" charset="-122"/>
              </a:rPr>
              <a:t>Memories</a:t>
            </a:r>
          </a:p>
          <a:p>
            <a:pPr lvl="1">
              <a:lnSpc>
                <a:spcPct val="85000"/>
              </a:lnSpc>
            </a:pPr>
            <a:r>
              <a:rPr lang="en-US" altLang="zh-CN" sz="2800" b="0" dirty="0">
                <a:latin typeface="Nanum Myeongjo" panose="02020603020101020101" pitchFamily="18" charset="-127"/>
                <a:ea typeface="宋体" panose="02010600030101010101" pitchFamily="2" charset="-122"/>
              </a:rPr>
              <a:t>a single clock signal</a:t>
            </a:r>
          </a:p>
          <a:p>
            <a:pPr>
              <a:lnSpc>
                <a:spcPct val="85000"/>
              </a:lnSpc>
            </a:pPr>
            <a:r>
              <a:rPr lang="en-US" altLang="zh-CN" sz="3200" b="0" dirty="0">
                <a:latin typeface="Nanum Myeongjo" panose="02020603020101020101" pitchFamily="18" charset="-127"/>
                <a:ea typeface="宋体" panose="02010600030101010101" pitchFamily="2" charset="-122"/>
              </a:rPr>
              <a:t>(All updated as clock rises)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70CF3267-74BF-F74D-835F-39679D8F9A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E5A8C2F-F4DB-BE4F-BA6D-AB7273266A23}" type="slidenum">
              <a:rPr lang="zh-CN" altLang="en-US" sz="1400">
                <a:latin typeface="Nanum Myeongjo" panose="02020603020101020101" pitchFamily="18" charset="-127"/>
              </a:rPr>
              <a:pPr>
                <a:spcBef>
                  <a:spcPct val="0"/>
                </a:spcBef>
                <a:buFontTx/>
                <a:buNone/>
              </a:pPr>
              <a:t>36</a:t>
            </a:fld>
            <a:endParaRPr lang="en-US" altLang="zh-CN" sz="1400" dirty="0">
              <a:latin typeface="Nanum Myeongjo" panose="02020603020101020101" pitchFamily="18" charset="-127"/>
            </a:endParaRPr>
          </a:p>
        </p:txBody>
      </p:sp>
      <p:sp>
        <p:nvSpPr>
          <p:cNvPr id="75779" name="Rectangle 2">
            <a:extLst>
              <a:ext uri="{FF2B5EF4-FFF2-40B4-BE49-F238E27FC236}">
                <a16:creationId xmlns:a16="http://schemas.microsoft.com/office/drawing/2014/main" id="{C87835F7-9D70-FB4A-B0C1-CDF8F90A3B0C}"/>
              </a:ext>
            </a:extLst>
          </p:cNvPr>
          <p:cNvSpPr>
            <a:spLocks noGrp="1" noChangeArrowheads="1"/>
          </p:cNvSpPr>
          <p:nvPr>
            <p:ph type="title"/>
          </p:nvPr>
        </p:nvSpPr>
        <p:spPr/>
        <p:txBody>
          <a:bodyPr/>
          <a:lstStyle/>
          <a:p>
            <a:r>
              <a:rPr lang="en-US" altLang="zh-CN" sz="3600">
                <a:ea typeface="宋体" panose="02010600030101010101" pitchFamily="2" charset="-122"/>
              </a:rPr>
              <a:t>Process Instruction on SEQ</a:t>
            </a:r>
          </a:p>
        </p:txBody>
      </p:sp>
      <p:sp>
        <p:nvSpPr>
          <p:cNvPr id="75780" name="Rectangle 2">
            <a:extLst>
              <a:ext uri="{FF2B5EF4-FFF2-40B4-BE49-F238E27FC236}">
                <a16:creationId xmlns:a16="http://schemas.microsoft.com/office/drawing/2014/main" id="{EB6C71D2-4EFA-F842-A678-87730FE6B8CF}"/>
              </a:ext>
            </a:extLst>
          </p:cNvPr>
          <p:cNvSpPr>
            <a:spLocks noChangeArrowheads="1"/>
          </p:cNvSpPr>
          <p:nvPr/>
        </p:nvSpPr>
        <p:spPr bwMode="auto">
          <a:xfrm>
            <a:off x="1651000" y="4273550"/>
            <a:ext cx="8458200" cy="1385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b="0" dirty="0">
                <a:latin typeface="Nanum Myeongjo" panose="02020603020101020101" pitchFamily="18" charset="-127"/>
                <a:ea typeface="宋体" panose="02010600030101010101" pitchFamily="2" charset="-122"/>
              </a:rPr>
              <a:t>The processor never needs to read back the state updated by an instruction in order to complete the processing of this instruction.</a:t>
            </a:r>
          </a:p>
        </p:txBody>
      </p:sp>
      <p:sp>
        <p:nvSpPr>
          <p:cNvPr id="75781" name="Rectangle 3">
            <a:extLst>
              <a:ext uri="{FF2B5EF4-FFF2-40B4-BE49-F238E27FC236}">
                <a16:creationId xmlns:a16="http://schemas.microsoft.com/office/drawing/2014/main" id="{BFBD0362-7B1A-7147-B290-DD7141D682FE}"/>
              </a:ext>
            </a:extLst>
          </p:cNvPr>
          <p:cNvSpPr txBox="1">
            <a:spLocks noChangeArrowheads="1"/>
          </p:cNvSpPr>
          <p:nvPr/>
        </p:nvSpPr>
        <p:spPr bwMode="auto">
          <a:xfrm>
            <a:off x="609600" y="1600200"/>
            <a:ext cx="9677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r>
              <a:rPr lang="en-US" altLang="zh-CN" sz="3200" b="0" dirty="0">
                <a:latin typeface="Nanum Myeongjo" panose="02020603020101020101" pitchFamily="18" charset="-127"/>
                <a:ea typeface="宋体" panose="02010600030101010101" pitchFamily="2" charset="-122"/>
              </a:rPr>
              <a:t>SEQ</a:t>
            </a:r>
          </a:p>
          <a:p>
            <a:pPr lvl="1"/>
            <a:r>
              <a:rPr lang="en-US" altLang="zh-CN" sz="2800" b="0" u="sng" dirty="0">
                <a:solidFill>
                  <a:srgbClr val="C00000"/>
                </a:solidFill>
                <a:latin typeface="Nanum Myeongjo" panose="02020603020101020101" pitchFamily="18" charset="-127"/>
                <a:ea typeface="宋体" panose="02010600030101010101" pitchFamily="2" charset="-122"/>
              </a:rPr>
              <a:t>Process a complete instruction in each cycle</a:t>
            </a:r>
          </a:p>
          <a:p>
            <a:pPr lvl="1"/>
            <a:r>
              <a:rPr lang="en-US" altLang="zh-CN" sz="2800" b="0" dirty="0">
                <a:latin typeface="Nanum Myeongjo" panose="02020603020101020101" pitchFamily="18" charset="-127"/>
                <a:ea typeface="宋体" panose="02010600030101010101" pitchFamily="2" charset="-122"/>
              </a:rPr>
              <a:t>A single clock controls all states</a:t>
            </a:r>
          </a:p>
          <a:p>
            <a:pPr lvl="2"/>
            <a:r>
              <a:rPr lang="en-US" altLang="zh-CN" sz="2400" b="0" dirty="0">
                <a:latin typeface="Nanum Myeongjo" panose="02020603020101020101" pitchFamily="18" charset="-127"/>
                <a:ea typeface="宋体" panose="02010600030101010101" pitchFamily="2" charset="-122"/>
              </a:rPr>
              <a:t>Load CC and new PC</a:t>
            </a:r>
          </a:p>
          <a:p>
            <a:pPr lvl="2"/>
            <a:r>
              <a:rPr lang="en-US" altLang="zh-CN" sz="2400" b="0" dirty="0">
                <a:latin typeface="Nanum Myeongjo" panose="02020603020101020101" pitchFamily="18" charset="-127"/>
                <a:ea typeface="宋体" panose="02010600030101010101" pitchFamily="2" charset="-122"/>
              </a:rPr>
              <a:t>Write register file and memory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1F282BC1-4340-7E43-9DDC-29A30E77E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6744768-C5B8-7148-9BDF-BEF006E414F6}" type="slidenum">
              <a:rPr lang="zh-CN" altLang="en-US" sz="1400">
                <a:latin typeface="Nanum Myeongjo" panose="02020603020101020101" pitchFamily="18" charset="-127"/>
              </a:rPr>
              <a:pPr>
                <a:spcBef>
                  <a:spcPct val="0"/>
                </a:spcBef>
                <a:buFontTx/>
                <a:buNone/>
              </a:pPr>
              <a:t>37</a:t>
            </a:fld>
            <a:endParaRPr lang="en-US" altLang="zh-CN" sz="1400" dirty="0">
              <a:latin typeface="Nanum Myeongjo" panose="02020603020101020101" pitchFamily="18" charset="-127"/>
            </a:endParaRPr>
          </a:p>
        </p:txBody>
      </p:sp>
      <p:sp>
        <p:nvSpPr>
          <p:cNvPr id="77827" name="Rectangle 9">
            <a:extLst>
              <a:ext uri="{FF2B5EF4-FFF2-40B4-BE49-F238E27FC236}">
                <a16:creationId xmlns:a16="http://schemas.microsoft.com/office/drawing/2014/main" id="{22F3E713-DD0A-694C-838B-4542CB0BD8D1}"/>
              </a:ext>
            </a:extLst>
          </p:cNvPr>
          <p:cNvSpPr>
            <a:spLocks noChangeArrowheads="1"/>
          </p:cNvSpPr>
          <p:nvPr/>
        </p:nvSpPr>
        <p:spPr bwMode="auto">
          <a:xfrm>
            <a:off x="3043238" y="4257675"/>
            <a:ext cx="7319962" cy="539750"/>
          </a:xfrm>
          <a:prstGeom prst="rect">
            <a:avLst/>
          </a:prstGeom>
          <a:solidFill>
            <a:srgbClr val="66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28" name="Rectangle 10">
            <a:extLst>
              <a:ext uri="{FF2B5EF4-FFF2-40B4-BE49-F238E27FC236}">
                <a16:creationId xmlns:a16="http://schemas.microsoft.com/office/drawing/2014/main" id="{ACF3B673-EA96-3C45-A866-E94CC98C1290}"/>
              </a:ext>
            </a:extLst>
          </p:cNvPr>
          <p:cNvSpPr>
            <a:spLocks noChangeArrowheads="1"/>
          </p:cNvSpPr>
          <p:nvPr/>
        </p:nvSpPr>
        <p:spPr bwMode="auto">
          <a:xfrm>
            <a:off x="3127375" y="4398963"/>
            <a:ext cx="782265"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0x00c:</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29" name="Rectangle 11">
            <a:extLst>
              <a:ext uri="{FF2B5EF4-FFF2-40B4-BE49-F238E27FC236}">
                <a16:creationId xmlns:a16="http://schemas.microsoft.com/office/drawing/2014/main" id="{99F615E0-EA98-BF4A-BC3D-F8FC8EF72685}"/>
              </a:ext>
            </a:extLst>
          </p:cNvPr>
          <p:cNvSpPr>
            <a:spLocks noChangeArrowheads="1"/>
          </p:cNvSpPr>
          <p:nvPr/>
        </p:nvSpPr>
        <p:spPr bwMode="auto">
          <a:xfrm>
            <a:off x="4165600" y="4397375"/>
            <a:ext cx="5366854"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a:solidFill>
                  <a:srgbClr val="000000"/>
                </a:solidFill>
                <a:latin typeface="Nanum Myeongjo" panose="02020603020101020101" pitchFamily="18" charset="-127"/>
                <a:ea typeface="宋体" panose="02010600030101010101" pitchFamily="2" charset="-122"/>
              </a:rPr>
              <a:t>a</a:t>
            </a:r>
            <a:r>
              <a:rPr lang="zh-CN" altLang="zh-CN" sz="2000" b="0" dirty="0">
                <a:solidFill>
                  <a:srgbClr val="000000"/>
                </a:solidFill>
                <a:latin typeface="Nanum Myeongjo" panose="02020603020101020101" pitchFamily="18" charset="-127"/>
                <a:ea typeface="宋体" panose="02010600030101010101" pitchFamily="2" charset="-122"/>
              </a:rPr>
              <a:t>dd</a:t>
            </a:r>
            <a:r>
              <a:rPr lang="en-US" altLang="zh-CN" sz="2000" b="0" dirty="0">
                <a:solidFill>
                  <a:srgbClr val="000000"/>
                </a:solidFill>
                <a:latin typeface="Nanum Myeongjo" panose="02020603020101020101" pitchFamily="18" charset="-127"/>
                <a:ea typeface="宋体" panose="02010600030101010101" pitchFamily="2" charset="-122"/>
              </a:rPr>
              <a:t>q %</a:t>
            </a:r>
            <a:r>
              <a:rPr lang="en-US" altLang="zh-CN" sz="2000" b="0" dirty="0" err="1">
                <a:solidFill>
                  <a:srgbClr val="000000"/>
                </a:solidFill>
                <a:latin typeface="Nanum Myeongjo" panose="02020603020101020101" pitchFamily="18" charset="-127"/>
                <a:ea typeface="宋体" panose="02010600030101010101" pitchFamily="2" charset="-122"/>
              </a:rPr>
              <a:t>rdx</a:t>
            </a:r>
            <a:r>
              <a:rPr lang="en-US" altLang="zh-CN" sz="2000" b="0" dirty="0">
                <a:solidFill>
                  <a:srgbClr val="000000"/>
                </a:solidFill>
                <a:latin typeface="Nanum Myeongjo" panose="02020603020101020101" pitchFamily="18" charset="-127"/>
                <a:ea typeface="宋体" panose="02010600030101010101" pitchFamily="2" charset="-122"/>
              </a:rPr>
              <a:t>,%</a:t>
            </a:r>
            <a:r>
              <a:rPr lang="en-US" altLang="zh-CN" sz="2000" b="0" dirty="0" err="1">
                <a:solidFill>
                  <a:srgbClr val="000000"/>
                </a:solidFill>
                <a:latin typeface="Nanum Myeongjo" panose="02020603020101020101" pitchFamily="18" charset="-127"/>
                <a:ea typeface="宋体" panose="02010600030101010101" pitchFamily="2" charset="-122"/>
              </a:rPr>
              <a:t>rbx</a:t>
            </a:r>
            <a:r>
              <a:rPr lang="en-US" altLang="zh-CN" sz="2000" b="0" dirty="0">
                <a:solidFill>
                  <a:srgbClr val="000000"/>
                </a:solidFill>
                <a:latin typeface="Nanum Myeongjo" panose="02020603020101020101" pitchFamily="18" charset="-127"/>
                <a:ea typeface="宋体" panose="02010600030101010101" pitchFamily="2" charset="-122"/>
              </a:rPr>
              <a:t>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0x300 CC000</a:t>
            </a:r>
            <a:endParaRPr lang="zh-CN" altLang="zh-CN" sz="1600" b="0" dirty="0">
              <a:latin typeface="Nanum Myeongjo" panose="02020603020101020101" pitchFamily="18" charset="-127"/>
              <a:ea typeface="宋体" panose="02010600030101010101" pitchFamily="2" charset="-122"/>
            </a:endParaRPr>
          </a:p>
        </p:txBody>
      </p:sp>
      <p:sp>
        <p:nvSpPr>
          <p:cNvPr id="7189" name="Rectangle 23">
            <a:extLst>
              <a:ext uri="{FF2B5EF4-FFF2-40B4-BE49-F238E27FC236}">
                <a16:creationId xmlns:a16="http://schemas.microsoft.com/office/drawing/2014/main" id="{F9036C0F-67EA-4D4F-BCD1-90979601C608}"/>
              </a:ext>
            </a:extLst>
          </p:cNvPr>
          <p:cNvSpPr>
            <a:spLocks noChangeArrowheads="1"/>
          </p:cNvSpPr>
          <p:nvPr/>
        </p:nvSpPr>
        <p:spPr bwMode="auto">
          <a:xfrm>
            <a:off x="3043238" y="4795838"/>
            <a:ext cx="7319962" cy="538162"/>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77831" name="Rectangle 24">
            <a:extLst>
              <a:ext uri="{FF2B5EF4-FFF2-40B4-BE49-F238E27FC236}">
                <a16:creationId xmlns:a16="http://schemas.microsoft.com/office/drawing/2014/main" id="{A788812D-23F6-4C4E-BA4E-4CC52F0868D8}"/>
              </a:ext>
            </a:extLst>
          </p:cNvPr>
          <p:cNvSpPr>
            <a:spLocks noChangeArrowheads="1"/>
          </p:cNvSpPr>
          <p:nvPr/>
        </p:nvSpPr>
        <p:spPr bwMode="auto">
          <a:xfrm>
            <a:off x="3127375" y="4937125"/>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32" name="Rectangle 25">
            <a:extLst>
              <a:ext uri="{FF2B5EF4-FFF2-40B4-BE49-F238E27FC236}">
                <a16:creationId xmlns:a16="http://schemas.microsoft.com/office/drawing/2014/main" id="{6B17EA29-ADEB-414C-B672-5DEA772D6FCD}"/>
              </a:ext>
            </a:extLst>
          </p:cNvPr>
          <p:cNvSpPr>
            <a:spLocks noChangeArrowheads="1"/>
          </p:cNvSpPr>
          <p:nvPr/>
        </p:nvSpPr>
        <p:spPr bwMode="auto">
          <a:xfrm>
            <a:off x="4165600" y="4937125"/>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77833" name="Rectangle 27">
            <a:extLst>
              <a:ext uri="{FF2B5EF4-FFF2-40B4-BE49-F238E27FC236}">
                <a16:creationId xmlns:a16="http://schemas.microsoft.com/office/drawing/2014/main" id="{702C2836-5E3B-4742-90F5-A5541B23F968}"/>
              </a:ext>
            </a:extLst>
          </p:cNvPr>
          <p:cNvSpPr>
            <a:spLocks noChangeArrowheads="1"/>
          </p:cNvSpPr>
          <p:nvPr/>
        </p:nvSpPr>
        <p:spPr bwMode="auto">
          <a:xfrm>
            <a:off x="1925638" y="4257675"/>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34" name="Rectangle 28">
            <a:extLst>
              <a:ext uri="{FF2B5EF4-FFF2-40B4-BE49-F238E27FC236}">
                <a16:creationId xmlns:a16="http://schemas.microsoft.com/office/drawing/2014/main" id="{8EE77A9F-1392-7D48-87EF-E16DFB12CB5D}"/>
              </a:ext>
            </a:extLst>
          </p:cNvPr>
          <p:cNvSpPr>
            <a:spLocks noChangeArrowheads="1"/>
          </p:cNvSpPr>
          <p:nvPr/>
        </p:nvSpPr>
        <p:spPr bwMode="auto">
          <a:xfrm>
            <a:off x="1828800" y="4414838"/>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3:</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35" name="Rectangle 29">
            <a:extLst>
              <a:ext uri="{FF2B5EF4-FFF2-40B4-BE49-F238E27FC236}">
                <a16:creationId xmlns:a16="http://schemas.microsoft.com/office/drawing/2014/main" id="{79B809D5-B05F-E548-BAFF-A48DE4AA1F07}"/>
              </a:ext>
            </a:extLst>
          </p:cNvPr>
          <p:cNvSpPr>
            <a:spLocks noChangeArrowheads="1"/>
          </p:cNvSpPr>
          <p:nvPr/>
        </p:nvSpPr>
        <p:spPr bwMode="auto">
          <a:xfrm>
            <a:off x="1925638" y="47958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36" name="Rectangle 30">
            <a:extLst>
              <a:ext uri="{FF2B5EF4-FFF2-40B4-BE49-F238E27FC236}">
                <a16:creationId xmlns:a16="http://schemas.microsoft.com/office/drawing/2014/main" id="{83929948-FF4F-1A40-AD10-358E6D881B20}"/>
              </a:ext>
            </a:extLst>
          </p:cNvPr>
          <p:cNvSpPr>
            <a:spLocks noChangeArrowheads="1"/>
          </p:cNvSpPr>
          <p:nvPr/>
        </p:nvSpPr>
        <p:spPr bwMode="auto">
          <a:xfrm>
            <a:off x="1828800" y="4951413"/>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37" name="Rectangle 31">
            <a:extLst>
              <a:ext uri="{FF2B5EF4-FFF2-40B4-BE49-F238E27FC236}">
                <a16:creationId xmlns:a16="http://schemas.microsoft.com/office/drawing/2014/main" id="{00BE22CE-5891-1B49-BCD7-D9E938BD8A2E}"/>
              </a:ext>
            </a:extLst>
          </p:cNvPr>
          <p:cNvSpPr>
            <a:spLocks noChangeArrowheads="1"/>
          </p:cNvSpPr>
          <p:nvPr/>
        </p:nvSpPr>
        <p:spPr bwMode="auto">
          <a:xfrm>
            <a:off x="3043238" y="3721100"/>
            <a:ext cx="7319962" cy="538163"/>
          </a:xfrm>
          <a:prstGeom prst="rect">
            <a:avLst/>
          </a:prstGeom>
          <a:solidFill>
            <a:srgbClr val="FFCC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38" name="Rectangle 32">
            <a:extLst>
              <a:ext uri="{FF2B5EF4-FFF2-40B4-BE49-F238E27FC236}">
                <a16:creationId xmlns:a16="http://schemas.microsoft.com/office/drawing/2014/main" id="{A89AE66A-BDF2-4643-8F2F-3A85AF60A7F7}"/>
              </a:ext>
            </a:extLst>
          </p:cNvPr>
          <p:cNvSpPr>
            <a:spLocks noChangeArrowheads="1"/>
          </p:cNvSpPr>
          <p:nvPr/>
        </p:nvSpPr>
        <p:spPr bwMode="auto">
          <a:xfrm>
            <a:off x="3127375" y="3862388"/>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0x006:</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39" name="Rectangle 33">
            <a:extLst>
              <a:ext uri="{FF2B5EF4-FFF2-40B4-BE49-F238E27FC236}">
                <a16:creationId xmlns:a16="http://schemas.microsoft.com/office/drawing/2014/main" id="{017A381A-A02A-E547-8065-2124F0146958}"/>
              </a:ext>
            </a:extLst>
          </p:cNvPr>
          <p:cNvSpPr>
            <a:spLocks noChangeArrowheads="1"/>
          </p:cNvSpPr>
          <p:nvPr/>
        </p:nvSpPr>
        <p:spPr bwMode="auto">
          <a:xfrm>
            <a:off x="4165600" y="3862388"/>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$0x200,%rdx # %rdx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0x200</a:t>
            </a:r>
            <a:endParaRPr lang="zh-CN" altLang="zh-CN" sz="1600" b="0" dirty="0">
              <a:latin typeface="Nanum Myeongjo" panose="02020603020101020101" pitchFamily="18" charset="-127"/>
              <a:ea typeface="宋体" panose="02010600030101010101" pitchFamily="2" charset="-122"/>
            </a:endParaRPr>
          </a:p>
        </p:txBody>
      </p:sp>
      <p:sp>
        <p:nvSpPr>
          <p:cNvPr id="77840" name="Rectangle 41">
            <a:extLst>
              <a:ext uri="{FF2B5EF4-FFF2-40B4-BE49-F238E27FC236}">
                <a16:creationId xmlns:a16="http://schemas.microsoft.com/office/drawing/2014/main" id="{327B7813-FD29-3244-A07E-E3439E793561}"/>
              </a:ext>
            </a:extLst>
          </p:cNvPr>
          <p:cNvSpPr>
            <a:spLocks noChangeArrowheads="1"/>
          </p:cNvSpPr>
          <p:nvPr/>
        </p:nvSpPr>
        <p:spPr bwMode="auto">
          <a:xfrm>
            <a:off x="1925638" y="37211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41" name="Rectangle 42">
            <a:extLst>
              <a:ext uri="{FF2B5EF4-FFF2-40B4-BE49-F238E27FC236}">
                <a16:creationId xmlns:a16="http://schemas.microsoft.com/office/drawing/2014/main" id="{310F9939-C89D-344C-8BBE-91927DDF18F2}"/>
              </a:ext>
            </a:extLst>
          </p:cNvPr>
          <p:cNvSpPr>
            <a:spLocks noChangeArrowheads="1"/>
          </p:cNvSpPr>
          <p:nvPr/>
        </p:nvSpPr>
        <p:spPr bwMode="auto">
          <a:xfrm>
            <a:off x="1828800" y="38766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2:</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42" name="Rectangle 43">
            <a:extLst>
              <a:ext uri="{FF2B5EF4-FFF2-40B4-BE49-F238E27FC236}">
                <a16:creationId xmlns:a16="http://schemas.microsoft.com/office/drawing/2014/main" id="{78B4ADC9-DA88-C148-BB82-5FC1E70713D7}"/>
              </a:ext>
            </a:extLst>
          </p:cNvPr>
          <p:cNvSpPr>
            <a:spLocks noChangeArrowheads="1"/>
          </p:cNvSpPr>
          <p:nvPr/>
        </p:nvSpPr>
        <p:spPr bwMode="auto">
          <a:xfrm>
            <a:off x="3043238" y="3182938"/>
            <a:ext cx="7319962" cy="539750"/>
          </a:xfrm>
          <a:prstGeom prst="rect">
            <a:avLst/>
          </a:prstGeom>
          <a:solidFill>
            <a:srgbClr val="FF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43" name="Rectangle 44">
            <a:extLst>
              <a:ext uri="{FF2B5EF4-FFF2-40B4-BE49-F238E27FC236}">
                <a16:creationId xmlns:a16="http://schemas.microsoft.com/office/drawing/2014/main" id="{BE556222-2785-AF45-BF14-FEF9AB52429C}"/>
              </a:ext>
            </a:extLst>
          </p:cNvPr>
          <p:cNvSpPr>
            <a:spLocks noChangeArrowheads="1"/>
          </p:cNvSpPr>
          <p:nvPr/>
        </p:nvSpPr>
        <p:spPr bwMode="auto">
          <a:xfrm>
            <a:off x="3127375" y="3324225"/>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0x000:</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7844" name="Rectangle 45">
            <a:extLst>
              <a:ext uri="{FF2B5EF4-FFF2-40B4-BE49-F238E27FC236}">
                <a16:creationId xmlns:a16="http://schemas.microsoft.com/office/drawing/2014/main" id="{21B355E0-2447-2846-A263-8E50EB5A83FD}"/>
              </a:ext>
            </a:extLst>
          </p:cNvPr>
          <p:cNvSpPr>
            <a:spLocks noChangeArrowheads="1"/>
          </p:cNvSpPr>
          <p:nvPr/>
        </p:nvSpPr>
        <p:spPr bwMode="auto">
          <a:xfrm>
            <a:off x="4165600" y="3324225"/>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$0x100,%rbx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0x100</a:t>
            </a:r>
            <a:endParaRPr lang="zh-CN" altLang="zh-CN" sz="1600" b="0" dirty="0">
              <a:latin typeface="Nanum Myeongjo" panose="02020603020101020101" pitchFamily="18" charset="-127"/>
              <a:ea typeface="宋体" panose="02010600030101010101" pitchFamily="2" charset="-122"/>
            </a:endParaRPr>
          </a:p>
        </p:txBody>
      </p:sp>
      <p:sp>
        <p:nvSpPr>
          <p:cNvPr id="77845" name="Rectangle 53">
            <a:extLst>
              <a:ext uri="{FF2B5EF4-FFF2-40B4-BE49-F238E27FC236}">
                <a16:creationId xmlns:a16="http://schemas.microsoft.com/office/drawing/2014/main" id="{D3B5F06C-1EBD-C043-A3A5-DAD23592640A}"/>
              </a:ext>
            </a:extLst>
          </p:cNvPr>
          <p:cNvSpPr>
            <a:spLocks noChangeArrowheads="1"/>
          </p:cNvSpPr>
          <p:nvPr/>
        </p:nvSpPr>
        <p:spPr bwMode="auto">
          <a:xfrm>
            <a:off x="1925638" y="31829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46" name="Rectangle 54">
            <a:extLst>
              <a:ext uri="{FF2B5EF4-FFF2-40B4-BE49-F238E27FC236}">
                <a16:creationId xmlns:a16="http://schemas.microsoft.com/office/drawing/2014/main" id="{2A094E1F-B9AF-3445-9101-DF7958947982}"/>
              </a:ext>
            </a:extLst>
          </p:cNvPr>
          <p:cNvSpPr>
            <a:spLocks noChangeArrowheads="1"/>
          </p:cNvSpPr>
          <p:nvPr/>
        </p:nvSpPr>
        <p:spPr bwMode="auto">
          <a:xfrm>
            <a:off x="1828800" y="3340100"/>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1:</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grpSp>
        <p:nvGrpSpPr>
          <p:cNvPr id="77847" name="组合 1">
            <a:extLst>
              <a:ext uri="{FF2B5EF4-FFF2-40B4-BE49-F238E27FC236}">
                <a16:creationId xmlns:a16="http://schemas.microsoft.com/office/drawing/2014/main" id="{5C616F7E-94EB-AC45-8502-508EAF67B81F}"/>
              </a:ext>
            </a:extLst>
          </p:cNvPr>
          <p:cNvGrpSpPr>
            <a:grpSpLocks/>
          </p:cNvGrpSpPr>
          <p:nvPr/>
        </p:nvGrpSpPr>
        <p:grpSpPr bwMode="auto">
          <a:xfrm>
            <a:off x="1676400" y="1778000"/>
            <a:ext cx="8150225" cy="1038225"/>
            <a:chOff x="152400" y="1778000"/>
            <a:chExt cx="8150225" cy="1038225"/>
          </a:xfrm>
        </p:grpSpPr>
        <p:sp>
          <p:nvSpPr>
            <p:cNvPr id="77849" name="Line 3">
              <a:extLst>
                <a:ext uri="{FF2B5EF4-FFF2-40B4-BE49-F238E27FC236}">
                  <a16:creationId xmlns:a16="http://schemas.microsoft.com/office/drawing/2014/main" id="{2B2AC2F2-23B8-724C-B530-956E5B07FC76}"/>
                </a:ext>
              </a:extLst>
            </p:cNvPr>
            <p:cNvSpPr>
              <a:spLocks noChangeShapeType="1"/>
            </p:cNvSpPr>
            <p:nvPr/>
          </p:nvSpPr>
          <p:spPr bwMode="auto">
            <a:xfrm>
              <a:off x="4822139" y="1778000"/>
              <a:ext cx="1085" cy="839788"/>
            </a:xfrm>
            <a:prstGeom prst="line">
              <a:avLst/>
            </a:prstGeom>
            <a:noFill/>
            <a:ln w="38100">
              <a:solidFill>
                <a:srgbClr val="FF3300"/>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77850" name="Rectangle 55">
              <a:extLst>
                <a:ext uri="{FF2B5EF4-FFF2-40B4-BE49-F238E27FC236}">
                  <a16:creationId xmlns:a16="http://schemas.microsoft.com/office/drawing/2014/main" id="{318B51AD-D618-2949-BE20-A1CF126D566E}"/>
                </a:ext>
              </a:extLst>
            </p:cNvPr>
            <p:cNvSpPr>
              <a:spLocks noChangeArrowheads="1"/>
            </p:cNvSpPr>
            <p:nvPr/>
          </p:nvSpPr>
          <p:spPr bwMode="auto">
            <a:xfrm>
              <a:off x="152400" y="2190750"/>
              <a:ext cx="10668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51" name="Rectangle 56">
              <a:extLst>
                <a:ext uri="{FF2B5EF4-FFF2-40B4-BE49-F238E27FC236}">
                  <a16:creationId xmlns:a16="http://schemas.microsoft.com/office/drawing/2014/main" id="{D73F0D57-E1EF-BF46-9078-8C5068EE6DD1}"/>
                </a:ext>
              </a:extLst>
            </p:cNvPr>
            <p:cNvSpPr>
              <a:spLocks noChangeArrowheads="1"/>
            </p:cNvSpPr>
            <p:nvPr/>
          </p:nvSpPr>
          <p:spPr bwMode="auto">
            <a:xfrm>
              <a:off x="536575" y="2430463"/>
              <a:ext cx="6620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Clock</a:t>
              </a:r>
              <a:endParaRPr lang="zh-CN" altLang="zh-CN" sz="1600" b="0" dirty="0">
                <a:latin typeface="Nanum Myeongjo" panose="02020603020101020101" pitchFamily="18" charset="-127"/>
                <a:ea typeface="宋体" panose="02010600030101010101" pitchFamily="2" charset="-122"/>
              </a:endParaRPr>
            </a:p>
          </p:txBody>
        </p:sp>
        <p:grpSp>
          <p:nvGrpSpPr>
            <p:cNvPr id="77852" name="Group 60">
              <a:extLst>
                <a:ext uri="{FF2B5EF4-FFF2-40B4-BE49-F238E27FC236}">
                  <a16:creationId xmlns:a16="http://schemas.microsoft.com/office/drawing/2014/main" id="{B6D45FBD-6575-464C-92FA-77C43D2FBF5C}"/>
                </a:ext>
              </a:extLst>
            </p:cNvPr>
            <p:cNvGrpSpPr>
              <a:grpSpLocks/>
            </p:cNvGrpSpPr>
            <p:nvPr/>
          </p:nvGrpSpPr>
          <p:grpSpPr bwMode="auto">
            <a:xfrm>
              <a:off x="1704975" y="2009775"/>
              <a:ext cx="1552575" cy="149225"/>
              <a:chOff x="978" y="1250"/>
              <a:chExt cx="978" cy="94"/>
            </a:xfrm>
          </p:grpSpPr>
          <p:sp>
            <p:nvSpPr>
              <p:cNvPr id="77887" name="Line 57">
                <a:extLst>
                  <a:ext uri="{FF2B5EF4-FFF2-40B4-BE49-F238E27FC236}">
                    <a16:creationId xmlns:a16="http://schemas.microsoft.com/office/drawing/2014/main" id="{DC6CFB93-0520-794B-B6E9-9A7D657D401B}"/>
                  </a:ext>
                </a:extLst>
              </p:cNvPr>
              <p:cNvSpPr>
                <a:spLocks noChangeShapeType="1"/>
              </p:cNvSpPr>
              <p:nvPr/>
            </p:nvSpPr>
            <p:spPr bwMode="auto">
              <a:xfrm>
                <a:off x="1030"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88" name="Freeform 58">
                <a:extLst>
                  <a:ext uri="{FF2B5EF4-FFF2-40B4-BE49-F238E27FC236}">
                    <a16:creationId xmlns:a16="http://schemas.microsoft.com/office/drawing/2014/main" id="{D57CB257-903D-6E4E-BA61-1E5C34E17A5E}"/>
                  </a:ext>
                </a:extLst>
              </p:cNvPr>
              <p:cNvSpPr>
                <a:spLocks/>
              </p:cNvSpPr>
              <p:nvPr/>
            </p:nvSpPr>
            <p:spPr bwMode="auto">
              <a:xfrm>
                <a:off x="978"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89" name="Freeform 59">
                <a:extLst>
                  <a:ext uri="{FF2B5EF4-FFF2-40B4-BE49-F238E27FC236}">
                    <a16:creationId xmlns:a16="http://schemas.microsoft.com/office/drawing/2014/main" id="{A1AAAE17-A1D2-B34F-B163-05D0016F2E7D}"/>
                  </a:ext>
                </a:extLst>
              </p:cNvPr>
              <p:cNvSpPr>
                <a:spLocks/>
              </p:cNvSpPr>
              <p:nvPr/>
            </p:nvSpPr>
            <p:spPr bwMode="auto">
              <a:xfrm>
                <a:off x="1901"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77853" name="Rectangle 61">
              <a:extLst>
                <a:ext uri="{FF2B5EF4-FFF2-40B4-BE49-F238E27FC236}">
                  <a16:creationId xmlns:a16="http://schemas.microsoft.com/office/drawing/2014/main" id="{A7DB4CAA-34AB-0B45-BA7E-63A86EA31C6D}"/>
                </a:ext>
              </a:extLst>
            </p:cNvPr>
            <p:cNvSpPr>
              <a:spLocks noChangeArrowheads="1"/>
            </p:cNvSpPr>
            <p:nvPr/>
          </p:nvSpPr>
          <p:spPr bwMode="auto">
            <a:xfrm>
              <a:off x="199548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54" name="Rectangle 62">
              <a:extLst>
                <a:ext uri="{FF2B5EF4-FFF2-40B4-BE49-F238E27FC236}">
                  <a16:creationId xmlns:a16="http://schemas.microsoft.com/office/drawing/2014/main" id="{25962F35-E8EA-164F-AE50-E3882766AF7F}"/>
                </a:ext>
              </a:extLst>
            </p:cNvPr>
            <p:cNvSpPr>
              <a:spLocks noChangeArrowheads="1"/>
            </p:cNvSpPr>
            <p:nvPr/>
          </p:nvSpPr>
          <p:spPr bwMode="auto">
            <a:xfrm>
              <a:off x="2159000" y="1947863"/>
              <a:ext cx="727763"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1</a:t>
              </a:r>
              <a:endParaRPr lang="zh-CN" altLang="zh-CN" sz="1600" b="0" dirty="0">
                <a:latin typeface="Nanum Myeongjo" panose="02020603020101020101" pitchFamily="18" charset="-127"/>
                <a:ea typeface="宋体" panose="02010600030101010101" pitchFamily="2" charset="-122"/>
              </a:endParaRPr>
            </a:p>
          </p:txBody>
        </p:sp>
        <p:grpSp>
          <p:nvGrpSpPr>
            <p:cNvPr id="77855" name="Group 66">
              <a:extLst>
                <a:ext uri="{FF2B5EF4-FFF2-40B4-BE49-F238E27FC236}">
                  <a16:creationId xmlns:a16="http://schemas.microsoft.com/office/drawing/2014/main" id="{58554C06-CB5B-7241-956B-A309D293A437}"/>
                </a:ext>
              </a:extLst>
            </p:cNvPr>
            <p:cNvGrpSpPr>
              <a:grpSpLocks/>
            </p:cNvGrpSpPr>
            <p:nvPr/>
          </p:nvGrpSpPr>
          <p:grpSpPr bwMode="auto">
            <a:xfrm>
              <a:off x="3257550" y="2009775"/>
              <a:ext cx="1550988" cy="149225"/>
              <a:chOff x="1956" y="1250"/>
              <a:chExt cx="977" cy="94"/>
            </a:xfrm>
          </p:grpSpPr>
          <p:sp>
            <p:nvSpPr>
              <p:cNvPr id="77884" name="Line 63">
                <a:extLst>
                  <a:ext uri="{FF2B5EF4-FFF2-40B4-BE49-F238E27FC236}">
                    <a16:creationId xmlns:a16="http://schemas.microsoft.com/office/drawing/2014/main" id="{9AFDB00E-546A-9948-B500-4C1E4307BDE0}"/>
                  </a:ext>
                </a:extLst>
              </p:cNvPr>
              <p:cNvSpPr>
                <a:spLocks noChangeShapeType="1"/>
              </p:cNvSpPr>
              <p:nvPr/>
            </p:nvSpPr>
            <p:spPr bwMode="auto">
              <a:xfrm>
                <a:off x="2008"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85" name="Freeform 64">
                <a:extLst>
                  <a:ext uri="{FF2B5EF4-FFF2-40B4-BE49-F238E27FC236}">
                    <a16:creationId xmlns:a16="http://schemas.microsoft.com/office/drawing/2014/main" id="{6B4B2B1C-8775-9F4A-A387-8EA112BCAAC1}"/>
                  </a:ext>
                </a:extLst>
              </p:cNvPr>
              <p:cNvSpPr>
                <a:spLocks/>
              </p:cNvSpPr>
              <p:nvPr/>
            </p:nvSpPr>
            <p:spPr bwMode="auto">
              <a:xfrm>
                <a:off x="1956"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86" name="Freeform 65">
                <a:extLst>
                  <a:ext uri="{FF2B5EF4-FFF2-40B4-BE49-F238E27FC236}">
                    <a16:creationId xmlns:a16="http://schemas.microsoft.com/office/drawing/2014/main" id="{ABA105FE-1BE8-244C-A8BD-CC1FED3C0EA2}"/>
                  </a:ext>
                </a:extLst>
              </p:cNvPr>
              <p:cNvSpPr>
                <a:spLocks/>
              </p:cNvSpPr>
              <p:nvPr/>
            </p:nvSpPr>
            <p:spPr bwMode="auto">
              <a:xfrm>
                <a:off x="2879"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77856" name="Group 70">
              <a:extLst>
                <a:ext uri="{FF2B5EF4-FFF2-40B4-BE49-F238E27FC236}">
                  <a16:creationId xmlns:a16="http://schemas.microsoft.com/office/drawing/2014/main" id="{2690E0B4-781D-034F-B105-897A6B51EB24}"/>
                </a:ext>
              </a:extLst>
            </p:cNvPr>
            <p:cNvGrpSpPr>
              <a:grpSpLocks/>
            </p:cNvGrpSpPr>
            <p:nvPr/>
          </p:nvGrpSpPr>
          <p:grpSpPr bwMode="auto">
            <a:xfrm>
              <a:off x="4808538" y="2009775"/>
              <a:ext cx="1552575" cy="149225"/>
              <a:chOff x="2933" y="1250"/>
              <a:chExt cx="978" cy="94"/>
            </a:xfrm>
          </p:grpSpPr>
          <p:sp>
            <p:nvSpPr>
              <p:cNvPr id="77881" name="Line 67">
                <a:extLst>
                  <a:ext uri="{FF2B5EF4-FFF2-40B4-BE49-F238E27FC236}">
                    <a16:creationId xmlns:a16="http://schemas.microsoft.com/office/drawing/2014/main" id="{DC7F64A1-79E3-2D43-9B34-4DF06D85A40C}"/>
                  </a:ext>
                </a:extLst>
              </p:cNvPr>
              <p:cNvSpPr>
                <a:spLocks noChangeShapeType="1"/>
              </p:cNvSpPr>
              <p:nvPr/>
            </p:nvSpPr>
            <p:spPr bwMode="auto">
              <a:xfrm>
                <a:off x="2986"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82" name="Freeform 68">
                <a:extLst>
                  <a:ext uri="{FF2B5EF4-FFF2-40B4-BE49-F238E27FC236}">
                    <a16:creationId xmlns:a16="http://schemas.microsoft.com/office/drawing/2014/main" id="{E4BFC6FC-E4BA-BC4C-AE72-CBB5D5A224C7}"/>
                  </a:ext>
                </a:extLst>
              </p:cNvPr>
              <p:cNvSpPr>
                <a:spLocks/>
              </p:cNvSpPr>
              <p:nvPr/>
            </p:nvSpPr>
            <p:spPr bwMode="auto">
              <a:xfrm>
                <a:off x="2933"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83" name="Freeform 69">
                <a:extLst>
                  <a:ext uri="{FF2B5EF4-FFF2-40B4-BE49-F238E27FC236}">
                    <a16:creationId xmlns:a16="http://schemas.microsoft.com/office/drawing/2014/main" id="{618E72C6-C2AE-0E45-A2E8-E947D8AEA739}"/>
                  </a:ext>
                </a:extLst>
              </p:cNvPr>
              <p:cNvSpPr>
                <a:spLocks/>
              </p:cNvSpPr>
              <p:nvPr/>
            </p:nvSpPr>
            <p:spPr bwMode="auto">
              <a:xfrm>
                <a:off x="3857"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77857" name="Group 74">
              <a:extLst>
                <a:ext uri="{FF2B5EF4-FFF2-40B4-BE49-F238E27FC236}">
                  <a16:creationId xmlns:a16="http://schemas.microsoft.com/office/drawing/2014/main" id="{D8DB8D48-37E0-614F-9B28-154A4C3549A0}"/>
                </a:ext>
              </a:extLst>
            </p:cNvPr>
            <p:cNvGrpSpPr>
              <a:grpSpLocks/>
            </p:cNvGrpSpPr>
            <p:nvPr/>
          </p:nvGrpSpPr>
          <p:grpSpPr bwMode="auto">
            <a:xfrm>
              <a:off x="6361113" y="2009775"/>
              <a:ext cx="1552575" cy="149225"/>
              <a:chOff x="3911" y="1250"/>
              <a:chExt cx="978" cy="94"/>
            </a:xfrm>
          </p:grpSpPr>
          <p:sp>
            <p:nvSpPr>
              <p:cNvPr id="77878" name="Line 71">
                <a:extLst>
                  <a:ext uri="{FF2B5EF4-FFF2-40B4-BE49-F238E27FC236}">
                    <a16:creationId xmlns:a16="http://schemas.microsoft.com/office/drawing/2014/main" id="{F0EA6C9A-AFF8-1440-9B58-651B98C50135}"/>
                  </a:ext>
                </a:extLst>
              </p:cNvPr>
              <p:cNvSpPr>
                <a:spLocks noChangeShapeType="1"/>
              </p:cNvSpPr>
              <p:nvPr/>
            </p:nvSpPr>
            <p:spPr bwMode="auto">
              <a:xfrm>
                <a:off x="3964"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9" name="Freeform 72">
                <a:extLst>
                  <a:ext uri="{FF2B5EF4-FFF2-40B4-BE49-F238E27FC236}">
                    <a16:creationId xmlns:a16="http://schemas.microsoft.com/office/drawing/2014/main" id="{365AD9A1-5C2A-2C4A-AE07-5CC4BE227F2B}"/>
                  </a:ext>
                </a:extLst>
              </p:cNvPr>
              <p:cNvSpPr>
                <a:spLocks/>
              </p:cNvSpPr>
              <p:nvPr/>
            </p:nvSpPr>
            <p:spPr bwMode="auto">
              <a:xfrm>
                <a:off x="3911"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80" name="Freeform 73">
                <a:extLst>
                  <a:ext uri="{FF2B5EF4-FFF2-40B4-BE49-F238E27FC236}">
                    <a16:creationId xmlns:a16="http://schemas.microsoft.com/office/drawing/2014/main" id="{CD1F0234-29B1-5541-8407-1ED1C17B8363}"/>
                  </a:ext>
                </a:extLst>
              </p:cNvPr>
              <p:cNvSpPr>
                <a:spLocks/>
              </p:cNvSpPr>
              <p:nvPr/>
            </p:nvSpPr>
            <p:spPr bwMode="auto">
              <a:xfrm>
                <a:off x="4834"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77858" name="Rectangle 75">
              <a:extLst>
                <a:ext uri="{FF2B5EF4-FFF2-40B4-BE49-F238E27FC236}">
                  <a16:creationId xmlns:a16="http://schemas.microsoft.com/office/drawing/2014/main" id="{9FC8DE07-5D6E-C443-AD6B-CA1E67D0526F}"/>
                </a:ext>
              </a:extLst>
            </p:cNvPr>
            <p:cNvSpPr>
              <a:spLocks noChangeArrowheads="1"/>
            </p:cNvSpPr>
            <p:nvPr/>
          </p:nvSpPr>
          <p:spPr bwMode="auto">
            <a:xfrm>
              <a:off x="354806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59" name="Rectangle 76">
              <a:extLst>
                <a:ext uri="{FF2B5EF4-FFF2-40B4-BE49-F238E27FC236}">
                  <a16:creationId xmlns:a16="http://schemas.microsoft.com/office/drawing/2014/main" id="{D3DA548C-59DB-8444-BC80-275853F63E4F}"/>
                </a:ext>
              </a:extLst>
            </p:cNvPr>
            <p:cNvSpPr>
              <a:spLocks noChangeArrowheads="1"/>
            </p:cNvSpPr>
            <p:nvPr/>
          </p:nvSpPr>
          <p:spPr bwMode="auto">
            <a:xfrm>
              <a:off x="3711575" y="1947863"/>
              <a:ext cx="727763"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2</a:t>
              </a:r>
              <a:endParaRPr lang="zh-CN" altLang="zh-CN" sz="1600" b="0" dirty="0">
                <a:latin typeface="Nanum Myeongjo" panose="02020603020101020101" pitchFamily="18" charset="-127"/>
                <a:ea typeface="宋体" panose="02010600030101010101" pitchFamily="2" charset="-122"/>
              </a:endParaRPr>
            </a:p>
          </p:txBody>
        </p:sp>
        <p:sp>
          <p:nvSpPr>
            <p:cNvPr id="77860" name="Rectangle 77">
              <a:extLst>
                <a:ext uri="{FF2B5EF4-FFF2-40B4-BE49-F238E27FC236}">
                  <a16:creationId xmlns:a16="http://schemas.microsoft.com/office/drawing/2014/main" id="{5E2293F8-8C62-B845-90C0-F3CA2F3CEECD}"/>
                </a:ext>
              </a:extLst>
            </p:cNvPr>
            <p:cNvSpPr>
              <a:spLocks noChangeArrowheads="1"/>
            </p:cNvSpPr>
            <p:nvPr/>
          </p:nvSpPr>
          <p:spPr bwMode="auto">
            <a:xfrm>
              <a:off x="510063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61" name="Rectangle 78">
              <a:extLst>
                <a:ext uri="{FF2B5EF4-FFF2-40B4-BE49-F238E27FC236}">
                  <a16:creationId xmlns:a16="http://schemas.microsoft.com/office/drawing/2014/main" id="{4E05489C-EE5C-0A44-BDF1-BAC9442DA118}"/>
                </a:ext>
              </a:extLst>
            </p:cNvPr>
            <p:cNvSpPr>
              <a:spLocks noChangeArrowheads="1"/>
            </p:cNvSpPr>
            <p:nvPr/>
          </p:nvSpPr>
          <p:spPr bwMode="auto">
            <a:xfrm>
              <a:off x="5264150" y="1947863"/>
              <a:ext cx="727763"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3</a:t>
              </a:r>
              <a:endParaRPr lang="zh-CN" altLang="zh-CN" sz="1600" b="0" dirty="0">
                <a:latin typeface="Nanum Myeongjo" panose="02020603020101020101" pitchFamily="18" charset="-127"/>
                <a:ea typeface="宋体" panose="02010600030101010101" pitchFamily="2" charset="-122"/>
              </a:endParaRPr>
            </a:p>
          </p:txBody>
        </p:sp>
        <p:sp>
          <p:nvSpPr>
            <p:cNvPr id="77862" name="Rectangle 79">
              <a:extLst>
                <a:ext uri="{FF2B5EF4-FFF2-40B4-BE49-F238E27FC236}">
                  <a16:creationId xmlns:a16="http://schemas.microsoft.com/office/drawing/2014/main" id="{CDA6BDBA-CDB2-E54A-BDEC-8175A030853E}"/>
                </a:ext>
              </a:extLst>
            </p:cNvPr>
            <p:cNvSpPr>
              <a:spLocks noChangeArrowheads="1"/>
            </p:cNvSpPr>
            <p:nvPr/>
          </p:nvSpPr>
          <p:spPr bwMode="auto">
            <a:xfrm>
              <a:off x="665321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7863" name="Rectangle 80">
              <a:extLst>
                <a:ext uri="{FF2B5EF4-FFF2-40B4-BE49-F238E27FC236}">
                  <a16:creationId xmlns:a16="http://schemas.microsoft.com/office/drawing/2014/main" id="{EBDD547A-C2D7-D544-8803-AEF9B6E21583}"/>
                </a:ext>
              </a:extLst>
            </p:cNvPr>
            <p:cNvSpPr>
              <a:spLocks noChangeArrowheads="1"/>
            </p:cNvSpPr>
            <p:nvPr/>
          </p:nvSpPr>
          <p:spPr bwMode="auto">
            <a:xfrm>
              <a:off x="6816725" y="1947863"/>
              <a:ext cx="727763"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4</a:t>
              </a:r>
              <a:endParaRPr lang="zh-CN" altLang="zh-CN" sz="1600" b="0" dirty="0">
                <a:latin typeface="Nanum Myeongjo" panose="02020603020101020101" pitchFamily="18" charset="-127"/>
                <a:ea typeface="宋体" panose="02010600030101010101" pitchFamily="2" charset="-122"/>
              </a:endParaRPr>
            </a:p>
          </p:txBody>
        </p:sp>
        <p:sp>
          <p:nvSpPr>
            <p:cNvPr id="77864" name="Line 81">
              <a:extLst>
                <a:ext uri="{FF2B5EF4-FFF2-40B4-BE49-F238E27FC236}">
                  <a16:creationId xmlns:a16="http://schemas.microsoft.com/office/drawing/2014/main" id="{6CA7C5A2-B0A4-7F40-BF9A-A1FDD6C4E097}"/>
                </a:ext>
              </a:extLst>
            </p:cNvPr>
            <p:cNvSpPr>
              <a:spLocks noChangeShapeType="1"/>
            </p:cNvSpPr>
            <p:nvPr/>
          </p:nvSpPr>
          <p:spPr bwMode="auto">
            <a:xfrm flipV="1">
              <a:off x="1704975"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65" name="Line 82">
              <a:extLst>
                <a:ext uri="{FF2B5EF4-FFF2-40B4-BE49-F238E27FC236}">
                  <a16:creationId xmlns:a16="http://schemas.microsoft.com/office/drawing/2014/main" id="{2F051F14-8567-A045-B698-267D9178C961}"/>
                </a:ext>
              </a:extLst>
            </p:cNvPr>
            <p:cNvSpPr>
              <a:spLocks noChangeShapeType="1"/>
            </p:cNvSpPr>
            <p:nvPr/>
          </p:nvSpPr>
          <p:spPr bwMode="auto">
            <a:xfrm flipV="1">
              <a:off x="3257550"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66" name="Line 83">
              <a:extLst>
                <a:ext uri="{FF2B5EF4-FFF2-40B4-BE49-F238E27FC236}">
                  <a16:creationId xmlns:a16="http://schemas.microsoft.com/office/drawing/2014/main" id="{51002569-7160-304A-99FC-8118ED6A5AAA}"/>
                </a:ext>
              </a:extLst>
            </p:cNvPr>
            <p:cNvSpPr>
              <a:spLocks noChangeShapeType="1"/>
            </p:cNvSpPr>
            <p:nvPr/>
          </p:nvSpPr>
          <p:spPr bwMode="auto">
            <a:xfrm flipV="1">
              <a:off x="4808538"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67" name="Line 84">
              <a:extLst>
                <a:ext uri="{FF2B5EF4-FFF2-40B4-BE49-F238E27FC236}">
                  <a16:creationId xmlns:a16="http://schemas.microsoft.com/office/drawing/2014/main" id="{88373CA0-B882-D945-B0A7-8351D7DD2ECE}"/>
                </a:ext>
              </a:extLst>
            </p:cNvPr>
            <p:cNvSpPr>
              <a:spLocks noChangeShapeType="1"/>
            </p:cNvSpPr>
            <p:nvPr/>
          </p:nvSpPr>
          <p:spPr bwMode="auto">
            <a:xfrm flipV="1">
              <a:off x="6361113"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68" name="Line 85">
              <a:extLst>
                <a:ext uri="{FF2B5EF4-FFF2-40B4-BE49-F238E27FC236}">
                  <a16:creationId xmlns:a16="http://schemas.microsoft.com/office/drawing/2014/main" id="{50ADD2A6-637A-1546-A457-EA2D5CF82BE8}"/>
                </a:ext>
              </a:extLst>
            </p:cNvPr>
            <p:cNvSpPr>
              <a:spLocks noChangeShapeType="1"/>
            </p:cNvSpPr>
            <p:nvPr/>
          </p:nvSpPr>
          <p:spPr bwMode="auto">
            <a:xfrm flipV="1">
              <a:off x="7913688"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69" name="Line 86">
              <a:extLst>
                <a:ext uri="{FF2B5EF4-FFF2-40B4-BE49-F238E27FC236}">
                  <a16:creationId xmlns:a16="http://schemas.microsoft.com/office/drawing/2014/main" id="{A6BABBAD-222A-274D-99EA-7F3261766D2B}"/>
                </a:ext>
              </a:extLst>
            </p:cNvPr>
            <p:cNvSpPr>
              <a:spLocks noChangeShapeType="1"/>
            </p:cNvSpPr>
            <p:nvPr/>
          </p:nvSpPr>
          <p:spPr bwMode="auto">
            <a:xfrm flipV="1">
              <a:off x="1704975"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0" name="Line 87">
              <a:extLst>
                <a:ext uri="{FF2B5EF4-FFF2-40B4-BE49-F238E27FC236}">
                  <a16:creationId xmlns:a16="http://schemas.microsoft.com/office/drawing/2014/main" id="{C7C2FDE1-4EAF-AD43-960E-6F7A1B0B3D75}"/>
                </a:ext>
              </a:extLst>
            </p:cNvPr>
            <p:cNvSpPr>
              <a:spLocks noChangeShapeType="1"/>
            </p:cNvSpPr>
            <p:nvPr/>
          </p:nvSpPr>
          <p:spPr bwMode="auto">
            <a:xfrm flipV="1">
              <a:off x="3257550"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1" name="Line 88">
              <a:extLst>
                <a:ext uri="{FF2B5EF4-FFF2-40B4-BE49-F238E27FC236}">
                  <a16:creationId xmlns:a16="http://schemas.microsoft.com/office/drawing/2014/main" id="{269C3A32-1725-A949-9EED-0A641F9CD52A}"/>
                </a:ext>
              </a:extLst>
            </p:cNvPr>
            <p:cNvSpPr>
              <a:spLocks noChangeShapeType="1"/>
            </p:cNvSpPr>
            <p:nvPr/>
          </p:nvSpPr>
          <p:spPr bwMode="auto">
            <a:xfrm flipV="1">
              <a:off x="4808538"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2" name="Line 89">
              <a:extLst>
                <a:ext uri="{FF2B5EF4-FFF2-40B4-BE49-F238E27FC236}">
                  <a16:creationId xmlns:a16="http://schemas.microsoft.com/office/drawing/2014/main" id="{4BE1CD2F-03B6-1549-9733-D8C815743E96}"/>
                </a:ext>
              </a:extLst>
            </p:cNvPr>
            <p:cNvSpPr>
              <a:spLocks noChangeShapeType="1"/>
            </p:cNvSpPr>
            <p:nvPr/>
          </p:nvSpPr>
          <p:spPr bwMode="auto">
            <a:xfrm flipV="1">
              <a:off x="6361113"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3" name="Line 90">
              <a:extLst>
                <a:ext uri="{FF2B5EF4-FFF2-40B4-BE49-F238E27FC236}">
                  <a16:creationId xmlns:a16="http://schemas.microsoft.com/office/drawing/2014/main" id="{8F2828E0-23FB-1D4A-8774-14AD53884FD5}"/>
                </a:ext>
              </a:extLst>
            </p:cNvPr>
            <p:cNvSpPr>
              <a:spLocks noChangeShapeType="1"/>
            </p:cNvSpPr>
            <p:nvPr/>
          </p:nvSpPr>
          <p:spPr bwMode="auto">
            <a:xfrm flipV="1">
              <a:off x="7913688" y="1976438"/>
              <a:ext cx="1587" cy="839787"/>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77874" name="Freeform 91">
              <a:extLst>
                <a:ext uri="{FF2B5EF4-FFF2-40B4-BE49-F238E27FC236}">
                  <a16:creationId xmlns:a16="http://schemas.microsoft.com/office/drawing/2014/main" id="{E9D39770-BA5A-4C4A-B49A-29A1D19C17C3}"/>
                </a:ext>
              </a:extLst>
            </p:cNvPr>
            <p:cNvSpPr>
              <a:spLocks/>
            </p:cNvSpPr>
            <p:nvPr/>
          </p:nvSpPr>
          <p:spPr bwMode="auto">
            <a:xfrm>
              <a:off x="1316038" y="2284413"/>
              <a:ext cx="2328862" cy="349250"/>
            </a:xfrm>
            <a:custGeom>
              <a:avLst/>
              <a:gdLst>
                <a:gd name="T0" fmla="*/ 0 w 1467"/>
                <a:gd name="T1" fmla="*/ 2147483646 h 220"/>
                <a:gd name="T2" fmla="*/ 2147483646 w 1467"/>
                <a:gd name="T3" fmla="*/ 2147483646 h 220"/>
                <a:gd name="T4" fmla="*/ 2147483646 w 1467"/>
                <a:gd name="T5" fmla="*/ 2147483646 h 220"/>
                <a:gd name="T6" fmla="*/ 2147483646 w 1467"/>
                <a:gd name="T7" fmla="*/ 2147483646 h 220"/>
                <a:gd name="T8" fmla="*/ 2147483646 w 1467"/>
                <a:gd name="T9" fmla="*/ 2147483646 h 220"/>
                <a:gd name="T10" fmla="*/ 2147483646 w 1467"/>
                <a:gd name="T11" fmla="*/ 2147483646 h 220"/>
                <a:gd name="T12" fmla="*/ 2147483646 w 1467"/>
                <a:gd name="T13" fmla="*/ 2147483646 h 220"/>
                <a:gd name="T14" fmla="*/ 2147483646 w 1467"/>
                <a:gd name="T15" fmla="*/ 2147483646 h 220"/>
                <a:gd name="T16" fmla="*/ 2147483646 w 1467"/>
                <a:gd name="T17" fmla="*/ 2147483646 h 220"/>
                <a:gd name="T18" fmla="*/ 2147483646 w 1467"/>
                <a:gd name="T19" fmla="*/ 2147483646 h 220"/>
                <a:gd name="T20" fmla="*/ 2147483646 w 1467"/>
                <a:gd name="T21" fmla="*/ 2147483646 h 220"/>
                <a:gd name="T22" fmla="*/ 2147483646 w 1467"/>
                <a:gd name="T23" fmla="*/ 2147483646 h 220"/>
                <a:gd name="T24" fmla="*/ 2147483646 w 1467"/>
                <a:gd name="T25" fmla="*/ 2147483646 h 220"/>
                <a:gd name="T26" fmla="*/ 2147483646 w 1467"/>
                <a:gd name="T27" fmla="*/ 2147483646 h 220"/>
                <a:gd name="T28" fmla="*/ 2147483646 w 1467"/>
                <a:gd name="T29" fmla="*/ 2147483646 h 220"/>
                <a:gd name="T30" fmla="*/ 2147483646 w 1467"/>
                <a:gd name="T31" fmla="*/ 2147483646 h 220"/>
                <a:gd name="T32" fmla="*/ 2147483646 w 1467"/>
                <a:gd name="T33" fmla="*/ 2147483646 h 220"/>
                <a:gd name="T34" fmla="*/ 2147483646 w 1467"/>
                <a:gd name="T35" fmla="*/ 2147483646 h 220"/>
                <a:gd name="T36" fmla="*/ 2147483646 w 1467"/>
                <a:gd name="T37" fmla="*/ 0 h 220"/>
                <a:gd name="T38" fmla="*/ 2147483646 w 1467"/>
                <a:gd name="T39" fmla="*/ 2147483646 h 220"/>
                <a:gd name="T40" fmla="*/ 2147483646 w 1467"/>
                <a:gd name="T41" fmla="*/ 2147483646 h 220"/>
                <a:gd name="T42" fmla="*/ 2147483646 w 1467"/>
                <a:gd name="T43" fmla="*/ 2147483646 h 220"/>
                <a:gd name="T44" fmla="*/ 2147483646 w 1467"/>
                <a:gd name="T45" fmla="*/ 2147483646 h 220"/>
                <a:gd name="T46" fmla="*/ 2147483646 w 1467"/>
                <a:gd name="T47" fmla="*/ 2147483646 h 220"/>
                <a:gd name="T48" fmla="*/ 2147483646 w 1467"/>
                <a:gd name="T49" fmla="*/ 2147483646 h 220"/>
                <a:gd name="T50" fmla="*/ 2147483646 w 1467"/>
                <a:gd name="T51" fmla="*/ 2147483646 h 220"/>
                <a:gd name="T52" fmla="*/ 2147483646 w 1467"/>
                <a:gd name="T53" fmla="*/ 2147483646 h 220"/>
                <a:gd name="T54" fmla="*/ 2147483646 w 1467"/>
                <a:gd name="T55" fmla="*/ 2147483646 h 220"/>
                <a:gd name="T56" fmla="*/ 2147483646 w 1467"/>
                <a:gd name="T57" fmla="*/ 2147483646 h 220"/>
                <a:gd name="T58" fmla="*/ 2147483646 w 1467"/>
                <a:gd name="T59" fmla="*/ 2147483646 h 220"/>
                <a:gd name="T60" fmla="*/ 2147483646 w 1467"/>
                <a:gd name="T61" fmla="*/ 0 h 220"/>
                <a:gd name="T62" fmla="*/ 2147483646 w 1467"/>
                <a:gd name="T63" fmla="*/ 2147483646 h 220"/>
                <a:gd name="T64" fmla="*/ 2147483646 w 1467"/>
                <a:gd name="T65" fmla="*/ 2147483646 h 220"/>
                <a:gd name="T66" fmla="*/ 2147483646 w 1467"/>
                <a:gd name="T67" fmla="*/ 2147483646 h 220"/>
                <a:gd name="T68" fmla="*/ 2147483646 w 1467"/>
                <a:gd name="T69" fmla="*/ 2147483646 h 220"/>
                <a:gd name="T70" fmla="*/ 2147483646 w 1467"/>
                <a:gd name="T71" fmla="*/ 2147483646 h 220"/>
                <a:gd name="T72" fmla="*/ 2147483646 w 1467"/>
                <a:gd name="T73" fmla="*/ 2147483646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9" y="14"/>
                  </a:lnTo>
                  <a:lnTo>
                    <a:pt x="731" y="16"/>
                  </a:lnTo>
                  <a:lnTo>
                    <a:pt x="726" y="9"/>
                  </a:lnTo>
                  <a:lnTo>
                    <a:pt x="726" y="212"/>
                  </a:lnTo>
                  <a:lnTo>
                    <a:pt x="729" y="218"/>
                  </a:lnTo>
                  <a:lnTo>
                    <a:pt x="731" y="219"/>
                  </a:lnTo>
                  <a:lnTo>
                    <a:pt x="734" y="220"/>
                  </a:lnTo>
                  <a:lnTo>
                    <a:pt x="1223" y="220"/>
                  </a:lnTo>
                  <a:lnTo>
                    <a:pt x="1225" y="219"/>
                  </a:lnTo>
                  <a:lnTo>
                    <a:pt x="1228" y="218"/>
                  </a:lnTo>
                  <a:lnTo>
                    <a:pt x="1230" y="212"/>
                  </a:lnTo>
                  <a:lnTo>
                    <a:pt x="1230" y="9"/>
                  </a:lnTo>
                  <a:lnTo>
                    <a:pt x="1223" y="9"/>
                  </a:lnTo>
                  <a:lnTo>
                    <a:pt x="1223" y="17"/>
                  </a:lnTo>
                  <a:lnTo>
                    <a:pt x="1225" y="16"/>
                  </a:lnTo>
                  <a:lnTo>
                    <a:pt x="1228" y="14"/>
                  </a:lnTo>
                  <a:lnTo>
                    <a:pt x="1223" y="17"/>
                  </a:lnTo>
                  <a:lnTo>
                    <a:pt x="1467" y="17"/>
                  </a:lnTo>
                  <a:lnTo>
                    <a:pt x="1467" y="0"/>
                  </a:lnTo>
                  <a:lnTo>
                    <a:pt x="1223" y="0"/>
                  </a:lnTo>
                  <a:lnTo>
                    <a:pt x="1220" y="2"/>
                  </a:lnTo>
                  <a:lnTo>
                    <a:pt x="1218" y="3"/>
                  </a:lnTo>
                  <a:lnTo>
                    <a:pt x="1215" y="9"/>
                  </a:lnTo>
                  <a:lnTo>
                    <a:pt x="1215" y="212"/>
                  </a:lnTo>
                  <a:lnTo>
                    <a:pt x="1223" y="203"/>
                  </a:lnTo>
                  <a:lnTo>
                    <a:pt x="1220" y="205"/>
                  </a:lnTo>
                  <a:lnTo>
                    <a:pt x="1218" y="206"/>
                  </a:lnTo>
                  <a:lnTo>
                    <a:pt x="1215" y="212"/>
                  </a:lnTo>
                  <a:lnTo>
                    <a:pt x="1223" y="212"/>
                  </a:lnTo>
                  <a:lnTo>
                    <a:pt x="1223"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75" name="Freeform 92">
              <a:extLst>
                <a:ext uri="{FF2B5EF4-FFF2-40B4-BE49-F238E27FC236}">
                  <a16:creationId xmlns:a16="http://schemas.microsoft.com/office/drawing/2014/main" id="{B365AF8C-7889-CA44-95B0-18B1A50B60E8}"/>
                </a:ext>
              </a:extLst>
            </p:cNvPr>
            <p:cNvSpPr>
              <a:spLocks/>
            </p:cNvSpPr>
            <p:nvPr/>
          </p:nvSpPr>
          <p:spPr bwMode="auto">
            <a:xfrm>
              <a:off x="2868613" y="2284413"/>
              <a:ext cx="2328862" cy="349250"/>
            </a:xfrm>
            <a:custGeom>
              <a:avLst/>
              <a:gdLst>
                <a:gd name="T0" fmla="*/ 0 w 1467"/>
                <a:gd name="T1" fmla="*/ 2147483646 h 220"/>
                <a:gd name="T2" fmla="*/ 2147483646 w 1467"/>
                <a:gd name="T3" fmla="*/ 2147483646 h 220"/>
                <a:gd name="T4" fmla="*/ 2147483646 w 1467"/>
                <a:gd name="T5" fmla="*/ 2147483646 h 220"/>
                <a:gd name="T6" fmla="*/ 2147483646 w 1467"/>
                <a:gd name="T7" fmla="*/ 2147483646 h 220"/>
                <a:gd name="T8" fmla="*/ 2147483646 w 1467"/>
                <a:gd name="T9" fmla="*/ 2147483646 h 220"/>
                <a:gd name="T10" fmla="*/ 2147483646 w 1467"/>
                <a:gd name="T11" fmla="*/ 2147483646 h 220"/>
                <a:gd name="T12" fmla="*/ 2147483646 w 1467"/>
                <a:gd name="T13" fmla="*/ 2147483646 h 220"/>
                <a:gd name="T14" fmla="*/ 2147483646 w 1467"/>
                <a:gd name="T15" fmla="*/ 2147483646 h 220"/>
                <a:gd name="T16" fmla="*/ 2147483646 w 1467"/>
                <a:gd name="T17" fmla="*/ 2147483646 h 220"/>
                <a:gd name="T18" fmla="*/ 2147483646 w 1467"/>
                <a:gd name="T19" fmla="*/ 2147483646 h 220"/>
                <a:gd name="T20" fmla="*/ 2147483646 w 1467"/>
                <a:gd name="T21" fmla="*/ 2147483646 h 220"/>
                <a:gd name="T22" fmla="*/ 2147483646 w 1467"/>
                <a:gd name="T23" fmla="*/ 2147483646 h 220"/>
                <a:gd name="T24" fmla="*/ 2147483646 w 1467"/>
                <a:gd name="T25" fmla="*/ 2147483646 h 220"/>
                <a:gd name="T26" fmla="*/ 2147483646 w 1467"/>
                <a:gd name="T27" fmla="*/ 2147483646 h 220"/>
                <a:gd name="T28" fmla="*/ 2147483646 w 1467"/>
                <a:gd name="T29" fmla="*/ 2147483646 h 220"/>
                <a:gd name="T30" fmla="*/ 2147483646 w 1467"/>
                <a:gd name="T31" fmla="*/ 2147483646 h 220"/>
                <a:gd name="T32" fmla="*/ 2147483646 w 1467"/>
                <a:gd name="T33" fmla="*/ 2147483646 h 220"/>
                <a:gd name="T34" fmla="*/ 2147483646 w 1467"/>
                <a:gd name="T35" fmla="*/ 2147483646 h 220"/>
                <a:gd name="T36" fmla="*/ 2147483646 w 1467"/>
                <a:gd name="T37" fmla="*/ 0 h 220"/>
                <a:gd name="T38" fmla="*/ 2147483646 w 1467"/>
                <a:gd name="T39" fmla="*/ 2147483646 h 220"/>
                <a:gd name="T40" fmla="*/ 2147483646 w 1467"/>
                <a:gd name="T41" fmla="*/ 2147483646 h 220"/>
                <a:gd name="T42" fmla="*/ 2147483646 w 1467"/>
                <a:gd name="T43" fmla="*/ 2147483646 h 220"/>
                <a:gd name="T44" fmla="*/ 2147483646 w 1467"/>
                <a:gd name="T45" fmla="*/ 2147483646 h 220"/>
                <a:gd name="T46" fmla="*/ 2147483646 w 1467"/>
                <a:gd name="T47" fmla="*/ 2147483646 h 220"/>
                <a:gd name="T48" fmla="*/ 2147483646 w 1467"/>
                <a:gd name="T49" fmla="*/ 2147483646 h 220"/>
                <a:gd name="T50" fmla="*/ 2147483646 w 1467"/>
                <a:gd name="T51" fmla="*/ 2147483646 h 220"/>
                <a:gd name="T52" fmla="*/ 2147483646 w 1467"/>
                <a:gd name="T53" fmla="*/ 2147483646 h 220"/>
                <a:gd name="T54" fmla="*/ 2147483646 w 1467"/>
                <a:gd name="T55" fmla="*/ 2147483646 h 220"/>
                <a:gd name="T56" fmla="*/ 2147483646 w 1467"/>
                <a:gd name="T57" fmla="*/ 2147483646 h 220"/>
                <a:gd name="T58" fmla="*/ 2147483646 w 1467"/>
                <a:gd name="T59" fmla="*/ 2147483646 h 220"/>
                <a:gd name="T60" fmla="*/ 2147483646 w 1467"/>
                <a:gd name="T61" fmla="*/ 0 h 220"/>
                <a:gd name="T62" fmla="*/ 2147483646 w 1467"/>
                <a:gd name="T63" fmla="*/ 2147483646 h 220"/>
                <a:gd name="T64" fmla="*/ 2147483646 w 1467"/>
                <a:gd name="T65" fmla="*/ 2147483646 h 220"/>
                <a:gd name="T66" fmla="*/ 2147483646 w 1467"/>
                <a:gd name="T67" fmla="*/ 2147483646 h 220"/>
                <a:gd name="T68" fmla="*/ 2147483646 w 1467"/>
                <a:gd name="T69" fmla="*/ 2147483646 h 220"/>
                <a:gd name="T70" fmla="*/ 2147483646 w 1467"/>
                <a:gd name="T71" fmla="*/ 2147483646 h 220"/>
                <a:gd name="T72" fmla="*/ 2147483646 w 1467"/>
                <a:gd name="T73" fmla="*/ 2147483646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8" y="14"/>
                  </a:lnTo>
                  <a:lnTo>
                    <a:pt x="731" y="16"/>
                  </a:lnTo>
                  <a:lnTo>
                    <a:pt x="726" y="9"/>
                  </a:lnTo>
                  <a:lnTo>
                    <a:pt x="726" y="212"/>
                  </a:lnTo>
                  <a:lnTo>
                    <a:pt x="728" y="218"/>
                  </a:lnTo>
                  <a:lnTo>
                    <a:pt x="731" y="219"/>
                  </a:lnTo>
                  <a:lnTo>
                    <a:pt x="734" y="220"/>
                  </a:lnTo>
                  <a:lnTo>
                    <a:pt x="1222" y="220"/>
                  </a:lnTo>
                  <a:lnTo>
                    <a:pt x="1225" y="219"/>
                  </a:lnTo>
                  <a:lnTo>
                    <a:pt x="1228" y="218"/>
                  </a:lnTo>
                  <a:lnTo>
                    <a:pt x="1230" y="212"/>
                  </a:lnTo>
                  <a:lnTo>
                    <a:pt x="1230" y="9"/>
                  </a:lnTo>
                  <a:lnTo>
                    <a:pt x="1222" y="9"/>
                  </a:lnTo>
                  <a:lnTo>
                    <a:pt x="1222" y="17"/>
                  </a:lnTo>
                  <a:lnTo>
                    <a:pt x="1225" y="16"/>
                  </a:lnTo>
                  <a:lnTo>
                    <a:pt x="1228"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76" name="Freeform 93">
              <a:extLst>
                <a:ext uri="{FF2B5EF4-FFF2-40B4-BE49-F238E27FC236}">
                  <a16:creationId xmlns:a16="http://schemas.microsoft.com/office/drawing/2014/main" id="{3E05F224-8943-F74B-9DDA-F5D2D634E0A2}"/>
                </a:ext>
              </a:extLst>
            </p:cNvPr>
            <p:cNvSpPr>
              <a:spLocks/>
            </p:cNvSpPr>
            <p:nvPr/>
          </p:nvSpPr>
          <p:spPr bwMode="auto">
            <a:xfrm>
              <a:off x="4421188" y="2284413"/>
              <a:ext cx="2328862" cy="349250"/>
            </a:xfrm>
            <a:custGeom>
              <a:avLst/>
              <a:gdLst>
                <a:gd name="T0" fmla="*/ 0 w 1467"/>
                <a:gd name="T1" fmla="*/ 2147483646 h 220"/>
                <a:gd name="T2" fmla="*/ 2147483646 w 1467"/>
                <a:gd name="T3" fmla="*/ 2147483646 h 220"/>
                <a:gd name="T4" fmla="*/ 2147483646 w 1467"/>
                <a:gd name="T5" fmla="*/ 2147483646 h 220"/>
                <a:gd name="T6" fmla="*/ 2147483646 w 1467"/>
                <a:gd name="T7" fmla="*/ 2147483646 h 220"/>
                <a:gd name="T8" fmla="*/ 2147483646 w 1467"/>
                <a:gd name="T9" fmla="*/ 2147483646 h 220"/>
                <a:gd name="T10" fmla="*/ 2147483646 w 1467"/>
                <a:gd name="T11" fmla="*/ 2147483646 h 220"/>
                <a:gd name="T12" fmla="*/ 2147483646 w 1467"/>
                <a:gd name="T13" fmla="*/ 2147483646 h 220"/>
                <a:gd name="T14" fmla="*/ 2147483646 w 1467"/>
                <a:gd name="T15" fmla="*/ 2147483646 h 220"/>
                <a:gd name="T16" fmla="*/ 2147483646 w 1467"/>
                <a:gd name="T17" fmla="*/ 2147483646 h 220"/>
                <a:gd name="T18" fmla="*/ 2147483646 w 1467"/>
                <a:gd name="T19" fmla="*/ 2147483646 h 220"/>
                <a:gd name="T20" fmla="*/ 2147483646 w 1467"/>
                <a:gd name="T21" fmla="*/ 2147483646 h 220"/>
                <a:gd name="T22" fmla="*/ 2147483646 w 1467"/>
                <a:gd name="T23" fmla="*/ 2147483646 h 220"/>
                <a:gd name="T24" fmla="*/ 2147483646 w 1467"/>
                <a:gd name="T25" fmla="*/ 2147483646 h 220"/>
                <a:gd name="T26" fmla="*/ 2147483646 w 1467"/>
                <a:gd name="T27" fmla="*/ 2147483646 h 220"/>
                <a:gd name="T28" fmla="*/ 2147483646 w 1467"/>
                <a:gd name="T29" fmla="*/ 2147483646 h 220"/>
                <a:gd name="T30" fmla="*/ 2147483646 w 1467"/>
                <a:gd name="T31" fmla="*/ 2147483646 h 220"/>
                <a:gd name="T32" fmla="*/ 2147483646 w 1467"/>
                <a:gd name="T33" fmla="*/ 2147483646 h 220"/>
                <a:gd name="T34" fmla="*/ 2147483646 w 1467"/>
                <a:gd name="T35" fmla="*/ 2147483646 h 220"/>
                <a:gd name="T36" fmla="*/ 2147483646 w 1467"/>
                <a:gd name="T37" fmla="*/ 0 h 220"/>
                <a:gd name="T38" fmla="*/ 2147483646 w 1467"/>
                <a:gd name="T39" fmla="*/ 2147483646 h 220"/>
                <a:gd name="T40" fmla="*/ 2147483646 w 1467"/>
                <a:gd name="T41" fmla="*/ 2147483646 h 220"/>
                <a:gd name="T42" fmla="*/ 2147483646 w 1467"/>
                <a:gd name="T43" fmla="*/ 2147483646 h 220"/>
                <a:gd name="T44" fmla="*/ 2147483646 w 1467"/>
                <a:gd name="T45" fmla="*/ 2147483646 h 220"/>
                <a:gd name="T46" fmla="*/ 2147483646 w 1467"/>
                <a:gd name="T47" fmla="*/ 2147483646 h 220"/>
                <a:gd name="T48" fmla="*/ 2147483646 w 1467"/>
                <a:gd name="T49" fmla="*/ 2147483646 h 220"/>
                <a:gd name="T50" fmla="*/ 2147483646 w 1467"/>
                <a:gd name="T51" fmla="*/ 2147483646 h 220"/>
                <a:gd name="T52" fmla="*/ 2147483646 w 1467"/>
                <a:gd name="T53" fmla="*/ 2147483646 h 220"/>
                <a:gd name="T54" fmla="*/ 2147483646 w 1467"/>
                <a:gd name="T55" fmla="*/ 2147483646 h 220"/>
                <a:gd name="T56" fmla="*/ 2147483646 w 1467"/>
                <a:gd name="T57" fmla="*/ 2147483646 h 220"/>
                <a:gd name="T58" fmla="*/ 2147483646 w 1467"/>
                <a:gd name="T59" fmla="*/ 2147483646 h 220"/>
                <a:gd name="T60" fmla="*/ 2147483646 w 1467"/>
                <a:gd name="T61" fmla="*/ 0 h 220"/>
                <a:gd name="T62" fmla="*/ 2147483646 w 1467"/>
                <a:gd name="T63" fmla="*/ 2147483646 h 220"/>
                <a:gd name="T64" fmla="*/ 2147483646 w 1467"/>
                <a:gd name="T65" fmla="*/ 2147483646 h 220"/>
                <a:gd name="T66" fmla="*/ 2147483646 w 1467"/>
                <a:gd name="T67" fmla="*/ 2147483646 h 220"/>
                <a:gd name="T68" fmla="*/ 2147483646 w 1467"/>
                <a:gd name="T69" fmla="*/ 2147483646 h 220"/>
                <a:gd name="T70" fmla="*/ 2147483646 w 1467"/>
                <a:gd name="T71" fmla="*/ 2147483646 h 220"/>
                <a:gd name="T72" fmla="*/ 2147483646 w 1467"/>
                <a:gd name="T73" fmla="*/ 2147483646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50" y="218"/>
                  </a:lnTo>
                  <a:lnTo>
                    <a:pt x="252" y="212"/>
                  </a:lnTo>
                  <a:lnTo>
                    <a:pt x="252" y="9"/>
                  </a:lnTo>
                  <a:lnTo>
                    <a:pt x="244" y="9"/>
                  </a:lnTo>
                  <a:lnTo>
                    <a:pt x="244" y="17"/>
                  </a:lnTo>
                  <a:lnTo>
                    <a:pt x="247" y="16"/>
                  </a:lnTo>
                  <a:lnTo>
                    <a:pt x="250"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77877" name="Freeform 94">
              <a:extLst>
                <a:ext uri="{FF2B5EF4-FFF2-40B4-BE49-F238E27FC236}">
                  <a16:creationId xmlns:a16="http://schemas.microsoft.com/office/drawing/2014/main" id="{52A7DA26-E95C-8348-A80D-3BC6C9B056D0}"/>
                </a:ext>
              </a:extLst>
            </p:cNvPr>
            <p:cNvSpPr>
              <a:spLocks/>
            </p:cNvSpPr>
            <p:nvPr/>
          </p:nvSpPr>
          <p:spPr bwMode="auto">
            <a:xfrm>
              <a:off x="5973763" y="2284413"/>
              <a:ext cx="2328862" cy="349250"/>
            </a:xfrm>
            <a:custGeom>
              <a:avLst/>
              <a:gdLst>
                <a:gd name="T0" fmla="*/ 0 w 1467"/>
                <a:gd name="T1" fmla="*/ 2147483646 h 220"/>
                <a:gd name="T2" fmla="*/ 2147483646 w 1467"/>
                <a:gd name="T3" fmla="*/ 2147483646 h 220"/>
                <a:gd name="T4" fmla="*/ 2147483646 w 1467"/>
                <a:gd name="T5" fmla="*/ 2147483646 h 220"/>
                <a:gd name="T6" fmla="*/ 2147483646 w 1467"/>
                <a:gd name="T7" fmla="*/ 2147483646 h 220"/>
                <a:gd name="T8" fmla="*/ 2147483646 w 1467"/>
                <a:gd name="T9" fmla="*/ 2147483646 h 220"/>
                <a:gd name="T10" fmla="*/ 2147483646 w 1467"/>
                <a:gd name="T11" fmla="*/ 2147483646 h 220"/>
                <a:gd name="T12" fmla="*/ 2147483646 w 1467"/>
                <a:gd name="T13" fmla="*/ 2147483646 h 220"/>
                <a:gd name="T14" fmla="*/ 2147483646 w 1467"/>
                <a:gd name="T15" fmla="*/ 2147483646 h 220"/>
                <a:gd name="T16" fmla="*/ 2147483646 w 1467"/>
                <a:gd name="T17" fmla="*/ 2147483646 h 220"/>
                <a:gd name="T18" fmla="*/ 2147483646 w 1467"/>
                <a:gd name="T19" fmla="*/ 2147483646 h 220"/>
                <a:gd name="T20" fmla="*/ 2147483646 w 1467"/>
                <a:gd name="T21" fmla="*/ 2147483646 h 220"/>
                <a:gd name="T22" fmla="*/ 2147483646 w 1467"/>
                <a:gd name="T23" fmla="*/ 2147483646 h 220"/>
                <a:gd name="T24" fmla="*/ 2147483646 w 1467"/>
                <a:gd name="T25" fmla="*/ 2147483646 h 220"/>
                <a:gd name="T26" fmla="*/ 2147483646 w 1467"/>
                <a:gd name="T27" fmla="*/ 2147483646 h 220"/>
                <a:gd name="T28" fmla="*/ 2147483646 w 1467"/>
                <a:gd name="T29" fmla="*/ 2147483646 h 220"/>
                <a:gd name="T30" fmla="*/ 2147483646 w 1467"/>
                <a:gd name="T31" fmla="*/ 2147483646 h 220"/>
                <a:gd name="T32" fmla="*/ 2147483646 w 1467"/>
                <a:gd name="T33" fmla="*/ 2147483646 h 220"/>
                <a:gd name="T34" fmla="*/ 2147483646 w 1467"/>
                <a:gd name="T35" fmla="*/ 2147483646 h 220"/>
                <a:gd name="T36" fmla="*/ 2147483646 w 1467"/>
                <a:gd name="T37" fmla="*/ 0 h 220"/>
                <a:gd name="T38" fmla="*/ 2147483646 w 1467"/>
                <a:gd name="T39" fmla="*/ 2147483646 h 220"/>
                <a:gd name="T40" fmla="*/ 2147483646 w 1467"/>
                <a:gd name="T41" fmla="*/ 2147483646 h 220"/>
                <a:gd name="T42" fmla="*/ 2147483646 w 1467"/>
                <a:gd name="T43" fmla="*/ 2147483646 h 220"/>
                <a:gd name="T44" fmla="*/ 2147483646 w 1467"/>
                <a:gd name="T45" fmla="*/ 2147483646 h 220"/>
                <a:gd name="T46" fmla="*/ 2147483646 w 1467"/>
                <a:gd name="T47" fmla="*/ 2147483646 h 220"/>
                <a:gd name="T48" fmla="*/ 2147483646 w 1467"/>
                <a:gd name="T49" fmla="*/ 2147483646 h 220"/>
                <a:gd name="T50" fmla="*/ 2147483646 w 1467"/>
                <a:gd name="T51" fmla="*/ 2147483646 h 220"/>
                <a:gd name="T52" fmla="*/ 2147483646 w 1467"/>
                <a:gd name="T53" fmla="*/ 2147483646 h 220"/>
                <a:gd name="T54" fmla="*/ 2147483646 w 1467"/>
                <a:gd name="T55" fmla="*/ 2147483646 h 220"/>
                <a:gd name="T56" fmla="*/ 2147483646 w 1467"/>
                <a:gd name="T57" fmla="*/ 2147483646 h 220"/>
                <a:gd name="T58" fmla="*/ 2147483646 w 1467"/>
                <a:gd name="T59" fmla="*/ 2147483646 h 220"/>
                <a:gd name="T60" fmla="*/ 2147483646 w 1467"/>
                <a:gd name="T61" fmla="*/ 0 h 220"/>
                <a:gd name="T62" fmla="*/ 2147483646 w 1467"/>
                <a:gd name="T63" fmla="*/ 2147483646 h 220"/>
                <a:gd name="T64" fmla="*/ 2147483646 w 1467"/>
                <a:gd name="T65" fmla="*/ 2147483646 h 220"/>
                <a:gd name="T66" fmla="*/ 2147483646 w 1467"/>
                <a:gd name="T67" fmla="*/ 2147483646 h 220"/>
                <a:gd name="T68" fmla="*/ 2147483646 w 1467"/>
                <a:gd name="T69" fmla="*/ 2147483646 h 220"/>
                <a:gd name="T70" fmla="*/ 2147483646 w 1467"/>
                <a:gd name="T71" fmla="*/ 2147483646 h 220"/>
                <a:gd name="T72" fmla="*/ 2147483646 w 1467"/>
                <a:gd name="T73" fmla="*/ 2147483646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49" y="218"/>
                  </a:lnTo>
                  <a:lnTo>
                    <a:pt x="252" y="212"/>
                  </a:lnTo>
                  <a:lnTo>
                    <a:pt x="252" y="9"/>
                  </a:lnTo>
                  <a:lnTo>
                    <a:pt x="244" y="9"/>
                  </a:lnTo>
                  <a:lnTo>
                    <a:pt x="244" y="17"/>
                  </a:lnTo>
                  <a:lnTo>
                    <a:pt x="247" y="16"/>
                  </a:lnTo>
                  <a:lnTo>
                    <a:pt x="249"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4" y="9"/>
                  </a:lnTo>
                  <a:lnTo>
                    <a:pt x="1214" y="212"/>
                  </a:lnTo>
                  <a:lnTo>
                    <a:pt x="1222" y="203"/>
                  </a:lnTo>
                  <a:lnTo>
                    <a:pt x="1220" y="205"/>
                  </a:lnTo>
                  <a:lnTo>
                    <a:pt x="1217" y="206"/>
                  </a:lnTo>
                  <a:lnTo>
                    <a:pt x="1214"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77848" name="Rectangle 2">
            <a:extLst>
              <a:ext uri="{FF2B5EF4-FFF2-40B4-BE49-F238E27FC236}">
                <a16:creationId xmlns:a16="http://schemas.microsoft.com/office/drawing/2014/main" id="{BC89658A-2D19-F647-BBE9-A96F6139A63B}"/>
              </a:ext>
            </a:extLst>
          </p:cNvPr>
          <p:cNvSpPr>
            <a:spLocks noGrp="1" noChangeArrowheads="1"/>
          </p:cNvSpPr>
          <p:nvPr>
            <p:ph type="title"/>
          </p:nvPr>
        </p:nvSpPr>
        <p:spPr/>
        <p:txBody>
          <a:bodyPr/>
          <a:lstStyle/>
          <a:p>
            <a:r>
              <a:rPr lang="en-US" altLang="zh-CN" sz="3600">
                <a:ea typeface="宋体" panose="02010600030101010101" pitchFamily="2" charset="-122"/>
              </a:rPr>
              <a:t>Beginning of Cycle 3</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3">
            <a:extLst>
              <a:ext uri="{FF2B5EF4-FFF2-40B4-BE49-F238E27FC236}">
                <a16:creationId xmlns:a16="http://schemas.microsoft.com/office/drawing/2014/main" id="{7E8B303E-6FC0-7346-A242-59DD853EB213}"/>
              </a:ext>
            </a:extLst>
          </p:cNvPr>
          <p:cNvSpPr>
            <a:spLocks noChangeArrowheads="1"/>
          </p:cNvSpPr>
          <p:nvPr/>
        </p:nvSpPr>
        <p:spPr bwMode="auto">
          <a:xfrm>
            <a:off x="3733800" y="6248400"/>
            <a:ext cx="3086100" cy="20955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75" name="Rectangle 52">
            <a:extLst>
              <a:ext uri="{FF2B5EF4-FFF2-40B4-BE49-F238E27FC236}">
                <a16:creationId xmlns:a16="http://schemas.microsoft.com/office/drawing/2014/main" id="{3A4C1480-71C6-DE47-90B1-7D7D1960010C}"/>
              </a:ext>
            </a:extLst>
          </p:cNvPr>
          <p:cNvSpPr>
            <a:spLocks noChangeArrowheads="1"/>
          </p:cNvSpPr>
          <p:nvPr/>
        </p:nvSpPr>
        <p:spPr bwMode="auto">
          <a:xfrm>
            <a:off x="6710363" y="2800350"/>
            <a:ext cx="223837" cy="36576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76" name="Rectangle 2">
            <a:extLst>
              <a:ext uri="{FF2B5EF4-FFF2-40B4-BE49-F238E27FC236}">
                <a16:creationId xmlns:a16="http://schemas.microsoft.com/office/drawing/2014/main" id="{C9C3A897-EBFC-5B45-BE58-CC8978A6ED70}"/>
              </a:ext>
            </a:extLst>
          </p:cNvPr>
          <p:cNvSpPr>
            <a:spLocks noChangeArrowheads="1"/>
          </p:cNvSpPr>
          <p:nvPr/>
        </p:nvSpPr>
        <p:spPr bwMode="auto">
          <a:xfrm>
            <a:off x="4013200" y="2595563"/>
            <a:ext cx="2921000" cy="2159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77" name="灯片编号占位符 5">
            <a:extLst>
              <a:ext uri="{FF2B5EF4-FFF2-40B4-BE49-F238E27FC236}">
                <a16:creationId xmlns:a16="http://schemas.microsoft.com/office/drawing/2014/main" id="{28745E22-C720-CB46-A162-3D577810B8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93E6A45-31C7-1345-9404-94DC3A93249A}" type="slidenum">
              <a:rPr lang="zh-CN" altLang="en-US" sz="1400">
                <a:latin typeface="Nanum Myeongjo" panose="02020603020101020101" pitchFamily="18" charset="-127"/>
              </a:rPr>
              <a:pPr>
                <a:spcBef>
                  <a:spcPct val="0"/>
                </a:spcBef>
                <a:buFontTx/>
                <a:buNone/>
              </a:pPr>
              <a:t>38</a:t>
            </a:fld>
            <a:endParaRPr lang="en-US" altLang="zh-CN" sz="1400" dirty="0">
              <a:latin typeface="Nanum Myeongjo" panose="02020603020101020101" pitchFamily="18" charset="-127"/>
            </a:endParaRPr>
          </a:p>
        </p:txBody>
      </p:sp>
      <p:sp>
        <p:nvSpPr>
          <p:cNvPr id="79878" name="Rectangle 2">
            <a:extLst>
              <a:ext uri="{FF2B5EF4-FFF2-40B4-BE49-F238E27FC236}">
                <a16:creationId xmlns:a16="http://schemas.microsoft.com/office/drawing/2014/main" id="{ED5492B2-E771-B640-9A23-6BB0DBD8F0D2}"/>
              </a:ext>
            </a:extLst>
          </p:cNvPr>
          <p:cNvSpPr>
            <a:spLocks noGrp="1" noChangeArrowheads="1"/>
          </p:cNvSpPr>
          <p:nvPr>
            <p:ph type="title"/>
          </p:nvPr>
        </p:nvSpPr>
        <p:spPr/>
        <p:txBody>
          <a:bodyPr/>
          <a:lstStyle/>
          <a:p>
            <a:r>
              <a:rPr lang="en-US" altLang="zh-CN" sz="3600">
                <a:ea typeface="宋体" panose="02010600030101010101" pitchFamily="2" charset="-122"/>
              </a:rPr>
              <a:t>Beginning of Cycle 3</a:t>
            </a:r>
          </a:p>
        </p:txBody>
      </p:sp>
      <p:sp>
        <p:nvSpPr>
          <p:cNvPr id="79879" name="Rounded Rectangle 19">
            <a:extLst>
              <a:ext uri="{FF2B5EF4-FFF2-40B4-BE49-F238E27FC236}">
                <a16:creationId xmlns:a16="http://schemas.microsoft.com/office/drawing/2014/main" id="{59F58E83-1380-4F43-8D94-5B7BFECE88B2}"/>
              </a:ext>
            </a:extLst>
          </p:cNvPr>
          <p:cNvSpPr>
            <a:spLocks noChangeArrowheads="1"/>
          </p:cNvSpPr>
          <p:nvPr/>
        </p:nvSpPr>
        <p:spPr bwMode="auto">
          <a:xfrm>
            <a:off x="4572000" y="4552950"/>
            <a:ext cx="1676400" cy="10858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80" name="TextBox 20">
            <a:extLst>
              <a:ext uri="{FF2B5EF4-FFF2-40B4-BE49-F238E27FC236}">
                <a16:creationId xmlns:a16="http://schemas.microsoft.com/office/drawing/2014/main" id="{DD39F107-1F68-5844-8942-A5130D32D327}"/>
              </a:ext>
            </a:extLst>
          </p:cNvPr>
          <p:cNvSpPr txBox="1">
            <a:spLocks noChangeArrowheads="1"/>
          </p:cNvSpPr>
          <p:nvPr/>
        </p:nvSpPr>
        <p:spPr bwMode="auto">
          <a:xfrm>
            <a:off x="4559300" y="4632325"/>
            <a:ext cx="16891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Register File</a:t>
            </a:r>
          </a:p>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a:t>
            </a:r>
            <a:r>
              <a:rPr lang="en-US" altLang="zh-CN" sz="1800" b="0" dirty="0" err="1">
                <a:solidFill>
                  <a:srgbClr val="FF0000"/>
                </a:solidFill>
                <a:latin typeface="Nanum Myeongjo" panose="02020603020101020101" pitchFamily="18" charset="-127"/>
                <a:ea typeface="宋体" panose="02010600030101010101" pitchFamily="2" charset="-122"/>
              </a:rPr>
              <a:t>rbx</a:t>
            </a:r>
            <a:r>
              <a:rPr lang="en-US" altLang="zh-CN" sz="1800" b="0" dirty="0">
                <a:solidFill>
                  <a:srgbClr val="FF0000"/>
                </a:solidFill>
                <a:latin typeface="Nanum Myeongjo" panose="02020603020101020101" pitchFamily="18" charset="-127"/>
                <a:ea typeface="宋体" panose="02010600030101010101" pitchFamily="2" charset="-122"/>
              </a:rPr>
              <a:t>=0x100</a:t>
            </a:r>
          </a:p>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a:t>
            </a:r>
            <a:r>
              <a:rPr lang="en-US" altLang="zh-CN" sz="1800" b="0" dirty="0" err="1">
                <a:solidFill>
                  <a:srgbClr val="FF0000"/>
                </a:solidFill>
                <a:latin typeface="Nanum Myeongjo" panose="02020603020101020101" pitchFamily="18" charset="-127"/>
                <a:ea typeface="宋体" panose="02010600030101010101" pitchFamily="2" charset="-122"/>
              </a:rPr>
              <a:t>rdx</a:t>
            </a:r>
            <a:r>
              <a:rPr lang="en-US" altLang="zh-CN" sz="1800" b="0" dirty="0">
                <a:solidFill>
                  <a:srgbClr val="FF0000"/>
                </a:solidFill>
                <a:latin typeface="Nanum Myeongjo" panose="02020603020101020101" pitchFamily="18" charset="-127"/>
                <a:ea typeface="宋体" panose="02010600030101010101" pitchFamily="2" charset="-122"/>
              </a:rPr>
              <a:t>=0x200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79881" name="Rounded Rectangle 17">
            <a:extLst>
              <a:ext uri="{FF2B5EF4-FFF2-40B4-BE49-F238E27FC236}">
                <a16:creationId xmlns:a16="http://schemas.microsoft.com/office/drawing/2014/main" id="{6D60FE98-E619-BE4B-8C85-0813DA240AE8}"/>
              </a:ext>
            </a:extLst>
          </p:cNvPr>
          <p:cNvSpPr>
            <a:spLocks noChangeArrowheads="1"/>
          </p:cNvSpPr>
          <p:nvPr/>
        </p:nvSpPr>
        <p:spPr bwMode="auto">
          <a:xfrm>
            <a:off x="4572000" y="3282950"/>
            <a:ext cx="1676400" cy="85090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82" name="TextBox 21">
            <a:extLst>
              <a:ext uri="{FF2B5EF4-FFF2-40B4-BE49-F238E27FC236}">
                <a16:creationId xmlns:a16="http://schemas.microsoft.com/office/drawing/2014/main" id="{38263412-0BFA-6B41-9C9D-F0D898928CCD}"/>
              </a:ext>
            </a:extLst>
          </p:cNvPr>
          <p:cNvSpPr txBox="1">
            <a:spLocks noChangeArrowheads="1"/>
          </p:cNvSpPr>
          <p:nvPr/>
        </p:nvSpPr>
        <p:spPr bwMode="auto">
          <a:xfrm>
            <a:off x="4559300" y="3448050"/>
            <a:ext cx="168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Memory</a:t>
            </a:r>
            <a:endParaRPr lang="zh-CN" altLang="en-US" sz="2000" b="0" dirty="0">
              <a:latin typeface="Nanum Myeongjo" panose="02020603020101020101" pitchFamily="18" charset="-127"/>
              <a:ea typeface="宋体" panose="02010600030101010101" pitchFamily="2" charset="-122"/>
            </a:endParaRPr>
          </a:p>
        </p:txBody>
      </p:sp>
      <p:grpSp>
        <p:nvGrpSpPr>
          <p:cNvPr id="79883" name="Group 22">
            <a:extLst>
              <a:ext uri="{FF2B5EF4-FFF2-40B4-BE49-F238E27FC236}">
                <a16:creationId xmlns:a16="http://schemas.microsoft.com/office/drawing/2014/main" id="{34AAAF80-BBCC-1349-BFC0-A59E4225CF02}"/>
              </a:ext>
            </a:extLst>
          </p:cNvPr>
          <p:cNvGrpSpPr>
            <a:grpSpLocks/>
          </p:cNvGrpSpPr>
          <p:nvPr/>
        </p:nvGrpSpPr>
        <p:grpSpPr bwMode="auto">
          <a:xfrm>
            <a:off x="1981200" y="2333625"/>
            <a:ext cx="2057400" cy="3222625"/>
            <a:chOff x="609600" y="1752600"/>
            <a:chExt cx="2057400" cy="3222368"/>
          </a:xfrm>
        </p:grpSpPr>
        <p:sp>
          <p:nvSpPr>
            <p:cNvPr id="79916" name="Rounded Rectangle 23">
              <a:extLst>
                <a:ext uri="{FF2B5EF4-FFF2-40B4-BE49-F238E27FC236}">
                  <a16:creationId xmlns:a16="http://schemas.microsoft.com/office/drawing/2014/main" id="{04C0A5BC-2724-EF4C-A720-26862187E645}"/>
                </a:ext>
              </a:extLst>
            </p:cNvPr>
            <p:cNvSpPr>
              <a:spLocks noChangeArrowheads="1"/>
            </p:cNvSpPr>
            <p:nvPr/>
          </p:nvSpPr>
          <p:spPr bwMode="auto">
            <a:xfrm>
              <a:off x="609600" y="1752600"/>
              <a:ext cx="2057400" cy="3222368"/>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17" name="Rounded Rectangle 24">
              <a:extLst>
                <a:ext uri="{FF2B5EF4-FFF2-40B4-BE49-F238E27FC236}">
                  <a16:creationId xmlns:a16="http://schemas.microsoft.com/office/drawing/2014/main" id="{67C462B5-5CF2-6242-9D84-ECD81B23B4D4}"/>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18" name="TextBox 25">
              <a:extLst>
                <a:ext uri="{FF2B5EF4-FFF2-40B4-BE49-F238E27FC236}">
                  <a16:creationId xmlns:a16="http://schemas.microsoft.com/office/drawing/2014/main" id="{8EEF39CA-3C23-9A42-9C12-32DC7A5C3692}"/>
                </a:ext>
              </a:extLst>
            </p:cNvPr>
            <p:cNvSpPr txBox="1">
              <a:spLocks noChangeArrowheads="1"/>
            </p:cNvSpPr>
            <p:nvPr/>
          </p:nvSpPr>
          <p:spPr bwMode="auto">
            <a:xfrm>
              <a:off x="647700" y="1944469"/>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Combinational Logic</a:t>
              </a:r>
              <a:endParaRPr lang="zh-CN" altLang="en-US" sz="2000" b="0" dirty="0">
                <a:latin typeface="Nanum Myeongjo" panose="02020603020101020101" pitchFamily="18" charset="-127"/>
                <a:ea typeface="宋体" panose="02010600030101010101" pitchFamily="2" charset="-122"/>
              </a:endParaRPr>
            </a:p>
          </p:txBody>
        </p:sp>
        <p:sp>
          <p:nvSpPr>
            <p:cNvPr id="79919" name="TextBox 26">
              <a:extLst>
                <a:ext uri="{FF2B5EF4-FFF2-40B4-BE49-F238E27FC236}">
                  <a16:creationId xmlns:a16="http://schemas.microsoft.com/office/drawing/2014/main" id="{FF62CC92-501C-0646-A7D9-64465B8E61EB}"/>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79884" name="Rounded Rectangle 27">
            <a:extLst>
              <a:ext uri="{FF2B5EF4-FFF2-40B4-BE49-F238E27FC236}">
                <a16:creationId xmlns:a16="http://schemas.microsoft.com/office/drawing/2014/main" id="{3ED4B4E6-9EDD-9243-A434-ABE60E812E33}"/>
              </a:ext>
            </a:extLst>
          </p:cNvPr>
          <p:cNvSpPr>
            <a:spLocks noChangeArrowheads="1"/>
          </p:cNvSpPr>
          <p:nvPr/>
        </p:nvSpPr>
        <p:spPr bwMode="auto">
          <a:xfrm>
            <a:off x="2641600" y="3848100"/>
            <a:ext cx="685800" cy="5651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85" name="TextBox 28">
            <a:extLst>
              <a:ext uri="{FF2B5EF4-FFF2-40B4-BE49-F238E27FC236}">
                <a16:creationId xmlns:a16="http://schemas.microsoft.com/office/drawing/2014/main" id="{DFBDEFF8-8414-3A4B-9B04-B95ADFCA40AB}"/>
              </a:ext>
            </a:extLst>
          </p:cNvPr>
          <p:cNvSpPr txBox="1">
            <a:spLocks noChangeArrowheads="1"/>
          </p:cNvSpPr>
          <p:nvPr/>
        </p:nvSpPr>
        <p:spPr bwMode="auto">
          <a:xfrm>
            <a:off x="2438400" y="39624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100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79886" name="Rounded Rectangle 29">
            <a:extLst>
              <a:ext uri="{FF2B5EF4-FFF2-40B4-BE49-F238E27FC236}">
                <a16:creationId xmlns:a16="http://schemas.microsoft.com/office/drawing/2014/main" id="{3B5F304F-9AF7-E842-BA26-EA038C3971B0}"/>
              </a:ext>
            </a:extLst>
          </p:cNvPr>
          <p:cNvSpPr>
            <a:spLocks noChangeArrowheads="1"/>
          </p:cNvSpPr>
          <p:nvPr/>
        </p:nvSpPr>
        <p:spPr bwMode="auto">
          <a:xfrm>
            <a:off x="2527300" y="6064250"/>
            <a:ext cx="965200" cy="5651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87" name="TextBox 30">
            <a:extLst>
              <a:ext uri="{FF2B5EF4-FFF2-40B4-BE49-F238E27FC236}">
                <a16:creationId xmlns:a16="http://schemas.microsoft.com/office/drawing/2014/main" id="{330DEA3C-7482-DC48-8269-885C6FFDF072}"/>
              </a:ext>
            </a:extLst>
          </p:cNvPr>
          <p:cNvSpPr txBox="1">
            <a:spLocks noChangeArrowheads="1"/>
          </p:cNvSpPr>
          <p:nvPr/>
        </p:nvSpPr>
        <p:spPr bwMode="auto">
          <a:xfrm>
            <a:off x="2527300" y="6183313"/>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0x00C</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79888" name="Right Arrow 1">
            <a:extLst>
              <a:ext uri="{FF2B5EF4-FFF2-40B4-BE49-F238E27FC236}">
                <a16:creationId xmlns:a16="http://schemas.microsoft.com/office/drawing/2014/main" id="{D00C977C-739A-DE46-B0A5-382E8F0A280D}"/>
              </a:ext>
            </a:extLst>
          </p:cNvPr>
          <p:cNvSpPr>
            <a:spLocks noChangeArrowheads="1"/>
          </p:cNvSpPr>
          <p:nvPr/>
        </p:nvSpPr>
        <p:spPr bwMode="auto">
          <a:xfrm>
            <a:off x="4038600" y="36512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89" name="Right Arrow 31">
            <a:extLst>
              <a:ext uri="{FF2B5EF4-FFF2-40B4-BE49-F238E27FC236}">
                <a16:creationId xmlns:a16="http://schemas.microsoft.com/office/drawing/2014/main" id="{8AE0223C-9EE2-0144-95A0-6014422F7C56}"/>
              </a:ext>
            </a:extLst>
          </p:cNvPr>
          <p:cNvSpPr>
            <a:spLocks noChangeArrowheads="1"/>
          </p:cNvSpPr>
          <p:nvPr/>
        </p:nvSpPr>
        <p:spPr bwMode="auto">
          <a:xfrm rot="10800000">
            <a:off x="4038600" y="33464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90" name="TextBox 32">
            <a:extLst>
              <a:ext uri="{FF2B5EF4-FFF2-40B4-BE49-F238E27FC236}">
                <a16:creationId xmlns:a16="http://schemas.microsoft.com/office/drawing/2014/main" id="{68CCE1C7-FD81-3847-BD78-80B16D4866FD}"/>
              </a:ext>
            </a:extLst>
          </p:cNvPr>
          <p:cNvSpPr txBox="1">
            <a:spLocks noChangeArrowheads="1"/>
          </p:cNvSpPr>
          <p:nvPr/>
        </p:nvSpPr>
        <p:spPr bwMode="auto">
          <a:xfrm>
            <a:off x="4013200" y="29654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sp>
        <p:nvSpPr>
          <p:cNvPr id="79891" name="Right Arrow 34">
            <a:extLst>
              <a:ext uri="{FF2B5EF4-FFF2-40B4-BE49-F238E27FC236}">
                <a16:creationId xmlns:a16="http://schemas.microsoft.com/office/drawing/2014/main" id="{393F493D-E783-EC46-82E5-77E44C380564}"/>
              </a:ext>
            </a:extLst>
          </p:cNvPr>
          <p:cNvSpPr>
            <a:spLocks noChangeArrowheads="1"/>
          </p:cNvSpPr>
          <p:nvPr/>
        </p:nvSpPr>
        <p:spPr bwMode="auto">
          <a:xfrm>
            <a:off x="4038600" y="49466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92" name="Right Arrow 35">
            <a:extLst>
              <a:ext uri="{FF2B5EF4-FFF2-40B4-BE49-F238E27FC236}">
                <a16:creationId xmlns:a16="http://schemas.microsoft.com/office/drawing/2014/main" id="{45814914-FB71-2245-96B1-F057499BBBCA}"/>
              </a:ext>
            </a:extLst>
          </p:cNvPr>
          <p:cNvSpPr>
            <a:spLocks noChangeArrowheads="1"/>
          </p:cNvSpPr>
          <p:nvPr/>
        </p:nvSpPr>
        <p:spPr bwMode="auto">
          <a:xfrm rot="10800000">
            <a:off x="4038600" y="46418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893" name="TextBox 36">
            <a:extLst>
              <a:ext uri="{FF2B5EF4-FFF2-40B4-BE49-F238E27FC236}">
                <a16:creationId xmlns:a16="http://schemas.microsoft.com/office/drawing/2014/main" id="{401E7F1B-6FAD-5842-A5B1-3C404F5E1935}"/>
              </a:ext>
            </a:extLst>
          </p:cNvPr>
          <p:cNvSpPr txBox="1">
            <a:spLocks noChangeArrowheads="1"/>
          </p:cNvSpPr>
          <p:nvPr/>
        </p:nvSpPr>
        <p:spPr bwMode="auto">
          <a:xfrm>
            <a:off x="4013200" y="42608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cxnSp>
        <p:nvCxnSpPr>
          <p:cNvPr id="79894" name="Straight Connector 6">
            <a:extLst>
              <a:ext uri="{FF2B5EF4-FFF2-40B4-BE49-F238E27FC236}">
                <a16:creationId xmlns:a16="http://schemas.microsoft.com/office/drawing/2014/main" id="{528FD2D0-2E5E-F743-A711-BEC69E6D68BF}"/>
              </a:ext>
            </a:extLst>
          </p:cNvPr>
          <p:cNvCxnSpPr>
            <a:cxnSpLocks noChangeShapeType="1"/>
          </p:cNvCxnSpPr>
          <p:nvPr/>
        </p:nvCxnSpPr>
        <p:spPr bwMode="auto">
          <a:xfrm>
            <a:off x="4038600" y="2813050"/>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9895" name="Straight Connector 40">
            <a:extLst>
              <a:ext uri="{FF2B5EF4-FFF2-40B4-BE49-F238E27FC236}">
                <a16:creationId xmlns:a16="http://schemas.microsoft.com/office/drawing/2014/main" id="{5012D880-E53E-FF40-9E29-348A67D18109}"/>
              </a:ext>
            </a:extLst>
          </p:cNvPr>
          <p:cNvCxnSpPr>
            <a:cxnSpLocks noChangeShapeType="1"/>
          </p:cNvCxnSpPr>
          <p:nvPr/>
        </p:nvCxnSpPr>
        <p:spPr bwMode="auto">
          <a:xfrm>
            <a:off x="4038600" y="2584450"/>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9896" name="Straight Connector 41">
            <a:extLst>
              <a:ext uri="{FF2B5EF4-FFF2-40B4-BE49-F238E27FC236}">
                <a16:creationId xmlns:a16="http://schemas.microsoft.com/office/drawing/2014/main" id="{2288277E-2172-7E41-96C1-5A16566C7378}"/>
              </a:ext>
            </a:extLst>
          </p:cNvPr>
          <p:cNvCxnSpPr>
            <a:cxnSpLocks noChangeShapeType="1"/>
          </p:cNvCxnSpPr>
          <p:nvPr/>
        </p:nvCxnSpPr>
        <p:spPr bwMode="auto">
          <a:xfrm>
            <a:off x="6705600" y="2813050"/>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9897" name="Straight Connector 42">
            <a:extLst>
              <a:ext uri="{FF2B5EF4-FFF2-40B4-BE49-F238E27FC236}">
                <a16:creationId xmlns:a16="http://schemas.microsoft.com/office/drawing/2014/main" id="{A58C469A-4CE0-6C4B-84F2-97FFF0E965D8}"/>
              </a:ext>
            </a:extLst>
          </p:cNvPr>
          <p:cNvCxnSpPr>
            <a:cxnSpLocks noChangeShapeType="1"/>
          </p:cNvCxnSpPr>
          <p:nvPr/>
        </p:nvCxnSpPr>
        <p:spPr bwMode="auto">
          <a:xfrm>
            <a:off x="6934200" y="2584450"/>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79898" name="Group 55">
            <a:extLst>
              <a:ext uri="{FF2B5EF4-FFF2-40B4-BE49-F238E27FC236}">
                <a16:creationId xmlns:a16="http://schemas.microsoft.com/office/drawing/2014/main" id="{D1941F08-C89D-DA4C-A2DB-4CCD61B57B44}"/>
              </a:ext>
            </a:extLst>
          </p:cNvPr>
          <p:cNvGrpSpPr>
            <a:grpSpLocks/>
          </p:cNvGrpSpPr>
          <p:nvPr/>
        </p:nvGrpSpPr>
        <p:grpSpPr bwMode="auto">
          <a:xfrm>
            <a:off x="3505200" y="6140450"/>
            <a:ext cx="3429000" cy="406400"/>
            <a:chOff x="5410200" y="5689839"/>
            <a:chExt cx="3429000" cy="406160"/>
          </a:xfrm>
        </p:grpSpPr>
        <p:cxnSp>
          <p:nvCxnSpPr>
            <p:cNvPr id="79912" name="Straight Connector 47">
              <a:extLst>
                <a:ext uri="{FF2B5EF4-FFF2-40B4-BE49-F238E27FC236}">
                  <a16:creationId xmlns:a16="http://schemas.microsoft.com/office/drawing/2014/main" id="{EC294A14-6D89-D647-BFC9-07B57B66F98A}"/>
                </a:ext>
              </a:extLst>
            </p:cNvPr>
            <p:cNvCxnSpPr>
              <a:cxnSpLocks noChangeShapeType="1"/>
            </p:cNvCxnSpPr>
            <p:nvPr/>
          </p:nvCxnSpPr>
          <p:spPr bwMode="auto">
            <a:xfrm>
              <a:off x="5562600" y="5791200"/>
              <a:ext cx="3047999"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9913" name="Straight Connector 48">
              <a:extLst>
                <a:ext uri="{FF2B5EF4-FFF2-40B4-BE49-F238E27FC236}">
                  <a16:creationId xmlns:a16="http://schemas.microsoft.com/office/drawing/2014/main" id="{DB5DEE64-5898-AB49-B7E6-6B46FBAD54B6}"/>
                </a:ext>
              </a:extLst>
            </p:cNvPr>
            <p:cNvCxnSpPr>
              <a:cxnSpLocks noChangeShapeType="1"/>
            </p:cNvCxnSpPr>
            <p:nvPr/>
          </p:nvCxnSpPr>
          <p:spPr bwMode="auto">
            <a:xfrm>
              <a:off x="5562600" y="6007100"/>
              <a:ext cx="3276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79914" name="Right Arrow 51">
              <a:extLst>
                <a:ext uri="{FF2B5EF4-FFF2-40B4-BE49-F238E27FC236}">
                  <a16:creationId xmlns:a16="http://schemas.microsoft.com/office/drawing/2014/main" id="{BAA1A40D-5503-1A4E-A4C0-D0D29E9A4CD9}"/>
                </a:ext>
              </a:extLst>
            </p:cNvPr>
            <p:cNvSpPr>
              <a:spLocks noChangeArrowheads="1"/>
            </p:cNvSpPr>
            <p:nvPr/>
          </p:nvSpPr>
          <p:spPr bwMode="auto">
            <a:xfrm rot="10800000">
              <a:off x="5410200" y="5689839"/>
              <a:ext cx="228600" cy="406160"/>
            </a:xfrm>
            <a:prstGeom prst="rightArrow">
              <a:avLst>
                <a:gd name="adj1" fmla="val 50000"/>
                <a:gd name="adj2" fmla="val 115694"/>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15" name="Rectangle 54">
              <a:extLst>
                <a:ext uri="{FF2B5EF4-FFF2-40B4-BE49-F238E27FC236}">
                  <a16:creationId xmlns:a16="http://schemas.microsoft.com/office/drawing/2014/main" id="{DFBDD14F-FD8A-6549-A300-57CB70CEF562}"/>
                </a:ext>
              </a:extLst>
            </p:cNvPr>
            <p:cNvSpPr>
              <a:spLocks noChangeArrowheads="1"/>
            </p:cNvSpPr>
            <p:nvPr/>
          </p:nvSpPr>
          <p:spPr bwMode="auto">
            <a:xfrm>
              <a:off x="5562600" y="5797729"/>
              <a:ext cx="90000" cy="2016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4" name="Group 64">
            <a:extLst>
              <a:ext uri="{FF2B5EF4-FFF2-40B4-BE49-F238E27FC236}">
                <a16:creationId xmlns:a16="http://schemas.microsoft.com/office/drawing/2014/main" id="{478E8FE2-F932-E445-B4A3-606C02AAC05A}"/>
              </a:ext>
            </a:extLst>
          </p:cNvPr>
          <p:cNvGrpSpPr/>
          <p:nvPr/>
        </p:nvGrpSpPr>
        <p:grpSpPr>
          <a:xfrm>
            <a:off x="6248400" y="4641670"/>
            <a:ext cx="495300" cy="250856"/>
            <a:chOff x="7696200" y="4549743"/>
            <a:chExt cx="495300" cy="250856"/>
          </a:xfrm>
          <a:solidFill>
            <a:schemeClr val="bg1"/>
          </a:solidFill>
        </p:grpSpPr>
        <p:sp>
          <p:nvSpPr>
            <p:cNvPr id="40" name="Right Arrow 39">
              <a:extLst>
                <a:ext uri="{FF2B5EF4-FFF2-40B4-BE49-F238E27FC236}">
                  <a16:creationId xmlns:a16="http://schemas.microsoft.com/office/drawing/2014/main" id="{F6D3104A-BF49-1342-A563-FFD10FECEAE4}"/>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67" name="Rectangle 66">
              <a:extLst>
                <a:ext uri="{FF2B5EF4-FFF2-40B4-BE49-F238E27FC236}">
                  <a16:creationId xmlns:a16="http://schemas.microsoft.com/office/drawing/2014/main" id="{898ABF97-1A76-1F42-BEE2-025DC791888F}"/>
                </a:ext>
              </a:extLst>
            </p:cNvPr>
            <p:cNvSpPr/>
            <p:nvPr/>
          </p:nvSpPr>
          <p:spPr bwMode="auto">
            <a:xfrm>
              <a:off x="8115300" y="4632473"/>
              <a:ext cx="76200" cy="79200"/>
            </a:xfrm>
            <a:prstGeom prst="rect">
              <a:avLst/>
            </a:prstGeom>
            <a:grpFill/>
            <a:ln w="19050"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5" name="Group 69">
            <a:extLst>
              <a:ext uri="{FF2B5EF4-FFF2-40B4-BE49-F238E27FC236}">
                <a16:creationId xmlns:a16="http://schemas.microsoft.com/office/drawing/2014/main" id="{07260C9F-1B0F-D942-97AE-E24A4B923C1B}"/>
              </a:ext>
            </a:extLst>
          </p:cNvPr>
          <p:cNvGrpSpPr/>
          <p:nvPr/>
        </p:nvGrpSpPr>
        <p:grpSpPr>
          <a:xfrm>
            <a:off x="6248400" y="3346270"/>
            <a:ext cx="495300" cy="250856"/>
            <a:chOff x="7696200" y="4549743"/>
            <a:chExt cx="495300" cy="250856"/>
          </a:xfrm>
          <a:solidFill>
            <a:srgbClr val="FFCCFF"/>
          </a:solidFill>
        </p:grpSpPr>
        <p:sp>
          <p:nvSpPr>
            <p:cNvPr id="71" name="Right Arrow 70">
              <a:extLst>
                <a:ext uri="{FF2B5EF4-FFF2-40B4-BE49-F238E27FC236}">
                  <a16:creationId xmlns:a16="http://schemas.microsoft.com/office/drawing/2014/main" id="{5DBC0F9D-ECE4-0A46-90CA-895DDA5B89AC}"/>
                </a:ext>
              </a:extLst>
            </p:cNvPr>
            <p:cNvSpPr/>
            <p:nvPr/>
          </p:nvSpPr>
          <p:spPr bwMode="auto">
            <a:xfrm rot="10800000">
              <a:off x="7696200" y="4549743"/>
              <a:ext cx="457200" cy="250856"/>
            </a:xfrm>
            <a:prstGeom prst="rightArrow">
              <a:avLst/>
            </a:prstGeom>
            <a:solidFill>
              <a:schemeClr val="bg1"/>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72" name="Rectangle 71">
              <a:extLst>
                <a:ext uri="{FF2B5EF4-FFF2-40B4-BE49-F238E27FC236}">
                  <a16:creationId xmlns:a16="http://schemas.microsoft.com/office/drawing/2014/main" id="{79AD5CA6-1758-D948-A74A-C8D5FB1CC1EF}"/>
                </a:ext>
              </a:extLst>
            </p:cNvPr>
            <p:cNvSpPr/>
            <p:nvPr/>
          </p:nvSpPr>
          <p:spPr bwMode="auto">
            <a:xfrm>
              <a:off x="8115300" y="4632473"/>
              <a:ext cx="76200" cy="79200"/>
            </a:xfrm>
            <a:prstGeom prst="rect">
              <a:avLst/>
            </a:prstGeom>
            <a:solidFill>
              <a:schemeClr val="bg1"/>
            </a:solidFill>
            <a:ln w="19050"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sp>
        <p:nvSpPr>
          <p:cNvPr id="79901" name="Right Arrow 74">
            <a:extLst>
              <a:ext uri="{FF2B5EF4-FFF2-40B4-BE49-F238E27FC236}">
                <a16:creationId xmlns:a16="http://schemas.microsoft.com/office/drawing/2014/main" id="{364D0918-44E0-7442-95B3-6DD3B9C9CB7F}"/>
              </a:ext>
            </a:extLst>
          </p:cNvPr>
          <p:cNvSpPr>
            <a:spLocks noChangeArrowheads="1"/>
          </p:cNvSpPr>
          <p:nvPr/>
        </p:nvSpPr>
        <p:spPr bwMode="auto">
          <a:xfrm rot="-5400000">
            <a:off x="2775744" y="5639594"/>
            <a:ext cx="508000" cy="341312"/>
          </a:xfrm>
          <a:prstGeom prst="rightArrow">
            <a:avLst>
              <a:gd name="adj1" fmla="val 50000"/>
              <a:gd name="adj2" fmla="val 49978"/>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02" name="TextBox 75">
            <a:extLst>
              <a:ext uri="{FF2B5EF4-FFF2-40B4-BE49-F238E27FC236}">
                <a16:creationId xmlns:a16="http://schemas.microsoft.com/office/drawing/2014/main" id="{EC59744E-5647-7D46-8239-EF02113340AB}"/>
              </a:ext>
            </a:extLst>
          </p:cNvPr>
          <p:cNvSpPr txBox="1">
            <a:spLocks noChangeArrowheads="1"/>
          </p:cNvSpPr>
          <p:nvPr/>
        </p:nvSpPr>
        <p:spPr bwMode="auto">
          <a:xfrm>
            <a:off x="6038850" y="2965450"/>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79903" name="TextBox 76">
            <a:extLst>
              <a:ext uri="{FF2B5EF4-FFF2-40B4-BE49-F238E27FC236}">
                <a16:creationId xmlns:a16="http://schemas.microsoft.com/office/drawing/2014/main" id="{47D8500B-35F7-5547-AD00-60033B24C684}"/>
              </a:ext>
            </a:extLst>
          </p:cNvPr>
          <p:cNvSpPr txBox="1">
            <a:spLocks noChangeArrowheads="1"/>
          </p:cNvSpPr>
          <p:nvPr/>
        </p:nvSpPr>
        <p:spPr bwMode="auto">
          <a:xfrm>
            <a:off x="6038850" y="4227513"/>
            <a:ext cx="895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79904" name="Right Arrow 79">
            <a:extLst>
              <a:ext uri="{FF2B5EF4-FFF2-40B4-BE49-F238E27FC236}">
                <a16:creationId xmlns:a16="http://schemas.microsoft.com/office/drawing/2014/main" id="{53B8323C-9784-6F4E-A5C5-FDEFD8F93BAE}"/>
              </a:ext>
            </a:extLst>
          </p:cNvPr>
          <p:cNvSpPr>
            <a:spLocks noChangeArrowheads="1"/>
          </p:cNvSpPr>
          <p:nvPr/>
        </p:nvSpPr>
        <p:spPr bwMode="auto">
          <a:xfrm rot="-5400000">
            <a:off x="2751932" y="3439318"/>
            <a:ext cx="476250" cy="341313"/>
          </a:xfrm>
          <a:prstGeom prst="rightArrow">
            <a:avLst>
              <a:gd name="adj1" fmla="val 50000"/>
              <a:gd name="adj2" fmla="val 49974"/>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05" name="Right Arrow 80">
            <a:extLst>
              <a:ext uri="{FF2B5EF4-FFF2-40B4-BE49-F238E27FC236}">
                <a16:creationId xmlns:a16="http://schemas.microsoft.com/office/drawing/2014/main" id="{6283B6C4-48F5-AB41-86E2-97E0A69ABD3A}"/>
              </a:ext>
            </a:extLst>
          </p:cNvPr>
          <p:cNvSpPr>
            <a:spLocks noChangeArrowheads="1"/>
          </p:cNvSpPr>
          <p:nvPr/>
        </p:nvSpPr>
        <p:spPr bwMode="auto">
          <a:xfrm rot="-5400000">
            <a:off x="2799557" y="4433093"/>
            <a:ext cx="381000" cy="341313"/>
          </a:xfrm>
          <a:prstGeom prst="rightArrow">
            <a:avLst>
              <a:gd name="adj1" fmla="val 50000"/>
              <a:gd name="adj2" fmla="val 50000"/>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06" name="Rectangle 3">
            <a:extLst>
              <a:ext uri="{FF2B5EF4-FFF2-40B4-BE49-F238E27FC236}">
                <a16:creationId xmlns:a16="http://schemas.microsoft.com/office/drawing/2014/main" id="{9FB4AA6E-2BD1-4E47-871E-969E4D9A7F5D}"/>
              </a:ext>
            </a:extLst>
          </p:cNvPr>
          <p:cNvSpPr txBox="1">
            <a:spLocks noChangeArrowheads="1"/>
          </p:cNvSpPr>
          <p:nvPr/>
        </p:nvSpPr>
        <p:spPr bwMode="auto">
          <a:xfrm>
            <a:off x="7000875" y="2584450"/>
            <a:ext cx="437832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pPr>
            <a:r>
              <a:rPr lang="en-US" altLang="zh-CN" b="0" dirty="0">
                <a:latin typeface="Nanum Myeongjo" panose="02020603020101020101" pitchFamily="18" charset="-127"/>
                <a:ea typeface="宋体" panose="02010600030101010101" pitchFamily="2" charset="-122"/>
              </a:rPr>
              <a:t>state set according to </a:t>
            </a:r>
            <a:r>
              <a:rPr lang="en-US" altLang="zh-CN" b="0" dirty="0">
                <a:latin typeface="Nanum Myeongjo" panose="02020603020101020101" pitchFamily="18" charset="-127"/>
                <a:ea typeface="宋体" panose="02010600030101010101" pitchFamily="2" charset="-122"/>
                <a:cs typeface="Courier New" panose="02070309020205020404" pitchFamily="49" charset="0"/>
              </a:rPr>
              <a:t>2nd</a:t>
            </a:r>
            <a:r>
              <a:rPr lang="en-US" altLang="zh-CN" b="0" dirty="0">
                <a:latin typeface="Nanum Myeongjo" panose="02020603020101020101" pitchFamily="18" charset="-127"/>
                <a:ea typeface="宋体" panose="02010600030101010101" pitchFamily="2" charset="-122"/>
              </a:rPr>
              <a:t> instruction</a:t>
            </a:r>
          </a:p>
          <a:p>
            <a:pPr lvl="1">
              <a:lnSpc>
                <a:spcPct val="90000"/>
              </a:lnSpc>
            </a:pPr>
            <a:r>
              <a:rPr lang="en-US" altLang="zh-CN" b="0" dirty="0">
                <a:latin typeface="Nanum Myeongjo" panose="02020603020101020101" pitchFamily="18" charset="-127"/>
                <a:ea typeface="宋体" panose="02010600030101010101" pitchFamily="2" charset="-122"/>
              </a:rPr>
              <a:t>PC: 0x00C</a:t>
            </a:r>
          </a:p>
          <a:p>
            <a:pPr lvl="1">
              <a:lnSpc>
                <a:spcPct val="90000"/>
              </a:lnSpc>
            </a:pPr>
            <a:r>
              <a:rPr lang="en-US" altLang="zh-CN" b="0" dirty="0">
                <a:latin typeface="Nanum Myeongjo" panose="02020603020101020101" pitchFamily="18" charset="-127"/>
                <a:ea typeface="宋体" panose="02010600030101010101" pitchFamily="2" charset="-122"/>
              </a:rPr>
              <a:t>CC: 100 (assume)</a:t>
            </a:r>
          </a:p>
          <a:p>
            <a:pPr lvl="1">
              <a:lnSpc>
                <a:spcPct val="90000"/>
              </a:lnSpc>
            </a:pPr>
            <a:r>
              <a:rPr lang="en-US" altLang="zh-CN" b="0" dirty="0">
                <a:latin typeface="Nanum Myeongjo" panose="02020603020101020101" pitchFamily="18" charset="-127"/>
                <a:ea typeface="宋体" panose="02010600030101010101" pitchFamily="2" charset="-122"/>
              </a:rPr>
              <a:t>%</a:t>
            </a:r>
            <a:r>
              <a:rPr lang="en-US" altLang="zh-CN" b="0" dirty="0" err="1">
                <a:latin typeface="Nanum Myeongjo" panose="02020603020101020101" pitchFamily="18" charset="-127"/>
                <a:ea typeface="宋体" panose="02010600030101010101" pitchFamily="2" charset="-122"/>
              </a:rPr>
              <a:t>rdx</a:t>
            </a:r>
            <a:r>
              <a:rPr lang="en-US" altLang="zh-CN" b="0" dirty="0">
                <a:latin typeface="Nanum Myeongjo" panose="02020603020101020101" pitchFamily="18" charset="-127"/>
                <a:ea typeface="宋体" panose="02010600030101010101" pitchFamily="2" charset="-122"/>
              </a:rPr>
              <a:t>: 0x200</a:t>
            </a:r>
          </a:p>
          <a:p>
            <a:pPr lvl="1">
              <a:lnSpc>
                <a:spcPct val="90000"/>
              </a:lnSpc>
            </a:pPr>
            <a:r>
              <a:rPr lang="en-US" altLang="zh-CN" b="0" dirty="0">
                <a:latin typeface="Nanum Myeongjo" panose="02020603020101020101" pitchFamily="18" charset="-127"/>
                <a:ea typeface="宋体" panose="02010600030101010101" pitchFamily="2" charset="-122"/>
              </a:rPr>
              <a:t>%</a:t>
            </a:r>
            <a:r>
              <a:rPr lang="en-US" altLang="zh-CN" b="0" dirty="0" err="1">
                <a:latin typeface="Nanum Myeongjo" panose="02020603020101020101" pitchFamily="18" charset="-127"/>
                <a:ea typeface="宋体" panose="02010600030101010101" pitchFamily="2" charset="-122"/>
              </a:rPr>
              <a:t>rbx</a:t>
            </a:r>
            <a:r>
              <a:rPr lang="en-US" altLang="zh-CN" b="0" dirty="0">
                <a:latin typeface="Nanum Myeongjo" panose="02020603020101020101" pitchFamily="18" charset="-127"/>
                <a:ea typeface="宋体" panose="02010600030101010101" pitchFamily="2" charset="-122"/>
              </a:rPr>
              <a:t>: 0x100</a:t>
            </a:r>
          </a:p>
          <a:p>
            <a:pPr>
              <a:lnSpc>
                <a:spcPct val="90000"/>
              </a:lnSpc>
            </a:pPr>
            <a:r>
              <a:rPr lang="en-US" altLang="zh-CN" b="0" dirty="0">
                <a:latin typeface="Nanum Myeongjo" panose="02020603020101020101" pitchFamily="18" charset="-127"/>
                <a:ea typeface="宋体" panose="02010600030101010101" pitchFamily="2" charset="-122"/>
              </a:rPr>
              <a:t>combinational logic starting to react to state changes</a:t>
            </a:r>
          </a:p>
          <a:p>
            <a:pPr>
              <a:lnSpc>
                <a:spcPct val="90000"/>
              </a:lnSpc>
            </a:pPr>
            <a:endParaRPr lang="en-US" altLang="zh-CN" sz="3200" b="0" dirty="0">
              <a:latin typeface="Nanum Myeongjo" panose="02020603020101020101" pitchFamily="18" charset="-127"/>
              <a:ea typeface="宋体" panose="02010600030101010101" pitchFamily="2" charset="-122"/>
            </a:endParaRPr>
          </a:p>
        </p:txBody>
      </p:sp>
      <p:sp>
        <p:nvSpPr>
          <p:cNvPr id="79907" name="Rectangle 31">
            <a:extLst>
              <a:ext uri="{FF2B5EF4-FFF2-40B4-BE49-F238E27FC236}">
                <a16:creationId xmlns:a16="http://schemas.microsoft.com/office/drawing/2014/main" id="{E7340C1E-A723-6C46-8701-EC926CF5D4E8}"/>
              </a:ext>
            </a:extLst>
          </p:cNvPr>
          <p:cNvSpPr>
            <a:spLocks noChangeArrowheads="1"/>
          </p:cNvSpPr>
          <p:nvPr/>
        </p:nvSpPr>
        <p:spPr bwMode="auto">
          <a:xfrm>
            <a:off x="3043238" y="1600200"/>
            <a:ext cx="7319962" cy="538163"/>
          </a:xfrm>
          <a:prstGeom prst="rect">
            <a:avLst/>
          </a:prstGeom>
          <a:solidFill>
            <a:srgbClr val="FFCC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08" name="Rectangle 32">
            <a:extLst>
              <a:ext uri="{FF2B5EF4-FFF2-40B4-BE49-F238E27FC236}">
                <a16:creationId xmlns:a16="http://schemas.microsoft.com/office/drawing/2014/main" id="{D8CF29D6-B7AE-6841-B3BC-9E7661464AFA}"/>
              </a:ext>
            </a:extLst>
          </p:cNvPr>
          <p:cNvSpPr>
            <a:spLocks noChangeArrowheads="1"/>
          </p:cNvSpPr>
          <p:nvPr/>
        </p:nvSpPr>
        <p:spPr bwMode="auto">
          <a:xfrm>
            <a:off x="3127375" y="1741488"/>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0x006:</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79909" name="Rectangle 33">
            <a:extLst>
              <a:ext uri="{FF2B5EF4-FFF2-40B4-BE49-F238E27FC236}">
                <a16:creationId xmlns:a16="http://schemas.microsoft.com/office/drawing/2014/main" id="{B4D245E6-3AEC-984C-8F85-DCA33CAA466A}"/>
              </a:ext>
            </a:extLst>
          </p:cNvPr>
          <p:cNvSpPr>
            <a:spLocks noChangeArrowheads="1"/>
          </p:cNvSpPr>
          <p:nvPr/>
        </p:nvSpPr>
        <p:spPr bwMode="auto">
          <a:xfrm>
            <a:off x="4165600" y="1741488"/>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$0x200,%rdx # %rdx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0x200</a:t>
            </a:r>
            <a:endParaRPr lang="zh-CN" altLang="zh-CN" sz="1600" b="0" dirty="0">
              <a:latin typeface="Nanum Myeongjo" panose="02020603020101020101" pitchFamily="18" charset="-127"/>
              <a:ea typeface="宋体" panose="02010600030101010101" pitchFamily="2" charset="-122"/>
            </a:endParaRPr>
          </a:p>
        </p:txBody>
      </p:sp>
      <p:sp>
        <p:nvSpPr>
          <p:cNvPr id="79910" name="Rectangle 41">
            <a:extLst>
              <a:ext uri="{FF2B5EF4-FFF2-40B4-BE49-F238E27FC236}">
                <a16:creationId xmlns:a16="http://schemas.microsoft.com/office/drawing/2014/main" id="{C125E308-D0E8-C649-8CB6-ECE6DBCB0897}"/>
              </a:ext>
            </a:extLst>
          </p:cNvPr>
          <p:cNvSpPr>
            <a:spLocks noChangeArrowheads="1"/>
          </p:cNvSpPr>
          <p:nvPr/>
        </p:nvSpPr>
        <p:spPr bwMode="auto">
          <a:xfrm>
            <a:off x="1925638" y="16002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79911" name="Rectangle 42">
            <a:extLst>
              <a:ext uri="{FF2B5EF4-FFF2-40B4-BE49-F238E27FC236}">
                <a16:creationId xmlns:a16="http://schemas.microsoft.com/office/drawing/2014/main" id="{3F287448-EBE8-8540-ABA0-BAD1A47397D3}"/>
              </a:ext>
            </a:extLst>
          </p:cNvPr>
          <p:cNvSpPr>
            <a:spLocks noChangeArrowheads="1"/>
          </p:cNvSpPr>
          <p:nvPr/>
        </p:nvSpPr>
        <p:spPr bwMode="auto">
          <a:xfrm>
            <a:off x="1828800" y="17557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2:</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9BEC98A0-92BE-AC4C-A653-415321347A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CE8B2BC-C32D-E743-BF4E-8804CE80100A}" type="slidenum">
              <a:rPr lang="zh-CN" altLang="en-US" sz="1400">
                <a:latin typeface="Nanum Myeongjo" panose="02020603020101020101" pitchFamily="18" charset="-127"/>
              </a:rPr>
              <a:pPr>
                <a:spcBef>
                  <a:spcPct val="0"/>
                </a:spcBef>
                <a:buFontTx/>
                <a:buNone/>
              </a:pPr>
              <a:t>39</a:t>
            </a:fld>
            <a:endParaRPr lang="en-US" altLang="zh-CN" sz="1400" dirty="0">
              <a:latin typeface="Nanum Myeongjo" panose="02020603020101020101" pitchFamily="18" charset="-127"/>
            </a:endParaRPr>
          </a:p>
        </p:txBody>
      </p:sp>
      <p:sp>
        <p:nvSpPr>
          <p:cNvPr id="81923" name="Line 3">
            <a:extLst>
              <a:ext uri="{FF2B5EF4-FFF2-40B4-BE49-F238E27FC236}">
                <a16:creationId xmlns:a16="http://schemas.microsoft.com/office/drawing/2014/main" id="{529918CE-370B-FA4B-9755-1A57CD3A7010}"/>
              </a:ext>
            </a:extLst>
          </p:cNvPr>
          <p:cNvSpPr>
            <a:spLocks noChangeShapeType="1"/>
          </p:cNvSpPr>
          <p:nvPr/>
        </p:nvSpPr>
        <p:spPr bwMode="auto">
          <a:xfrm>
            <a:off x="7847013" y="1778000"/>
            <a:ext cx="1587" cy="839788"/>
          </a:xfrm>
          <a:prstGeom prst="line">
            <a:avLst/>
          </a:prstGeom>
          <a:noFill/>
          <a:ln w="38100">
            <a:solidFill>
              <a:srgbClr val="FF3300"/>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81924" name="Rectangle 9">
            <a:extLst>
              <a:ext uri="{FF2B5EF4-FFF2-40B4-BE49-F238E27FC236}">
                <a16:creationId xmlns:a16="http://schemas.microsoft.com/office/drawing/2014/main" id="{92DE53E3-83D6-6246-A1AA-EC3C4B1C7DDC}"/>
              </a:ext>
            </a:extLst>
          </p:cNvPr>
          <p:cNvSpPr>
            <a:spLocks noChangeArrowheads="1"/>
          </p:cNvSpPr>
          <p:nvPr/>
        </p:nvSpPr>
        <p:spPr bwMode="auto">
          <a:xfrm>
            <a:off x="3043238" y="4257675"/>
            <a:ext cx="7319962" cy="539750"/>
          </a:xfrm>
          <a:prstGeom prst="rect">
            <a:avLst/>
          </a:prstGeom>
          <a:solidFill>
            <a:srgbClr val="66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25" name="Rectangle 10">
            <a:extLst>
              <a:ext uri="{FF2B5EF4-FFF2-40B4-BE49-F238E27FC236}">
                <a16:creationId xmlns:a16="http://schemas.microsoft.com/office/drawing/2014/main" id="{02A1679E-42FA-D04B-AE20-A254FF025815}"/>
              </a:ext>
            </a:extLst>
          </p:cNvPr>
          <p:cNvSpPr>
            <a:spLocks noChangeArrowheads="1"/>
          </p:cNvSpPr>
          <p:nvPr/>
        </p:nvSpPr>
        <p:spPr bwMode="auto">
          <a:xfrm>
            <a:off x="3127375" y="4398963"/>
            <a:ext cx="782265"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0x00c:</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26" name="Rectangle 11">
            <a:extLst>
              <a:ext uri="{FF2B5EF4-FFF2-40B4-BE49-F238E27FC236}">
                <a16:creationId xmlns:a16="http://schemas.microsoft.com/office/drawing/2014/main" id="{02BEB73D-7B4E-3840-A0AE-F54A93C4DB93}"/>
              </a:ext>
            </a:extLst>
          </p:cNvPr>
          <p:cNvSpPr>
            <a:spLocks noChangeArrowheads="1"/>
          </p:cNvSpPr>
          <p:nvPr/>
        </p:nvSpPr>
        <p:spPr bwMode="auto">
          <a:xfrm>
            <a:off x="4165600" y="4397375"/>
            <a:ext cx="5366854"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a:solidFill>
                  <a:srgbClr val="000000"/>
                </a:solidFill>
                <a:latin typeface="Nanum Myeongjo" panose="02020603020101020101" pitchFamily="18" charset="-127"/>
                <a:ea typeface="宋体" panose="02010600030101010101" pitchFamily="2" charset="-122"/>
              </a:rPr>
              <a:t>a</a:t>
            </a:r>
            <a:r>
              <a:rPr lang="zh-CN" altLang="zh-CN" sz="2000" b="0" dirty="0">
                <a:solidFill>
                  <a:srgbClr val="000000"/>
                </a:solidFill>
                <a:latin typeface="Nanum Myeongjo" panose="02020603020101020101" pitchFamily="18" charset="-127"/>
                <a:ea typeface="宋体" panose="02010600030101010101" pitchFamily="2" charset="-122"/>
              </a:rPr>
              <a:t>dd</a:t>
            </a:r>
            <a:r>
              <a:rPr lang="en-US" altLang="zh-CN" sz="2000" b="0" dirty="0">
                <a:solidFill>
                  <a:srgbClr val="000000"/>
                </a:solidFill>
                <a:latin typeface="Nanum Myeongjo" panose="02020603020101020101" pitchFamily="18" charset="-127"/>
                <a:ea typeface="宋体" panose="02010600030101010101" pitchFamily="2" charset="-122"/>
              </a:rPr>
              <a:t>q %</a:t>
            </a:r>
            <a:r>
              <a:rPr lang="en-US" altLang="zh-CN" sz="2000" b="0" dirty="0" err="1">
                <a:solidFill>
                  <a:srgbClr val="000000"/>
                </a:solidFill>
                <a:latin typeface="Nanum Myeongjo" panose="02020603020101020101" pitchFamily="18" charset="-127"/>
                <a:ea typeface="宋体" panose="02010600030101010101" pitchFamily="2" charset="-122"/>
              </a:rPr>
              <a:t>rdx</a:t>
            </a:r>
            <a:r>
              <a:rPr lang="en-US" altLang="zh-CN" sz="2000" b="0" dirty="0">
                <a:solidFill>
                  <a:srgbClr val="000000"/>
                </a:solidFill>
                <a:latin typeface="Nanum Myeongjo" panose="02020603020101020101" pitchFamily="18" charset="-127"/>
                <a:ea typeface="宋体" panose="02010600030101010101" pitchFamily="2" charset="-122"/>
              </a:rPr>
              <a:t>,%</a:t>
            </a:r>
            <a:r>
              <a:rPr lang="en-US" altLang="zh-CN" sz="2000" b="0" dirty="0" err="1">
                <a:solidFill>
                  <a:srgbClr val="000000"/>
                </a:solidFill>
                <a:latin typeface="Nanum Myeongjo" panose="02020603020101020101" pitchFamily="18" charset="-127"/>
                <a:ea typeface="宋体" panose="02010600030101010101" pitchFamily="2" charset="-122"/>
              </a:rPr>
              <a:t>rbx</a:t>
            </a:r>
            <a:r>
              <a:rPr lang="en-US" altLang="zh-CN" sz="2000" b="0" dirty="0">
                <a:solidFill>
                  <a:srgbClr val="000000"/>
                </a:solidFill>
                <a:latin typeface="Nanum Myeongjo" panose="02020603020101020101" pitchFamily="18" charset="-127"/>
                <a:ea typeface="宋体" panose="02010600030101010101" pitchFamily="2" charset="-122"/>
              </a:rPr>
              <a:t>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0x300 CC000</a:t>
            </a:r>
            <a:endParaRPr lang="zh-CN" altLang="zh-CN" sz="1600" b="0" dirty="0">
              <a:latin typeface="Nanum Myeongjo" panose="02020603020101020101" pitchFamily="18" charset="-127"/>
              <a:ea typeface="宋体" panose="02010600030101010101" pitchFamily="2" charset="-122"/>
            </a:endParaRPr>
          </a:p>
        </p:txBody>
      </p:sp>
      <p:sp>
        <p:nvSpPr>
          <p:cNvPr id="7189" name="Rectangle 23">
            <a:extLst>
              <a:ext uri="{FF2B5EF4-FFF2-40B4-BE49-F238E27FC236}">
                <a16:creationId xmlns:a16="http://schemas.microsoft.com/office/drawing/2014/main" id="{DC4AD755-2ADB-D745-99F2-199C6FD07382}"/>
              </a:ext>
            </a:extLst>
          </p:cNvPr>
          <p:cNvSpPr>
            <a:spLocks noChangeArrowheads="1"/>
          </p:cNvSpPr>
          <p:nvPr/>
        </p:nvSpPr>
        <p:spPr bwMode="auto">
          <a:xfrm>
            <a:off x="3043238" y="4795838"/>
            <a:ext cx="7319962" cy="538162"/>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81928" name="Rectangle 24">
            <a:extLst>
              <a:ext uri="{FF2B5EF4-FFF2-40B4-BE49-F238E27FC236}">
                <a16:creationId xmlns:a16="http://schemas.microsoft.com/office/drawing/2014/main" id="{1A4D86A9-1008-E449-878A-EB65E05A2864}"/>
              </a:ext>
            </a:extLst>
          </p:cNvPr>
          <p:cNvSpPr>
            <a:spLocks noChangeArrowheads="1"/>
          </p:cNvSpPr>
          <p:nvPr/>
        </p:nvSpPr>
        <p:spPr bwMode="auto">
          <a:xfrm>
            <a:off x="3127375" y="4937125"/>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29" name="Rectangle 25">
            <a:extLst>
              <a:ext uri="{FF2B5EF4-FFF2-40B4-BE49-F238E27FC236}">
                <a16:creationId xmlns:a16="http://schemas.microsoft.com/office/drawing/2014/main" id="{4A8D0F2D-A808-4549-A3A0-DBB971B16419}"/>
              </a:ext>
            </a:extLst>
          </p:cNvPr>
          <p:cNvSpPr>
            <a:spLocks noChangeArrowheads="1"/>
          </p:cNvSpPr>
          <p:nvPr/>
        </p:nvSpPr>
        <p:spPr bwMode="auto">
          <a:xfrm>
            <a:off x="4165600" y="4937125"/>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81930" name="Rectangle 27">
            <a:extLst>
              <a:ext uri="{FF2B5EF4-FFF2-40B4-BE49-F238E27FC236}">
                <a16:creationId xmlns:a16="http://schemas.microsoft.com/office/drawing/2014/main" id="{36FAE441-1F99-554A-B8CB-0228AB03D2E3}"/>
              </a:ext>
            </a:extLst>
          </p:cNvPr>
          <p:cNvSpPr>
            <a:spLocks noChangeArrowheads="1"/>
          </p:cNvSpPr>
          <p:nvPr/>
        </p:nvSpPr>
        <p:spPr bwMode="auto">
          <a:xfrm>
            <a:off x="1925638" y="4257675"/>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31" name="Rectangle 28">
            <a:extLst>
              <a:ext uri="{FF2B5EF4-FFF2-40B4-BE49-F238E27FC236}">
                <a16:creationId xmlns:a16="http://schemas.microsoft.com/office/drawing/2014/main" id="{C809C5B2-F049-BE40-A630-FF9AC8FC4615}"/>
              </a:ext>
            </a:extLst>
          </p:cNvPr>
          <p:cNvSpPr>
            <a:spLocks noChangeArrowheads="1"/>
          </p:cNvSpPr>
          <p:nvPr/>
        </p:nvSpPr>
        <p:spPr bwMode="auto">
          <a:xfrm>
            <a:off x="1828800" y="4414838"/>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3:</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32" name="Rectangle 29">
            <a:extLst>
              <a:ext uri="{FF2B5EF4-FFF2-40B4-BE49-F238E27FC236}">
                <a16:creationId xmlns:a16="http://schemas.microsoft.com/office/drawing/2014/main" id="{87E56F07-9328-1C45-8848-F9EAE0329206}"/>
              </a:ext>
            </a:extLst>
          </p:cNvPr>
          <p:cNvSpPr>
            <a:spLocks noChangeArrowheads="1"/>
          </p:cNvSpPr>
          <p:nvPr/>
        </p:nvSpPr>
        <p:spPr bwMode="auto">
          <a:xfrm>
            <a:off x="1925638" y="47958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33" name="Rectangle 30">
            <a:extLst>
              <a:ext uri="{FF2B5EF4-FFF2-40B4-BE49-F238E27FC236}">
                <a16:creationId xmlns:a16="http://schemas.microsoft.com/office/drawing/2014/main" id="{8E20D47C-9220-1146-83AC-1D1B19D3B210}"/>
              </a:ext>
            </a:extLst>
          </p:cNvPr>
          <p:cNvSpPr>
            <a:spLocks noChangeArrowheads="1"/>
          </p:cNvSpPr>
          <p:nvPr/>
        </p:nvSpPr>
        <p:spPr bwMode="auto">
          <a:xfrm>
            <a:off x="1828800" y="4951413"/>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34" name="Rectangle 31">
            <a:extLst>
              <a:ext uri="{FF2B5EF4-FFF2-40B4-BE49-F238E27FC236}">
                <a16:creationId xmlns:a16="http://schemas.microsoft.com/office/drawing/2014/main" id="{4543B7A5-67F4-674E-A8E2-F2A20ADB1F17}"/>
              </a:ext>
            </a:extLst>
          </p:cNvPr>
          <p:cNvSpPr>
            <a:spLocks noChangeArrowheads="1"/>
          </p:cNvSpPr>
          <p:nvPr/>
        </p:nvSpPr>
        <p:spPr bwMode="auto">
          <a:xfrm>
            <a:off x="3043238" y="3721100"/>
            <a:ext cx="7319962" cy="538163"/>
          </a:xfrm>
          <a:prstGeom prst="rect">
            <a:avLst/>
          </a:prstGeom>
          <a:solidFill>
            <a:srgbClr val="FFCC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35" name="Rectangle 32">
            <a:extLst>
              <a:ext uri="{FF2B5EF4-FFF2-40B4-BE49-F238E27FC236}">
                <a16:creationId xmlns:a16="http://schemas.microsoft.com/office/drawing/2014/main" id="{C495E812-FCF7-574A-8E6F-457EC840A84F}"/>
              </a:ext>
            </a:extLst>
          </p:cNvPr>
          <p:cNvSpPr>
            <a:spLocks noChangeArrowheads="1"/>
          </p:cNvSpPr>
          <p:nvPr/>
        </p:nvSpPr>
        <p:spPr bwMode="auto">
          <a:xfrm>
            <a:off x="3127375" y="3862388"/>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0x006:</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36" name="Rectangle 33">
            <a:extLst>
              <a:ext uri="{FF2B5EF4-FFF2-40B4-BE49-F238E27FC236}">
                <a16:creationId xmlns:a16="http://schemas.microsoft.com/office/drawing/2014/main" id="{AAF468E6-7DDB-6346-A1F7-228DEA2E6702}"/>
              </a:ext>
            </a:extLst>
          </p:cNvPr>
          <p:cNvSpPr>
            <a:spLocks noChangeArrowheads="1"/>
          </p:cNvSpPr>
          <p:nvPr/>
        </p:nvSpPr>
        <p:spPr bwMode="auto">
          <a:xfrm>
            <a:off x="4165600" y="3862388"/>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$0x200,%rdx # %rdx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0x200</a:t>
            </a:r>
            <a:endParaRPr lang="zh-CN" altLang="zh-CN" sz="1600" b="0" dirty="0">
              <a:latin typeface="Nanum Myeongjo" panose="02020603020101020101" pitchFamily="18" charset="-127"/>
              <a:ea typeface="宋体" panose="02010600030101010101" pitchFamily="2" charset="-122"/>
            </a:endParaRPr>
          </a:p>
        </p:txBody>
      </p:sp>
      <p:sp>
        <p:nvSpPr>
          <p:cNvPr id="81937" name="Rectangle 41">
            <a:extLst>
              <a:ext uri="{FF2B5EF4-FFF2-40B4-BE49-F238E27FC236}">
                <a16:creationId xmlns:a16="http://schemas.microsoft.com/office/drawing/2014/main" id="{0BD19348-C05B-664D-A66F-34FB9D85EB25}"/>
              </a:ext>
            </a:extLst>
          </p:cNvPr>
          <p:cNvSpPr>
            <a:spLocks noChangeArrowheads="1"/>
          </p:cNvSpPr>
          <p:nvPr/>
        </p:nvSpPr>
        <p:spPr bwMode="auto">
          <a:xfrm>
            <a:off x="1925638" y="37211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38" name="Rectangle 42">
            <a:extLst>
              <a:ext uri="{FF2B5EF4-FFF2-40B4-BE49-F238E27FC236}">
                <a16:creationId xmlns:a16="http://schemas.microsoft.com/office/drawing/2014/main" id="{E62A53FD-0C25-7049-BAA2-C1B064009140}"/>
              </a:ext>
            </a:extLst>
          </p:cNvPr>
          <p:cNvSpPr>
            <a:spLocks noChangeArrowheads="1"/>
          </p:cNvSpPr>
          <p:nvPr/>
        </p:nvSpPr>
        <p:spPr bwMode="auto">
          <a:xfrm>
            <a:off x="1828800" y="38766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2:</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39" name="Rectangle 43">
            <a:extLst>
              <a:ext uri="{FF2B5EF4-FFF2-40B4-BE49-F238E27FC236}">
                <a16:creationId xmlns:a16="http://schemas.microsoft.com/office/drawing/2014/main" id="{1D9E09AC-0EEF-FB4E-8646-E8B7A381E440}"/>
              </a:ext>
            </a:extLst>
          </p:cNvPr>
          <p:cNvSpPr>
            <a:spLocks noChangeArrowheads="1"/>
          </p:cNvSpPr>
          <p:nvPr/>
        </p:nvSpPr>
        <p:spPr bwMode="auto">
          <a:xfrm>
            <a:off x="3043238" y="3182938"/>
            <a:ext cx="7319962" cy="539750"/>
          </a:xfrm>
          <a:prstGeom prst="rect">
            <a:avLst/>
          </a:prstGeom>
          <a:solidFill>
            <a:srgbClr val="FF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40" name="Rectangle 44">
            <a:extLst>
              <a:ext uri="{FF2B5EF4-FFF2-40B4-BE49-F238E27FC236}">
                <a16:creationId xmlns:a16="http://schemas.microsoft.com/office/drawing/2014/main" id="{D2C76568-1EAE-6143-9279-7BD2B208A8EA}"/>
              </a:ext>
            </a:extLst>
          </p:cNvPr>
          <p:cNvSpPr>
            <a:spLocks noChangeArrowheads="1"/>
          </p:cNvSpPr>
          <p:nvPr/>
        </p:nvSpPr>
        <p:spPr bwMode="auto">
          <a:xfrm>
            <a:off x="3127375" y="3324225"/>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0x000:</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41" name="Rectangle 45">
            <a:extLst>
              <a:ext uri="{FF2B5EF4-FFF2-40B4-BE49-F238E27FC236}">
                <a16:creationId xmlns:a16="http://schemas.microsoft.com/office/drawing/2014/main" id="{36CBD5CC-5D4B-9A40-A92D-9A864FDDE2D8}"/>
              </a:ext>
            </a:extLst>
          </p:cNvPr>
          <p:cNvSpPr>
            <a:spLocks noChangeArrowheads="1"/>
          </p:cNvSpPr>
          <p:nvPr/>
        </p:nvSpPr>
        <p:spPr bwMode="auto">
          <a:xfrm>
            <a:off x="4165600" y="3324225"/>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$0x100,%rbx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0x100</a:t>
            </a:r>
            <a:endParaRPr lang="zh-CN" altLang="zh-CN" sz="1600" b="0" dirty="0">
              <a:latin typeface="Nanum Myeongjo" panose="02020603020101020101" pitchFamily="18" charset="-127"/>
              <a:ea typeface="宋体" panose="02010600030101010101" pitchFamily="2" charset="-122"/>
            </a:endParaRPr>
          </a:p>
        </p:txBody>
      </p:sp>
      <p:sp>
        <p:nvSpPr>
          <p:cNvPr id="81942" name="Rectangle 53">
            <a:extLst>
              <a:ext uri="{FF2B5EF4-FFF2-40B4-BE49-F238E27FC236}">
                <a16:creationId xmlns:a16="http://schemas.microsoft.com/office/drawing/2014/main" id="{C10C8B9E-0C9A-7A47-AC2A-70F3330AA72F}"/>
              </a:ext>
            </a:extLst>
          </p:cNvPr>
          <p:cNvSpPr>
            <a:spLocks noChangeArrowheads="1"/>
          </p:cNvSpPr>
          <p:nvPr/>
        </p:nvSpPr>
        <p:spPr bwMode="auto">
          <a:xfrm>
            <a:off x="1925638" y="31829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43" name="Rectangle 54">
            <a:extLst>
              <a:ext uri="{FF2B5EF4-FFF2-40B4-BE49-F238E27FC236}">
                <a16:creationId xmlns:a16="http://schemas.microsoft.com/office/drawing/2014/main" id="{CA830733-7C81-E447-A811-4B79D5B46DFE}"/>
              </a:ext>
            </a:extLst>
          </p:cNvPr>
          <p:cNvSpPr>
            <a:spLocks noChangeArrowheads="1"/>
          </p:cNvSpPr>
          <p:nvPr/>
        </p:nvSpPr>
        <p:spPr bwMode="auto">
          <a:xfrm>
            <a:off x="1828800" y="3340100"/>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1:</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1944" name="Rectangle 55">
            <a:extLst>
              <a:ext uri="{FF2B5EF4-FFF2-40B4-BE49-F238E27FC236}">
                <a16:creationId xmlns:a16="http://schemas.microsoft.com/office/drawing/2014/main" id="{AECAFE0B-ABD1-4942-BBA2-80434B74C115}"/>
              </a:ext>
            </a:extLst>
          </p:cNvPr>
          <p:cNvSpPr>
            <a:spLocks noChangeArrowheads="1"/>
          </p:cNvSpPr>
          <p:nvPr/>
        </p:nvSpPr>
        <p:spPr bwMode="auto">
          <a:xfrm>
            <a:off x="1676400" y="2190750"/>
            <a:ext cx="10668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45" name="Rectangle 56">
            <a:extLst>
              <a:ext uri="{FF2B5EF4-FFF2-40B4-BE49-F238E27FC236}">
                <a16:creationId xmlns:a16="http://schemas.microsoft.com/office/drawing/2014/main" id="{FDA42D10-63C8-484D-89FD-E7B260855212}"/>
              </a:ext>
            </a:extLst>
          </p:cNvPr>
          <p:cNvSpPr>
            <a:spLocks noChangeArrowheads="1"/>
          </p:cNvSpPr>
          <p:nvPr/>
        </p:nvSpPr>
        <p:spPr bwMode="auto">
          <a:xfrm>
            <a:off x="2060575" y="2430463"/>
            <a:ext cx="6620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Clock</a:t>
            </a:r>
            <a:endParaRPr lang="zh-CN" altLang="zh-CN" sz="1600" b="0" dirty="0">
              <a:latin typeface="Nanum Myeongjo" panose="02020603020101020101" pitchFamily="18" charset="-127"/>
              <a:ea typeface="宋体" panose="02010600030101010101" pitchFamily="2" charset="-122"/>
            </a:endParaRPr>
          </a:p>
        </p:txBody>
      </p:sp>
      <p:grpSp>
        <p:nvGrpSpPr>
          <p:cNvPr id="81946" name="Group 60">
            <a:extLst>
              <a:ext uri="{FF2B5EF4-FFF2-40B4-BE49-F238E27FC236}">
                <a16:creationId xmlns:a16="http://schemas.microsoft.com/office/drawing/2014/main" id="{1323E88B-82D6-484D-8397-8B8C979DF3A0}"/>
              </a:ext>
            </a:extLst>
          </p:cNvPr>
          <p:cNvGrpSpPr>
            <a:grpSpLocks/>
          </p:cNvGrpSpPr>
          <p:nvPr/>
        </p:nvGrpSpPr>
        <p:grpSpPr bwMode="auto">
          <a:xfrm>
            <a:off x="3228975" y="2009775"/>
            <a:ext cx="1552575" cy="149225"/>
            <a:chOff x="978" y="1250"/>
            <a:chExt cx="978" cy="94"/>
          </a:xfrm>
        </p:grpSpPr>
        <p:sp>
          <p:nvSpPr>
            <p:cNvPr id="81983" name="Line 57">
              <a:extLst>
                <a:ext uri="{FF2B5EF4-FFF2-40B4-BE49-F238E27FC236}">
                  <a16:creationId xmlns:a16="http://schemas.microsoft.com/office/drawing/2014/main" id="{47B40C68-34AA-2247-ACFE-221294AF1E27}"/>
                </a:ext>
              </a:extLst>
            </p:cNvPr>
            <p:cNvSpPr>
              <a:spLocks noChangeShapeType="1"/>
            </p:cNvSpPr>
            <p:nvPr/>
          </p:nvSpPr>
          <p:spPr bwMode="auto">
            <a:xfrm>
              <a:off x="1030"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84" name="Freeform 58">
              <a:extLst>
                <a:ext uri="{FF2B5EF4-FFF2-40B4-BE49-F238E27FC236}">
                  <a16:creationId xmlns:a16="http://schemas.microsoft.com/office/drawing/2014/main" id="{A8AB91F5-7EB4-B445-B901-5125B7E10674}"/>
                </a:ext>
              </a:extLst>
            </p:cNvPr>
            <p:cNvSpPr>
              <a:spLocks/>
            </p:cNvSpPr>
            <p:nvPr/>
          </p:nvSpPr>
          <p:spPr bwMode="auto">
            <a:xfrm>
              <a:off x="978"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85" name="Freeform 59">
              <a:extLst>
                <a:ext uri="{FF2B5EF4-FFF2-40B4-BE49-F238E27FC236}">
                  <a16:creationId xmlns:a16="http://schemas.microsoft.com/office/drawing/2014/main" id="{A6DD6265-3690-9E4C-8243-B9D4E56C7502}"/>
                </a:ext>
              </a:extLst>
            </p:cNvPr>
            <p:cNvSpPr>
              <a:spLocks/>
            </p:cNvSpPr>
            <p:nvPr/>
          </p:nvSpPr>
          <p:spPr bwMode="auto">
            <a:xfrm>
              <a:off x="1901"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1947" name="Rectangle 61">
            <a:extLst>
              <a:ext uri="{FF2B5EF4-FFF2-40B4-BE49-F238E27FC236}">
                <a16:creationId xmlns:a16="http://schemas.microsoft.com/office/drawing/2014/main" id="{AD076CC4-96F2-BA46-BC17-C6A80711FC1A}"/>
              </a:ext>
            </a:extLst>
          </p:cNvPr>
          <p:cNvSpPr>
            <a:spLocks noChangeArrowheads="1"/>
          </p:cNvSpPr>
          <p:nvPr/>
        </p:nvSpPr>
        <p:spPr bwMode="auto">
          <a:xfrm>
            <a:off x="351948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48" name="Rectangle 62">
            <a:extLst>
              <a:ext uri="{FF2B5EF4-FFF2-40B4-BE49-F238E27FC236}">
                <a16:creationId xmlns:a16="http://schemas.microsoft.com/office/drawing/2014/main" id="{3EB3CF27-E879-D447-8BB3-F82D41FBCBE6}"/>
              </a:ext>
            </a:extLst>
          </p:cNvPr>
          <p:cNvSpPr>
            <a:spLocks noChangeArrowheads="1"/>
          </p:cNvSpPr>
          <p:nvPr/>
        </p:nvSpPr>
        <p:spPr bwMode="auto">
          <a:xfrm>
            <a:off x="368300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1</a:t>
            </a:r>
            <a:endParaRPr lang="zh-CN" altLang="zh-CN" sz="1600" b="0" dirty="0">
              <a:latin typeface="Nanum Myeongjo" panose="02020603020101020101" pitchFamily="18" charset="-127"/>
              <a:ea typeface="宋体" panose="02010600030101010101" pitchFamily="2" charset="-122"/>
            </a:endParaRPr>
          </a:p>
        </p:txBody>
      </p:sp>
      <p:grpSp>
        <p:nvGrpSpPr>
          <p:cNvPr id="81949" name="Group 66">
            <a:extLst>
              <a:ext uri="{FF2B5EF4-FFF2-40B4-BE49-F238E27FC236}">
                <a16:creationId xmlns:a16="http://schemas.microsoft.com/office/drawing/2014/main" id="{AF1F75AD-8A2F-E44B-B44A-00900FC4514D}"/>
              </a:ext>
            </a:extLst>
          </p:cNvPr>
          <p:cNvGrpSpPr>
            <a:grpSpLocks/>
          </p:cNvGrpSpPr>
          <p:nvPr/>
        </p:nvGrpSpPr>
        <p:grpSpPr bwMode="auto">
          <a:xfrm>
            <a:off x="4781550" y="2009775"/>
            <a:ext cx="1550988" cy="149225"/>
            <a:chOff x="1956" y="1250"/>
            <a:chExt cx="977" cy="94"/>
          </a:xfrm>
        </p:grpSpPr>
        <p:sp>
          <p:nvSpPr>
            <p:cNvPr id="81980" name="Line 63">
              <a:extLst>
                <a:ext uri="{FF2B5EF4-FFF2-40B4-BE49-F238E27FC236}">
                  <a16:creationId xmlns:a16="http://schemas.microsoft.com/office/drawing/2014/main" id="{E4B0CE9B-8D06-C242-9F3A-2C34C7880D5C}"/>
                </a:ext>
              </a:extLst>
            </p:cNvPr>
            <p:cNvSpPr>
              <a:spLocks noChangeShapeType="1"/>
            </p:cNvSpPr>
            <p:nvPr/>
          </p:nvSpPr>
          <p:spPr bwMode="auto">
            <a:xfrm>
              <a:off x="2008"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81" name="Freeform 64">
              <a:extLst>
                <a:ext uri="{FF2B5EF4-FFF2-40B4-BE49-F238E27FC236}">
                  <a16:creationId xmlns:a16="http://schemas.microsoft.com/office/drawing/2014/main" id="{2BFE0AC9-B1ED-E04D-81FC-035AEDE3F4F1}"/>
                </a:ext>
              </a:extLst>
            </p:cNvPr>
            <p:cNvSpPr>
              <a:spLocks/>
            </p:cNvSpPr>
            <p:nvPr/>
          </p:nvSpPr>
          <p:spPr bwMode="auto">
            <a:xfrm>
              <a:off x="1956"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82" name="Freeform 65">
              <a:extLst>
                <a:ext uri="{FF2B5EF4-FFF2-40B4-BE49-F238E27FC236}">
                  <a16:creationId xmlns:a16="http://schemas.microsoft.com/office/drawing/2014/main" id="{87B703F9-B622-8B4B-9398-E507371945F3}"/>
                </a:ext>
              </a:extLst>
            </p:cNvPr>
            <p:cNvSpPr>
              <a:spLocks/>
            </p:cNvSpPr>
            <p:nvPr/>
          </p:nvSpPr>
          <p:spPr bwMode="auto">
            <a:xfrm>
              <a:off x="2879"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81950" name="Group 70">
            <a:extLst>
              <a:ext uri="{FF2B5EF4-FFF2-40B4-BE49-F238E27FC236}">
                <a16:creationId xmlns:a16="http://schemas.microsoft.com/office/drawing/2014/main" id="{A7E7B684-7BD9-8845-BBBC-121574E30BF2}"/>
              </a:ext>
            </a:extLst>
          </p:cNvPr>
          <p:cNvGrpSpPr>
            <a:grpSpLocks/>
          </p:cNvGrpSpPr>
          <p:nvPr/>
        </p:nvGrpSpPr>
        <p:grpSpPr bwMode="auto">
          <a:xfrm>
            <a:off x="6332538" y="2009775"/>
            <a:ext cx="1552575" cy="149225"/>
            <a:chOff x="2933" y="1250"/>
            <a:chExt cx="978" cy="94"/>
          </a:xfrm>
        </p:grpSpPr>
        <p:sp>
          <p:nvSpPr>
            <p:cNvPr id="81977" name="Line 67">
              <a:extLst>
                <a:ext uri="{FF2B5EF4-FFF2-40B4-BE49-F238E27FC236}">
                  <a16:creationId xmlns:a16="http://schemas.microsoft.com/office/drawing/2014/main" id="{F68DCEAB-C166-E34D-A3F0-B4CB4B5D8956}"/>
                </a:ext>
              </a:extLst>
            </p:cNvPr>
            <p:cNvSpPr>
              <a:spLocks noChangeShapeType="1"/>
            </p:cNvSpPr>
            <p:nvPr/>
          </p:nvSpPr>
          <p:spPr bwMode="auto">
            <a:xfrm>
              <a:off x="2986"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78" name="Freeform 68">
              <a:extLst>
                <a:ext uri="{FF2B5EF4-FFF2-40B4-BE49-F238E27FC236}">
                  <a16:creationId xmlns:a16="http://schemas.microsoft.com/office/drawing/2014/main" id="{A68A8628-B298-2045-B937-BBC654A69180}"/>
                </a:ext>
              </a:extLst>
            </p:cNvPr>
            <p:cNvSpPr>
              <a:spLocks/>
            </p:cNvSpPr>
            <p:nvPr/>
          </p:nvSpPr>
          <p:spPr bwMode="auto">
            <a:xfrm>
              <a:off x="2933"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79" name="Freeform 69">
              <a:extLst>
                <a:ext uri="{FF2B5EF4-FFF2-40B4-BE49-F238E27FC236}">
                  <a16:creationId xmlns:a16="http://schemas.microsoft.com/office/drawing/2014/main" id="{88F97AF7-67D4-3E41-8C90-F40B37C6095E}"/>
                </a:ext>
              </a:extLst>
            </p:cNvPr>
            <p:cNvSpPr>
              <a:spLocks/>
            </p:cNvSpPr>
            <p:nvPr/>
          </p:nvSpPr>
          <p:spPr bwMode="auto">
            <a:xfrm>
              <a:off x="3857"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81951" name="Group 74">
            <a:extLst>
              <a:ext uri="{FF2B5EF4-FFF2-40B4-BE49-F238E27FC236}">
                <a16:creationId xmlns:a16="http://schemas.microsoft.com/office/drawing/2014/main" id="{1C364103-FEA3-2544-B335-45A9D33FE4AE}"/>
              </a:ext>
            </a:extLst>
          </p:cNvPr>
          <p:cNvGrpSpPr>
            <a:grpSpLocks/>
          </p:cNvGrpSpPr>
          <p:nvPr/>
        </p:nvGrpSpPr>
        <p:grpSpPr bwMode="auto">
          <a:xfrm>
            <a:off x="7885113" y="2009775"/>
            <a:ext cx="1552575" cy="149225"/>
            <a:chOff x="3911" y="1250"/>
            <a:chExt cx="978" cy="94"/>
          </a:xfrm>
        </p:grpSpPr>
        <p:sp>
          <p:nvSpPr>
            <p:cNvPr id="81974" name="Line 71">
              <a:extLst>
                <a:ext uri="{FF2B5EF4-FFF2-40B4-BE49-F238E27FC236}">
                  <a16:creationId xmlns:a16="http://schemas.microsoft.com/office/drawing/2014/main" id="{D2CDCC26-DFB7-1C4F-A3CE-4834F3679667}"/>
                </a:ext>
              </a:extLst>
            </p:cNvPr>
            <p:cNvSpPr>
              <a:spLocks noChangeShapeType="1"/>
            </p:cNvSpPr>
            <p:nvPr/>
          </p:nvSpPr>
          <p:spPr bwMode="auto">
            <a:xfrm>
              <a:off x="3964"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75" name="Freeform 72">
              <a:extLst>
                <a:ext uri="{FF2B5EF4-FFF2-40B4-BE49-F238E27FC236}">
                  <a16:creationId xmlns:a16="http://schemas.microsoft.com/office/drawing/2014/main" id="{1E0A91CE-2915-A742-85DE-85D817C48756}"/>
                </a:ext>
              </a:extLst>
            </p:cNvPr>
            <p:cNvSpPr>
              <a:spLocks/>
            </p:cNvSpPr>
            <p:nvPr/>
          </p:nvSpPr>
          <p:spPr bwMode="auto">
            <a:xfrm>
              <a:off x="3911"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76" name="Freeform 73">
              <a:extLst>
                <a:ext uri="{FF2B5EF4-FFF2-40B4-BE49-F238E27FC236}">
                  <a16:creationId xmlns:a16="http://schemas.microsoft.com/office/drawing/2014/main" id="{E888CDD3-3FA1-0F49-A1C5-7D3A45A74E9F}"/>
                </a:ext>
              </a:extLst>
            </p:cNvPr>
            <p:cNvSpPr>
              <a:spLocks/>
            </p:cNvSpPr>
            <p:nvPr/>
          </p:nvSpPr>
          <p:spPr bwMode="auto">
            <a:xfrm>
              <a:off x="4834"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1952" name="Rectangle 75">
            <a:extLst>
              <a:ext uri="{FF2B5EF4-FFF2-40B4-BE49-F238E27FC236}">
                <a16:creationId xmlns:a16="http://schemas.microsoft.com/office/drawing/2014/main" id="{B9E4E97E-DA3A-484E-A715-B9ED528589D2}"/>
              </a:ext>
            </a:extLst>
          </p:cNvPr>
          <p:cNvSpPr>
            <a:spLocks noChangeArrowheads="1"/>
          </p:cNvSpPr>
          <p:nvPr/>
        </p:nvSpPr>
        <p:spPr bwMode="auto">
          <a:xfrm>
            <a:off x="507206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53" name="Rectangle 76">
            <a:extLst>
              <a:ext uri="{FF2B5EF4-FFF2-40B4-BE49-F238E27FC236}">
                <a16:creationId xmlns:a16="http://schemas.microsoft.com/office/drawing/2014/main" id="{8F0497DD-D8D5-0C40-BF70-606BF61F8E98}"/>
              </a:ext>
            </a:extLst>
          </p:cNvPr>
          <p:cNvSpPr>
            <a:spLocks noChangeArrowheads="1"/>
          </p:cNvSpPr>
          <p:nvPr/>
        </p:nvSpPr>
        <p:spPr bwMode="auto">
          <a:xfrm>
            <a:off x="523557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2</a:t>
            </a:r>
            <a:endParaRPr lang="zh-CN" altLang="zh-CN" sz="1600" b="0" dirty="0">
              <a:latin typeface="Nanum Myeongjo" panose="02020603020101020101" pitchFamily="18" charset="-127"/>
              <a:ea typeface="宋体" panose="02010600030101010101" pitchFamily="2" charset="-122"/>
            </a:endParaRPr>
          </a:p>
        </p:txBody>
      </p:sp>
      <p:sp>
        <p:nvSpPr>
          <p:cNvPr id="81954" name="Rectangle 77">
            <a:extLst>
              <a:ext uri="{FF2B5EF4-FFF2-40B4-BE49-F238E27FC236}">
                <a16:creationId xmlns:a16="http://schemas.microsoft.com/office/drawing/2014/main" id="{E1761D66-7B77-F84C-84C5-89D9AC7D9EA6}"/>
              </a:ext>
            </a:extLst>
          </p:cNvPr>
          <p:cNvSpPr>
            <a:spLocks noChangeArrowheads="1"/>
          </p:cNvSpPr>
          <p:nvPr/>
        </p:nvSpPr>
        <p:spPr bwMode="auto">
          <a:xfrm>
            <a:off x="662463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55" name="Rectangle 78">
            <a:extLst>
              <a:ext uri="{FF2B5EF4-FFF2-40B4-BE49-F238E27FC236}">
                <a16:creationId xmlns:a16="http://schemas.microsoft.com/office/drawing/2014/main" id="{A1997953-0B4E-F341-81FD-66BE5561669D}"/>
              </a:ext>
            </a:extLst>
          </p:cNvPr>
          <p:cNvSpPr>
            <a:spLocks noChangeArrowheads="1"/>
          </p:cNvSpPr>
          <p:nvPr/>
        </p:nvSpPr>
        <p:spPr bwMode="auto">
          <a:xfrm>
            <a:off x="678815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3</a:t>
            </a:r>
            <a:endParaRPr lang="zh-CN" altLang="zh-CN" sz="1600" b="0" dirty="0">
              <a:latin typeface="Nanum Myeongjo" panose="02020603020101020101" pitchFamily="18" charset="-127"/>
              <a:ea typeface="宋体" panose="02010600030101010101" pitchFamily="2" charset="-122"/>
            </a:endParaRPr>
          </a:p>
        </p:txBody>
      </p:sp>
      <p:sp>
        <p:nvSpPr>
          <p:cNvPr id="81956" name="Rectangle 79">
            <a:extLst>
              <a:ext uri="{FF2B5EF4-FFF2-40B4-BE49-F238E27FC236}">
                <a16:creationId xmlns:a16="http://schemas.microsoft.com/office/drawing/2014/main" id="{9461D00D-4218-7B4E-948C-F55EEF7EF78D}"/>
              </a:ext>
            </a:extLst>
          </p:cNvPr>
          <p:cNvSpPr>
            <a:spLocks noChangeArrowheads="1"/>
          </p:cNvSpPr>
          <p:nvPr/>
        </p:nvSpPr>
        <p:spPr bwMode="auto">
          <a:xfrm>
            <a:off x="817721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1957" name="Rectangle 80">
            <a:extLst>
              <a:ext uri="{FF2B5EF4-FFF2-40B4-BE49-F238E27FC236}">
                <a16:creationId xmlns:a16="http://schemas.microsoft.com/office/drawing/2014/main" id="{A2394BD2-8B3C-0446-90DF-6A7491C0F1C2}"/>
              </a:ext>
            </a:extLst>
          </p:cNvPr>
          <p:cNvSpPr>
            <a:spLocks noChangeArrowheads="1"/>
          </p:cNvSpPr>
          <p:nvPr/>
        </p:nvSpPr>
        <p:spPr bwMode="auto">
          <a:xfrm>
            <a:off x="834072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4</a:t>
            </a:r>
            <a:endParaRPr lang="zh-CN" altLang="zh-CN" sz="1600" b="0" dirty="0">
              <a:latin typeface="Nanum Myeongjo" panose="02020603020101020101" pitchFamily="18" charset="-127"/>
              <a:ea typeface="宋体" panose="02010600030101010101" pitchFamily="2" charset="-122"/>
            </a:endParaRPr>
          </a:p>
        </p:txBody>
      </p:sp>
      <p:grpSp>
        <p:nvGrpSpPr>
          <p:cNvPr id="81958" name="Group 95">
            <a:extLst>
              <a:ext uri="{FF2B5EF4-FFF2-40B4-BE49-F238E27FC236}">
                <a16:creationId xmlns:a16="http://schemas.microsoft.com/office/drawing/2014/main" id="{23E8D3A6-B18D-194D-AC18-D4C8E8310D94}"/>
              </a:ext>
            </a:extLst>
          </p:cNvPr>
          <p:cNvGrpSpPr>
            <a:grpSpLocks/>
          </p:cNvGrpSpPr>
          <p:nvPr/>
        </p:nvGrpSpPr>
        <p:grpSpPr bwMode="auto">
          <a:xfrm>
            <a:off x="2840038" y="1976438"/>
            <a:ext cx="6986587" cy="839787"/>
            <a:chOff x="733" y="1229"/>
            <a:chExt cx="4401" cy="529"/>
          </a:xfrm>
        </p:grpSpPr>
        <p:sp>
          <p:nvSpPr>
            <p:cNvPr id="81960" name="Line 81">
              <a:extLst>
                <a:ext uri="{FF2B5EF4-FFF2-40B4-BE49-F238E27FC236}">
                  <a16:creationId xmlns:a16="http://schemas.microsoft.com/office/drawing/2014/main" id="{647F5C79-F615-6241-AAAE-CAEA1962A81E}"/>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1" name="Line 82">
              <a:extLst>
                <a:ext uri="{FF2B5EF4-FFF2-40B4-BE49-F238E27FC236}">
                  <a16:creationId xmlns:a16="http://schemas.microsoft.com/office/drawing/2014/main" id="{278752E8-2563-A64C-9140-08943F35F24C}"/>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2" name="Line 83">
              <a:extLst>
                <a:ext uri="{FF2B5EF4-FFF2-40B4-BE49-F238E27FC236}">
                  <a16:creationId xmlns:a16="http://schemas.microsoft.com/office/drawing/2014/main" id="{67A7F014-F11F-B441-958F-761AC104BBCD}"/>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3" name="Line 84">
              <a:extLst>
                <a:ext uri="{FF2B5EF4-FFF2-40B4-BE49-F238E27FC236}">
                  <a16:creationId xmlns:a16="http://schemas.microsoft.com/office/drawing/2014/main" id="{F55E2EBF-2B13-424C-B722-B169F66D205C}"/>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4" name="Line 85">
              <a:extLst>
                <a:ext uri="{FF2B5EF4-FFF2-40B4-BE49-F238E27FC236}">
                  <a16:creationId xmlns:a16="http://schemas.microsoft.com/office/drawing/2014/main" id="{90BF4764-1683-D34C-A502-A0CFB5FD7E7C}"/>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5" name="Line 86">
              <a:extLst>
                <a:ext uri="{FF2B5EF4-FFF2-40B4-BE49-F238E27FC236}">
                  <a16:creationId xmlns:a16="http://schemas.microsoft.com/office/drawing/2014/main" id="{90592F21-3E4A-ED4C-BF4C-40D5D192E7E2}"/>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6" name="Line 87">
              <a:extLst>
                <a:ext uri="{FF2B5EF4-FFF2-40B4-BE49-F238E27FC236}">
                  <a16:creationId xmlns:a16="http://schemas.microsoft.com/office/drawing/2014/main" id="{BD9A7B8B-DC5B-7A46-BEA3-C25230CAD647}"/>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7" name="Line 88">
              <a:extLst>
                <a:ext uri="{FF2B5EF4-FFF2-40B4-BE49-F238E27FC236}">
                  <a16:creationId xmlns:a16="http://schemas.microsoft.com/office/drawing/2014/main" id="{17516691-EF42-F54D-810A-DD594FDB772C}"/>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8" name="Line 89">
              <a:extLst>
                <a:ext uri="{FF2B5EF4-FFF2-40B4-BE49-F238E27FC236}">
                  <a16:creationId xmlns:a16="http://schemas.microsoft.com/office/drawing/2014/main" id="{E6A3B8CE-CEA3-1D4A-A78F-287EC9C885EB}"/>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69" name="Line 90">
              <a:extLst>
                <a:ext uri="{FF2B5EF4-FFF2-40B4-BE49-F238E27FC236}">
                  <a16:creationId xmlns:a16="http://schemas.microsoft.com/office/drawing/2014/main" id="{3E5D17C5-E9D6-9C49-96BB-6FA7FFBABB2B}"/>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1970" name="Freeform 91">
              <a:extLst>
                <a:ext uri="{FF2B5EF4-FFF2-40B4-BE49-F238E27FC236}">
                  <a16:creationId xmlns:a16="http://schemas.microsoft.com/office/drawing/2014/main" id="{A45FC8CE-5C55-7941-907C-24C065620AE5}"/>
                </a:ext>
              </a:extLst>
            </p:cNvPr>
            <p:cNvSpPr>
              <a:spLocks/>
            </p:cNvSpPr>
            <p:nvPr/>
          </p:nvSpPr>
          <p:spPr bwMode="auto">
            <a:xfrm>
              <a:off x="733"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9 w 1467"/>
                <a:gd name="T21" fmla="*/ 218 h 220"/>
                <a:gd name="T22" fmla="*/ 734 w 1467"/>
                <a:gd name="T23" fmla="*/ 220 h 220"/>
                <a:gd name="T24" fmla="*/ 1223 w 1467"/>
                <a:gd name="T25" fmla="*/ 220 h 220"/>
                <a:gd name="T26" fmla="*/ 1228 w 1467"/>
                <a:gd name="T27" fmla="*/ 218 h 220"/>
                <a:gd name="T28" fmla="*/ 1230 w 1467"/>
                <a:gd name="T29" fmla="*/ 9 h 220"/>
                <a:gd name="T30" fmla="*/ 1223 w 1467"/>
                <a:gd name="T31" fmla="*/ 17 h 220"/>
                <a:gd name="T32" fmla="*/ 1228 w 1467"/>
                <a:gd name="T33" fmla="*/ 14 h 220"/>
                <a:gd name="T34" fmla="*/ 1467 w 1467"/>
                <a:gd name="T35" fmla="*/ 17 h 220"/>
                <a:gd name="T36" fmla="*/ 1223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3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9" y="14"/>
                  </a:lnTo>
                  <a:lnTo>
                    <a:pt x="731" y="16"/>
                  </a:lnTo>
                  <a:lnTo>
                    <a:pt x="726" y="9"/>
                  </a:lnTo>
                  <a:lnTo>
                    <a:pt x="726" y="212"/>
                  </a:lnTo>
                  <a:lnTo>
                    <a:pt x="729" y="218"/>
                  </a:lnTo>
                  <a:lnTo>
                    <a:pt x="731" y="219"/>
                  </a:lnTo>
                  <a:lnTo>
                    <a:pt x="734" y="220"/>
                  </a:lnTo>
                  <a:lnTo>
                    <a:pt x="1223" y="220"/>
                  </a:lnTo>
                  <a:lnTo>
                    <a:pt x="1225" y="219"/>
                  </a:lnTo>
                  <a:lnTo>
                    <a:pt x="1228" y="218"/>
                  </a:lnTo>
                  <a:lnTo>
                    <a:pt x="1230" y="212"/>
                  </a:lnTo>
                  <a:lnTo>
                    <a:pt x="1230" y="9"/>
                  </a:lnTo>
                  <a:lnTo>
                    <a:pt x="1223" y="9"/>
                  </a:lnTo>
                  <a:lnTo>
                    <a:pt x="1223" y="17"/>
                  </a:lnTo>
                  <a:lnTo>
                    <a:pt x="1225" y="16"/>
                  </a:lnTo>
                  <a:lnTo>
                    <a:pt x="1228" y="14"/>
                  </a:lnTo>
                  <a:lnTo>
                    <a:pt x="1223" y="17"/>
                  </a:lnTo>
                  <a:lnTo>
                    <a:pt x="1467" y="17"/>
                  </a:lnTo>
                  <a:lnTo>
                    <a:pt x="1467" y="0"/>
                  </a:lnTo>
                  <a:lnTo>
                    <a:pt x="1223" y="0"/>
                  </a:lnTo>
                  <a:lnTo>
                    <a:pt x="1220" y="2"/>
                  </a:lnTo>
                  <a:lnTo>
                    <a:pt x="1218" y="3"/>
                  </a:lnTo>
                  <a:lnTo>
                    <a:pt x="1215" y="9"/>
                  </a:lnTo>
                  <a:lnTo>
                    <a:pt x="1215" y="212"/>
                  </a:lnTo>
                  <a:lnTo>
                    <a:pt x="1223" y="203"/>
                  </a:lnTo>
                  <a:lnTo>
                    <a:pt x="1220" y="205"/>
                  </a:lnTo>
                  <a:lnTo>
                    <a:pt x="1218" y="206"/>
                  </a:lnTo>
                  <a:lnTo>
                    <a:pt x="1215" y="212"/>
                  </a:lnTo>
                  <a:lnTo>
                    <a:pt x="1223" y="212"/>
                  </a:lnTo>
                  <a:lnTo>
                    <a:pt x="1223"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71" name="Freeform 92">
              <a:extLst>
                <a:ext uri="{FF2B5EF4-FFF2-40B4-BE49-F238E27FC236}">
                  <a16:creationId xmlns:a16="http://schemas.microsoft.com/office/drawing/2014/main" id="{E6A7C148-191B-6248-A342-09144640A72A}"/>
                </a:ext>
              </a:extLst>
            </p:cNvPr>
            <p:cNvSpPr>
              <a:spLocks/>
            </p:cNvSpPr>
            <p:nvPr/>
          </p:nvSpPr>
          <p:spPr bwMode="auto">
            <a:xfrm>
              <a:off x="1711"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8 w 1467"/>
                <a:gd name="T21" fmla="*/ 218 h 220"/>
                <a:gd name="T22" fmla="*/ 734 w 1467"/>
                <a:gd name="T23" fmla="*/ 220 h 220"/>
                <a:gd name="T24" fmla="*/ 1222 w 1467"/>
                <a:gd name="T25" fmla="*/ 220 h 220"/>
                <a:gd name="T26" fmla="*/ 1228 w 1467"/>
                <a:gd name="T27" fmla="*/ 218 h 220"/>
                <a:gd name="T28" fmla="*/ 1230 w 1467"/>
                <a:gd name="T29" fmla="*/ 9 h 220"/>
                <a:gd name="T30" fmla="*/ 1222 w 1467"/>
                <a:gd name="T31" fmla="*/ 17 h 220"/>
                <a:gd name="T32" fmla="*/ 1228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8" y="14"/>
                  </a:lnTo>
                  <a:lnTo>
                    <a:pt x="731" y="16"/>
                  </a:lnTo>
                  <a:lnTo>
                    <a:pt x="726" y="9"/>
                  </a:lnTo>
                  <a:lnTo>
                    <a:pt x="726" y="212"/>
                  </a:lnTo>
                  <a:lnTo>
                    <a:pt x="728" y="218"/>
                  </a:lnTo>
                  <a:lnTo>
                    <a:pt x="731" y="219"/>
                  </a:lnTo>
                  <a:lnTo>
                    <a:pt x="734" y="220"/>
                  </a:lnTo>
                  <a:lnTo>
                    <a:pt x="1222" y="220"/>
                  </a:lnTo>
                  <a:lnTo>
                    <a:pt x="1225" y="219"/>
                  </a:lnTo>
                  <a:lnTo>
                    <a:pt x="1228" y="218"/>
                  </a:lnTo>
                  <a:lnTo>
                    <a:pt x="1230" y="212"/>
                  </a:lnTo>
                  <a:lnTo>
                    <a:pt x="1230" y="9"/>
                  </a:lnTo>
                  <a:lnTo>
                    <a:pt x="1222" y="9"/>
                  </a:lnTo>
                  <a:lnTo>
                    <a:pt x="1222" y="17"/>
                  </a:lnTo>
                  <a:lnTo>
                    <a:pt x="1225" y="16"/>
                  </a:lnTo>
                  <a:lnTo>
                    <a:pt x="1228"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72" name="Freeform 93">
              <a:extLst>
                <a:ext uri="{FF2B5EF4-FFF2-40B4-BE49-F238E27FC236}">
                  <a16:creationId xmlns:a16="http://schemas.microsoft.com/office/drawing/2014/main" id="{24EF00CA-9229-4140-B014-368BFF43668E}"/>
                </a:ext>
              </a:extLst>
            </p:cNvPr>
            <p:cNvSpPr>
              <a:spLocks/>
            </p:cNvSpPr>
            <p:nvPr/>
          </p:nvSpPr>
          <p:spPr bwMode="auto">
            <a:xfrm>
              <a:off x="2689" y="1423"/>
              <a:ext cx="1467" cy="220"/>
            </a:xfrm>
            <a:custGeom>
              <a:avLst/>
              <a:gdLst>
                <a:gd name="T0" fmla="*/ 0 w 1467"/>
                <a:gd name="T1" fmla="*/ 220 h 220"/>
                <a:gd name="T2" fmla="*/ 244 w 1467"/>
                <a:gd name="T3" fmla="*/ 220 h 220"/>
                <a:gd name="T4" fmla="*/ 250 w 1467"/>
                <a:gd name="T5" fmla="*/ 218 h 220"/>
                <a:gd name="T6" fmla="*/ 252 w 1467"/>
                <a:gd name="T7" fmla="*/ 9 h 220"/>
                <a:gd name="T8" fmla="*/ 244 w 1467"/>
                <a:gd name="T9" fmla="*/ 17 h 220"/>
                <a:gd name="T10" fmla="*/ 250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50" y="218"/>
                  </a:lnTo>
                  <a:lnTo>
                    <a:pt x="252" y="212"/>
                  </a:lnTo>
                  <a:lnTo>
                    <a:pt x="252" y="9"/>
                  </a:lnTo>
                  <a:lnTo>
                    <a:pt x="244" y="9"/>
                  </a:lnTo>
                  <a:lnTo>
                    <a:pt x="244" y="17"/>
                  </a:lnTo>
                  <a:lnTo>
                    <a:pt x="247" y="16"/>
                  </a:lnTo>
                  <a:lnTo>
                    <a:pt x="250"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1973" name="Freeform 94">
              <a:extLst>
                <a:ext uri="{FF2B5EF4-FFF2-40B4-BE49-F238E27FC236}">
                  <a16:creationId xmlns:a16="http://schemas.microsoft.com/office/drawing/2014/main" id="{0239C732-5318-6B4C-ABEE-63DC0CDD5A2E}"/>
                </a:ext>
              </a:extLst>
            </p:cNvPr>
            <p:cNvSpPr>
              <a:spLocks/>
            </p:cNvSpPr>
            <p:nvPr/>
          </p:nvSpPr>
          <p:spPr bwMode="auto">
            <a:xfrm>
              <a:off x="3667" y="1423"/>
              <a:ext cx="1467" cy="220"/>
            </a:xfrm>
            <a:custGeom>
              <a:avLst/>
              <a:gdLst>
                <a:gd name="T0" fmla="*/ 0 w 1467"/>
                <a:gd name="T1" fmla="*/ 220 h 220"/>
                <a:gd name="T2" fmla="*/ 244 w 1467"/>
                <a:gd name="T3" fmla="*/ 220 h 220"/>
                <a:gd name="T4" fmla="*/ 249 w 1467"/>
                <a:gd name="T5" fmla="*/ 218 h 220"/>
                <a:gd name="T6" fmla="*/ 252 w 1467"/>
                <a:gd name="T7" fmla="*/ 9 h 220"/>
                <a:gd name="T8" fmla="*/ 244 w 1467"/>
                <a:gd name="T9" fmla="*/ 17 h 220"/>
                <a:gd name="T10" fmla="*/ 249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4 w 1467"/>
                <a:gd name="T41" fmla="*/ 9 h 220"/>
                <a:gd name="T42" fmla="*/ 1214 w 1467"/>
                <a:gd name="T43" fmla="*/ 212 h 220"/>
                <a:gd name="T44" fmla="*/ 1220 w 1467"/>
                <a:gd name="T45" fmla="*/ 205 h 220"/>
                <a:gd name="T46" fmla="*/ 1214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49" y="218"/>
                  </a:lnTo>
                  <a:lnTo>
                    <a:pt x="252" y="212"/>
                  </a:lnTo>
                  <a:lnTo>
                    <a:pt x="252" y="9"/>
                  </a:lnTo>
                  <a:lnTo>
                    <a:pt x="244" y="9"/>
                  </a:lnTo>
                  <a:lnTo>
                    <a:pt x="244" y="17"/>
                  </a:lnTo>
                  <a:lnTo>
                    <a:pt x="247" y="16"/>
                  </a:lnTo>
                  <a:lnTo>
                    <a:pt x="249"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4" y="9"/>
                  </a:lnTo>
                  <a:lnTo>
                    <a:pt x="1214" y="212"/>
                  </a:lnTo>
                  <a:lnTo>
                    <a:pt x="1222" y="203"/>
                  </a:lnTo>
                  <a:lnTo>
                    <a:pt x="1220" y="205"/>
                  </a:lnTo>
                  <a:lnTo>
                    <a:pt x="1217" y="206"/>
                  </a:lnTo>
                  <a:lnTo>
                    <a:pt x="1214"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1959" name="Rectangle 2">
            <a:extLst>
              <a:ext uri="{FF2B5EF4-FFF2-40B4-BE49-F238E27FC236}">
                <a16:creationId xmlns:a16="http://schemas.microsoft.com/office/drawing/2014/main" id="{88FAA93F-3B3C-0347-8A5C-88EB3F9EC8E5}"/>
              </a:ext>
            </a:extLst>
          </p:cNvPr>
          <p:cNvSpPr>
            <a:spLocks noGrp="1" noChangeArrowheads="1"/>
          </p:cNvSpPr>
          <p:nvPr>
            <p:ph type="title"/>
          </p:nvPr>
        </p:nvSpPr>
        <p:spPr/>
        <p:txBody>
          <a:bodyPr/>
          <a:lstStyle/>
          <a:p>
            <a:r>
              <a:rPr lang="en-US" altLang="zh-CN" sz="3600">
                <a:ea typeface="宋体" panose="02010600030101010101" pitchFamily="2" charset="-122"/>
              </a:rPr>
              <a:t>End of Cycle 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96E69FF7-2AB6-C440-ACE5-C19D62C071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AC1217F-7A2A-4C46-ADF6-711F06733B01}" type="slidenum">
              <a:rPr lang="zh-CN" altLang="en-US" sz="1400">
                <a:latin typeface="Nanum Myeongjo" panose="02020603020101020101" pitchFamily="18" charset="-127"/>
              </a:rPr>
              <a:pPr>
                <a:spcBef>
                  <a:spcPct val="0"/>
                </a:spcBef>
                <a:buFontTx/>
                <a:buNone/>
              </a:pPr>
              <a:t>4</a:t>
            </a:fld>
            <a:endParaRPr lang="en-US" altLang="zh-CN" sz="1400" dirty="0">
              <a:latin typeface="Nanum Myeongjo" panose="02020603020101020101" pitchFamily="18" charset="-127"/>
            </a:endParaRPr>
          </a:p>
        </p:txBody>
      </p:sp>
      <p:sp>
        <p:nvSpPr>
          <p:cNvPr id="10243" name="Rectangle 2">
            <a:extLst>
              <a:ext uri="{FF2B5EF4-FFF2-40B4-BE49-F238E27FC236}">
                <a16:creationId xmlns:a16="http://schemas.microsoft.com/office/drawing/2014/main" id="{B226DADB-5EAF-D243-9438-62555A21569D}"/>
              </a:ext>
            </a:extLst>
          </p:cNvPr>
          <p:cNvSpPr>
            <a:spLocks noGrp="1" noChangeArrowheads="1"/>
          </p:cNvSpPr>
          <p:nvPr>
            <p:ph type="title"/>
          </p:nvPr>
        </p:nvSpPr>
        <p:spPr/>
        <p:txBody>
          <a:bodyPr/>
          <a:lstStyle/>
          <a:p>
            <a:r>
              <a:rPr lang="en-US" altLang="zh-CN" sz="3600">
                <a:ea typeface="宋体" panose="02010600030101010101" pitchFamily="2" charset="-122"/>
              </a:rPr>
              <a:t>Y86 Instruction Set</a:t>
            </a:r>
          </a:p>
        </p:txBody>
      </p:sp>
      <p:grpSp>
        <p:nvGrpSpPr>
          <p:cNvPr id="10244" name="组合 1">
            <a:extLst>
              <a:ext uri="{FF2B5EF4-FFF2-40B4-BE49-F238E27FC236}">
                <a16:creationId xmlns:a16="http://schemas.microsoft.com/office/drawing/2014/main" id="{A2A35B25-C662-624D-AD9D-0A8CBF8AA47A}"/>
              </a:ext>
            </a:extLst>
          </p:cNvPr>
          <p:cNvGrpSpPr>
            <a:grpSpLocks/>
          </p:cNvGrpSpPr>
          <p:nvPr/>
        </p:nvGrpSpPr>
        <p:grpSpPr bwMode="auto">
          <a:xfrm>
            <a:off x="609600" y="1641475"/>
            <a:ext cx="10769600" cy="3163888"/>
            <a:chOff x="2057401" y="1641475"/>
            <a:chExt cx="8458200" cy="3163889"/>
          </a:xfrm>
        </p:grpSpPr>
        <p:sp>
          <p:nvSpPr>
            <p:cNvPr id="10246" name="Rectangle 13">
              <a:extLst>
                <a:ext uri="{FF2B5EF4-FFF2-40B4-BE49-F238E27FC236}">
                  <a16:creationId xmlns:a16="http://schemas.microsoft.com/office/drawing/2014/main" id="{13C43395-C4C9-0149-96D5-7A6006F01751}"/>
                </a:ext>
              </a:extLst>
            </p:cNvPr>
            <p:cNvSpPr>
              <a:spLocks noChangeArrowheads="1"/>
            </p:cNvSpPr>
            <p:nvPr/>
          </p:nvSpPr>
          <p:spPr bwMode="auto">
            <a:xfrm>
              <a:off x="2057401" y="3582988"/>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pushq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grpSp>
          <p:nvGrpSpPr>
            <p:cNvPr id="10247" name="Group 14">
              <a:extLst>
                <a:ext uri="{FF2B5EF4-FFF2-40B4-BE49-F238E27FC236}">
                  <a16:creationId xmlns:a16="http://schemas.microsoft.com/office/drawing/2014/main" id="{6C0CF875-480F-1246-B1B5-A17576C1E24C}"/>
                </a:ext>
              </a:extLst>
            </p:cNvPr>
            <p:cNvGrpSpPr>
              <a:grpSpLocks/>
            </p:cNvGrpSpPr>
            <p:nvPr/>
          </p:nvGrpSpPr>
          <p:grpSpPr bwMode="auto">
            <a:xfrm>
              <a:off x="4572000" y="3582988"/>
              <a:ext cx="611188" cy="304800"/>
              <a:chOff x="1536" y="3648"/>
              <a:chExt cx="384" cy="192"/>
            </a:xfrm>
          </p:grpSpPr>
          <p:sp>
            <p:nvSpPr>
              <p:cNvPr id="10320" name="Rectangle 15">
                <a:extLst>
                  <a:ext uri="{FF2B5EF4-FFF2-40B4-BE49-F238E27FC236}">
                    <a16:creationId xmlns:a16="http://schemas.microsoft.com/office/drawing/2014/main" id="{A0FD499A-5C16-2A4E-912A-2146BD433A8A}"/>
                  </a:ext>
                </a:extLst>
              </p:cNvPr>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A</a:t>
                </a:r>
              </a:p>
            </p:txBody>
          </p:sp>
          <p:sp>
            <p:nvSpPr>
              <p:cNvPr id="10321" name="Rectangle 16">
                <a:extLst>
                  <a:ext uri="{FF2B5EF4-FFF2-40B4-BE49-F238E27FC236}">
                    <a16:creationId xmlns:a16="http://schemas.microsoft.com/office/drawing/2014/main" id="{4033D037-0BE5-3843-A641-E4C44D69F2A2}"/>
                  </a:ext>
                </a:extLst>
              </p:cNvPr>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0322" name="Rectangle 17">
                <a:extLst>
                  <a:ext uri="{FF2B5EF4-FFF2-40B4-BE49-F238E27FC236}">
                    <a16:creationId xmlns:a16="http://schemas.microsoft.com/office/drawing/2014/main" id="{BD54CC56-87D1-0849-9111-57C076B74634}"/>
                  </a:ext>
                </a:extLst>
              </p:cNvPr>
              <p:cNvSpPr>
                <a:spLocks noChangeArrowheads="1"/>
              </p:cNvSpPr>
              <p:nvPr/>
            </p:nvSpPr>
            <p:spPr bwMode="auto">
              <a:xfrm>
                <a:off x="1536" y="364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10248" name="Group 18">
              <a:extLst>
                <a:ext uri="{FF2B5EF4-FFF2-40B4-BE49-F238E27FC236}">
                  <a16:creationId xmlns:a16="http://schemas.microsoft.com/office/drawing/2014/main" id="{EE4B0266-393A-174D-8510-23BACB13D816}"/>
                </a:ext>
              </a:extLst>
            </p:cNvPr>
            <p:cNvGrpSpPr>
              <a:grpSpLocks/>
            </p:cNvGrpSpPr>
            <p:nvPr/>
          </p:nvGrpSpPr>
          <p:grpSpPr bwMode="auto">
            <a:xfrm>
              <a:off x="5183188" y="3582988"/>
              <a:ext cx="609600" cy="304800"/>
              <a:chOff x="1920" y="3648"/>
              <a:chExt cx="384" cy="192"/>
            </a:xfrm>
          </p:grpSpPr>
          <p:sp>
            <p:nvSpPr>
              <p:cNvPr id="10317" name="Rectangle 19">
                <a:extLst>
                  <a:ext uri="{FF2B5EF4-FFF2-40B4-BE49-F238E27FC236}">
                    <a16:creationId xmlns:a16="http://schemas.microsoft.com/office/drawing/2014/main" id="{E55AD873-0CDE-7B49-B435-EFD2D4C3832B}"/>
                  </a:ext>
                </a:extLst>
              </p:cNvPr>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10318" name="Rectangle 20">
                <a:extLst>
                  <a:ext uri="{FF2B5EF4-FFF2-40B4-BE49-F238E27FC236}">
                    <a16:creationId xmlns:a16="http://schemas.microsoft.com/office/drawing/2014/main" id="{989F777E-90B0-BC41-B0EC-E4BD26B441BD}"/>
                  </a:ext>
                </a:extLst>
              </p:cNvPr>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F</a:t>
                </a:r>
              </a:p>
            </p:txBody>
          </p:sp>
          <p:sp>
            <p:nvSpPr>
              <p:cNvPr id="10319" name="Rectangle 21">
                <a:extLst>
                  <a:ext uri="{FF2B5EF4-FFF2-40B4-BE49-F238E27FC236}">
                    <a16:creationId xmlns:a16="http://schemas.microsoft.com/office/drawing/2014/main" id="{FDA0E22C-B9A9-0840-9B09-976E8DF715A7}"/>
                  </a:ext>
                </a:extLst>
              </p:cNvPr>
              <p:cNvSpPr>
                <a:spLocks noChangeArrowheads="1"/>
              </p:cNvSpPr>
              <p:nvPr/>
            </p:nvSpPr>
            <p:spPr bwMode="auto">
              <a:xfrm>
                <a:off x="1920" y="364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49" name="Rectangle 23">
              <a:extLst>
                <a:ext uri="{FF2B5EF4-FFF2-40B4-BE49-F238E27FC236}">
                  <a16:creationId xmlns:a16="http://schemas.microsoft.com/office/drawing/2014/main" id="{60D4BD27-3DC2-E742-A3CA-0681A61ACA95}"/>
                </a:ext>
              </a:extLst>
            </p:cNvPr>
            <p:cNvSpPr>
              <a:spLocks noChangeArrowheads="1"/>
            </p:cNvSpPr>
            <p:nvPr/>
          </p:nvSpPr>
          <p:spPr bwMode="auto">
            <a:xfrm>
              <a:off x="2057401" y="2133600"/>
              <a:ext cx="1908175" cy="3063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jXX</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Dest</a:t>
              </a:r>
              <a:endParaRPr lang="en-US" altLang="zh-CN" sz="2400" b="0" dirty="0">
                <a:latin typeface="Nanum Myeongjo" panose="02020603020101020101" pitchFamily="18" charset="-127"/>
                <a:ea typeface="宋体" panose="02010600030101010101" pitchFamily="2" charset="-122"/>
              </a:endParaRPr>
            </a:p>
          </p:txBody>
        </p:sp>
        <p:grpSp>
          <p:nvGrpSpPr>
            <p:cNvPr id="10250" name="Group 24">
              <a:extLst>
                <a:ext uri="{FF2B5EF4-FFF2-40B4-BE49-F238E27FC236}">
                  <a16:creationId xmlns:a16="http://schemas.microsoft.com/office/drawing/2014/main" id="{1B9DDF85-78D4-534D-B1DA-A3D95D566DBB}"/>
                </a:ext>
              </a:extLst>
            </p:cNvPr>
            <p:cNvGrpSpPr>
              <a:grpSpLocks/>
            </p:cNvGrpSpPr>
            <p:nvPr/>
          </p:nvGrpSpPr>
          <p:grpSpPr bwMode="auto">
            <a:xfrm>
              <a:off x="4572000" y="2133600"/>
              <a:ext cx="611188" cy="306388"/>
              <a:chOff x="1536" y="2784"/>
              <a:chExt cx="384" cy="192"/>
            </a:xfrm>
          </p:grpSpPr>
          <p:sp>
            <p:nvSpPr>
              <p:cNvPr id="10314" name="Rectangle 25">
                <a:extLst>
                  <a:ext uri="{FF2B5EF4-FFF2-40B4-BE49-F238E27FC236}">
                    <a16:creationId xmlns:a16="http://schemas.microsoft.com/office/drawing/2014/main" id="{80F44D6A-7962-8247-B291-C7CCC36129AA}"/>
                  </a:ext>
                </a:extLst>
              </p:cNvPr>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315" name="Rectangle 26">
                <a:extLst>
                  <a:ext uri="{FF2B5EF4-FFF2-40B4-BE49-F238E27FC236}">
                    <a16:creationId xmlns:a16="http://schemas.microsoft.com/office/drawing/2014/main" id="{C6A413D2-34DB-BE47-B6C9-94837C59907C}"/>
                  </a:ext>
                </a:extLst>
              </p:cNvPr>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fn</a:t>
                </a:r>
                <a:endParaRPr lang="en-US" altLang="zh-CN" sz="2400" b="0" dirty="0">
                  <a:latin typeface="Nanum Myeongjo" panose="02020603020101020101" pitchFamily="18" charset="-127"/>
                  <a:ea typeface="宋体" panose="02010600030101010101" pitchFamily="2" charset="-122"/>
                </a:endParaRPr>
              </a:p>
            </p:txBody>
          </p:sp>
          <p:sp>
            <p:nvSpPr>
              <p:cNvPr id="10316" name="Rectangle 27">
                <a:extLst>
                  <a:ext uri="{FF2B5EF4-FFF2-40B4-BE49-F238E27FC236}">
                    <a16:creationId xmlns:a16="http://schemas.microsoft.com/office/drawing/2014/main" id="{C21C8F83-8A0D-2C44-B5B0-B09B9EA85E38}"/>
                  </a:ext>
                </a:extLst>
              </p:cNvPr>
              <p:cNvSpPr>
                <a:spLocks noChangeArrowheads="1"/>
              </p:cNvSpPr>
              <p:nvPr/>
            </p:nvSpPr>
            <p:spPr bwMode="auto">
              <a:xfrm>
                <a:off x="1536" y="278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51" name="Rectangle 28">
              <a:extLst>
                <a:ext uri="{FF2B5EF4-FFF2-40B4-BE49-F238E27FC236}">
                  <a16:creationId xmlns:a16="http://schemas.microsoft.com/office/drawing/2014/main" id="{8DD5EF21-AF42-EB46-BE99-A78421907F78}"/>
                </a:ext>
              </a:extLst>
            </p:cNvPr>
            <p:cNvSpPr>
              <a:spLocks noChangeArrowheads="1"/>
            </p:cNvSpPr>
            <p:nvPr/>
          </p:nvSpPr>
          <p:spPr bwMode="auto">
            <a:xfrm>
              <a:off x="5183189" y="2133600"/>
              <a:ext cx="2441575" cy="306388"/>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Dest</a:t>
              </a:r>
              <a:endParaRPr lang="en-US" altLang="zh-CN" sz="2400" b="0" dirty="0">
                <a:latin typeface="Nanum Myeongjo" panose="02020603020101020101" pitchFamily="18" charset="-127"/>
                <a:ea typeface="宋体" panose="02010600030101010101" pitchFamily="2" charset="-122"/>
              </a:endParaRPr>
            </a:p>
          </p:txBody>
        </p:sp>
        <p:sp>
          <p:nvSpPr>
            <p:cNvPr id="10252" name="Rectangle 30">
              <a:extLst>
                <a:ext uri="{FF2B5EF4-FFF2-40B4-BE49-F238E27FC236}">
                  <a16:creationId xmlns:a16="http://schemas.microsoft.com/office/drawing/2014/main" id="{7AB28619-D0DC-BD40-B051-0D9904433152}"/>
                </a:ext>
              </a:extLst>
            </p:cNvPr>
            <p:cNvSpPr>
              <a:spLocks noChangeArrowheads="1"/>
            </p:cNvSpPr>
            <p:nvPr/>
          </p:nvSpPr>
          <p:spPr bwMode="auto">
            <a:xfrm>
              <a:off x="2057401" y="4040189"/>
              <a:ext cx="1908175" cy="3063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popq</a:t>
              </a:r>
              <a:r>
                <a:rPr lang="en-US" altLang="zh-CN" sz="2400" b="0" dirty="0">
                  <a:latin typeface="Nanum Myeongjo" panose="02020603020101020101" pitchFamily="18" charset="-127"/>
                  <a:ea typeface="宋体" panose="02010600030101010101" pitchFamily="2" charset="-122"/>
                </a:rPr>
                <a:t> </a:t>
              </a: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grpSp>
          <p:nvGrpSpPr>
            <p:cNvPr id="10253" name="Group 31">
              <a:extLst>
                <a:ext uri="{FF2B5EF4-FFF2-40B4-BE49-F238E27FC236}">
                  <a16:creationId xmlns:a16="http://schemas.microsoft.com/office/drawing/2014/main" id="{553787E4-62DF-8743-9388-C3B6F4363D0F}"/>
                </a:ext>
              </a:extLst>
            </p:cNvPr>
            <p:cNvGrpSpPr>
              <a:grpSpLocks/>
            </p:cNvGrpSpPr>
            <p:nvPr/>
          </p:nvGrpSpPr>
          <p:grpSpPr bwMode="auto">
            <a:xfrm>
              <a:off x="4572000" y="4040189"/>
              <a:ext cx="611188" cy="306387"/>
              <a:chOff x="1536" y="3936"/>
              <a:chExt cx="384" cy="192"/>
            </a:xfrm>
          </p:grpSpPr>
          <p:sp>
            <p:nvSpPr>
              <p:cNvPr id="10311" name="Rectangle 32">
                <a:extLst>
                  <a:ext uri="{FF2B5EF4-FFF2-40B4-BE49-F238E27FC236}">
                    <a16:creationId xmlns:a16="http://schemas.microsoft.com/office/drawing/2014/main" id="{F0F01D07-FD57-764B-8266-1741263BF3EB}"/>
                  </a:ext>
                </a:extLst>
              </p:cNvPr>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B</a:t>
                </a:r>
              </a:p>
            </p:txBody>
          </p:sp>
          <p:sp>
            <p:nvSpPr>
              <p:cNvPr id="10312" name="Rectangle 33">
                <a:extLst>
                  <a:ext uri="{FF2B5EF4-FFF2-40B4-BE49-F238E27FC236}">
                    <a16:creationId xmlns:a16="http://schemas.microsoft.com/office/drawing/2014/main" id="{F08BBE2C-B12D-164F-A236-06594ED1B4B1}"/>
                  </a:ext>
                </a:extLst>
              </p:cNvPr>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0313" name="Rectangle 34">
                <a:extLst>
                  <a:ext uri="{FF2B5EF4-FFF2-40B4-BE49-F238E27FC236}">
                    <a16:creationId xmlns:a16="http://schemas.microsoft.com/office/drawing/2014/main" id="{1693BEBC-B4E0-2040-B8F5-598B22E3C782}"/>
                  </a:ext>
                </a:extLst>
              </p:cNvPr>
              <p:cNvSpPr>
                <a:spLocks noChangeArrowheads="1"/>
              </p:cNvSpPr>
              <p:nvPr/>
            </p:nvSpPr>
            <p:spPr bwMode="auto">
              <a:xfrm>
                <a:off x="1536" y="393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10254" name="Group 35">
              <a:extLst>
                <a:ext uri="{FF2B5EF4-FFF2-40B4-BE49-F238E27FC236}">
                  <a16:creationId xmlns:a16="http://schemas.microsoft.com/office/drawing/2014/main" id="{180002B3-BAAD-724E-BF70-FB0317EC9ACD}"/>
                </a:ext>
              </a:extLst>
            </p:cNvPr>
            <p:cNvGrpSpPr>
              <a:grpSpLocks/>
            </p:cNvGrpSpPr>
            <p:nvPr/>
          </p:nvGrpSpPr>
          <p:grpSpPr bwMode="auto">
            <a:xfrm>
              <a:off x="5183188" y="4040189"/>
              <a:ext cx="609600" cy="306387"/>
              <a:chOff x="1920" y="3936"/>
              <a:chExt cx="384" cy="192"/>
            </a:xfrm>
          </p:grpSpPr>
          <p:sp>
            <p:nvSpPr>
              <p:cNvPr id="10308" name="Rectangle 36">
                <a:extLst>
                  <a:ext uri="{FF2B5EF4-FFF2-40B4-BE49-F238E27FC236}">
                    <a16:creationId xmlns:a16="http://schemas.microsoft.com/office/drawing/2014/main" id="{DA8D227E-DA07-FC42-AD60-56BB7835C055}"/>
                  </a:ext>
                </a:extLst>
              </p:cNvPr>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10309" name="Rectangle 37">
                <a:extLst>
                  <a:ext uri="{FF2B5EF4-FFF2-40B4-BE49-F238E27FC236}">
                    <a16:creationId xmlns:a16="http://schemas.microsoft.com/office/drawing/2014/main" id="{6B5DC761-725A-2140-83DE-DB06F5B06603}"/>
                  </a:ext>
                </a:extLst>
              </p:cNvPr>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F</a:t>
                </a:r>
              </a:p>
            </p:txBody>
          </p:sp>
          <p:sp>
            <p:nvSpPr>
              <p:cNvPr id="10310" name="Rectangle 38">
                <a:extLst>
                  <a:ext uri="{FF2B5EF4-FFF2-40B4-BE49-F238E27FC236}">
                    <a16:creationId xmlns:a16="http://schemas.microsoft.com/office/drawing/2014/main" id="{C10CA896-0B68-9E4C-BBD4-1254E82C9C04}"/>
                  </a:ext>
                </a:extLst>
              </p:cNvPr>
              <p:cNvSpPr>
                <a:spLocks noChangeArrowheads="1"/>
              </p:cNvSpPr>
              <p:nvPr/>
            </p:nvSpPr>
            <p:spPr bwMode="auto">
              <a:xfrm>
                <a:off x="1920" y="393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55" name="Rectangle 40">
              <a:extLst>
                <a:ext uri="{FF2B5EF4-FFF2-40B4-BE49-F238E27FC236}">
                  <a16:creationId xmlns:a16="http://schemas.microsoft.com/office/drawing/2014/main" id="{60467FF7-E127-054C-A5E8-9C050699967E}"/>
                </a:ext>
              </a:extLst>
            </p:cNvPr>
            <p:cNvSpPr>
              <a:spLocks noChangeArrowheads="1"/>
            </p:cNvSpPr>
            <p:nvPr/>
          </p:nvSpPr>
          <p:spPr bwMode="auto">
            <a:xfrm>
              <a:off x="2057401" y="2667000"/>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call </a:t>
              </a:r>
              <a:r>
                <a:rPr lang="en-US" altLang="zh-CN" sz="2400" b="0" dirty="0" err="1">
                  <a:latin typeface="Nanum Myeongjo" panose="02020603020101020101" pitchFamily="18" charset="-127"/>
                  <a:ea typeface="宋体" panose="02010600030101010101" pitchFamily="2" charset="-122"/>
                </a:rPr>
                <a:t>Dest</a:t>
              </a:r>
              <a:endParaRPr lang="en-US" altLang="zh-CN" sz="2400" b="0" dirty="0">
                <a:latin typeface="Nanum Myeongjo" panose="02020603020101020101" pitchFamily="18" charset="-127"/>
                <a:ea typeface="宋体" panose="02010600030101010101" pitchFamily="2" charset="-122"/>
              </a:endParaRPr>
            </a:p>
          </p:txBody>
        </p:sp>
        <p:grpSp>
          <p:nvGrpSpPr>
            <p:cNvPr id="10256" name="Group 41">
              <a:extLst>
                <a:ext uri="{FF2B5EF4-FFF2-40B4-BE49-F238E27FC236}">
                  <a16:creationId xmlns:a16="http://schemas.microsoft.com/office/drawing/2014/main" id="{FBA61AD9-A42E-154C-A187-DAA8EA8255CE}"/>
                </a:ext>
              </a:extLst>
            </p:cNvPr>
            <p:cNvGrpSpPr>
              <a:grpSpLocks/>
            </p:cNvGrpSpPr>
            <p:nvPr/>
          </p:nvGrpSpPr>
          <p:grpSpPr bwMode="auto">
            <a:xfrm>
              <a:off x="4572000" y="2667000"/>
              <a:ext cx="611188" cy="304800"/>
              <a:chOff x="1536" y="3072"/>
              <a:chExt cx="384" cy="192"/>
            </a:xfrm>
          </p:grpSpPr>
          <p:sp>
            <p:nvSpPr>
              <p:cNvPr id="10305" name="Rectangle 42">
                <a:extLst>
                  <a:ext uri="{FF2B5EF4-FFF2-40B4-BE49-F238E27FC236}">
                    <a16:creationId xmlns:a16="http://schemas.microsoft.com/office/drawing/2014/main" id="{7E53235F-3A98-5D4B-BC11-8954442FB385}"/>
                  </a:ext>
                </a:extLst>
              </p:cNvPr>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8</a:t>
                </a:r>
              </a:p>
            </p:txBody>
          </p:sp>
          <p:sp>
            <p:nvSpPr>
              <p:cNvPr id="10306" name="Rectangle 43">
                <a:extLst>
                  <a:ext uri="{FF2B5EF4-FFF2-40B4-BE49-F238E27FC236}">
                    <a16:creationId xmlns:a16="http://schemas.microsoft.com/office/drawing/2014/main" id="{DE4A6475-A4E3-234C-973B-2EA2EA50E7CA}"/>
                  </a:ext>
                </a:extLst>
              </p:cNvPr>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0307" name="Rectangle 44">
                <a:extLst>
                  <a:ext uri="{FF2B5EF4-FFF2-40B4-BE49-F238E27FC236}">
                    <a16:creationId xmlns:a16="http://schemas.microsoft.com/office/drawing/2014/main" id="{EE557028-89E8-7543-B582-A918887501B2}"/>
                  </a:ext>
                </a:extLst>
              </p:cNvPr>
              <p:cNvSpPr>
                <a:spLocks noChangeArrowheads="1"/>
              </p:cNvSpPr>
              <p:nvPr/>
            </p:nvSpPr>
            <p:spPr bwMode="auto">
              <a:xfrm>
                <a:off x="1536" y="307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57" name="Rectangle 100">
              <a:extLst>
                <a:ext uri="{FF2B5EF4-FFF2-40B4-BE49-F238E27FC236}">
                  <a16:creationId xmlns:a16="http://schemas.microsoft.com/office/drawing/2014/main" id="{AC878D29-3B29-5C4A-887E-5DE314DBB05D}"/>
                </a:ext>
              </a:extLst>
            </p:cNvPr>
            <p:cNvSpPr>
              <a:spLocks noChangeArrowheads="1"/>
            </p:cNvSpPr>
            <p:nvPr/>
          </p:nvSpPr>
          <p:spPr bwMode="auto">
            <a:xfrm>
              <a:off x="2057401" y="3124200"/>
              <a:ext cx="1908175" cy="3063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ret</a:t>
              </a:r>
            </a:p>
          </p:txBody>
        </p:sp>
        <p:grpSp>
          <p:nvGrpSpPr>
            <p:cNvPr id="10258" name="Group 101">
              <a:extLst>
                <a:ext uri="{FF2B5EF4-FFF2-40B4-BE49-F238E27FC236}">
                  <a16:creationId xmlns:a16="http://schemas.microsoft.com/office/drawing/2014/main" id="{5BD18785-3982-3D4C-8DD7-24CCAF04AF8D}"/>
                </a:ext>
              </a:extLst>
            </p:cNvPr>
            <p:cNvGrpSpPr>
              <a:grpSpLocks/>
            </p:cNvGrpSpPr>
            <p:nvPr/>
          </p:nvGrpSpPr>
          <p:grpSpPr bwMode="auto">
            <a:xfrm>
              <a:off x="4572000" y="3124200"/>
              <a:ext cx="611188" cy="306388"/>
              <a:chOff x="1536" y="3360"/>
              <a:chExt cx="384" cy="192"/>
            </a:xfrm>
          </p:grpSpPr>
          <p:sp>
            <p:nvSpPr>
              <p:cNvPr id="10302" name="Rectangle 102">
                <a:extLst>
                  <a:ext uri="{FF2B5EF4-FFF2-40B4-BE49-F238E27FC236}">
                    <a16:creationId xmlns:a16="http://schemas.microsoft.com/office/drawing/2014/main" id="{B9375DF0-632A-F64F-B15E-3617BFA25495}"/>
                  </a:ext>
                </a:extLst>
              </p:cNvPr>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9</a:t>
                </a:r>
              </a:p>
            </p:txBody>
          </p:sp>
          <p:sp>
            <p:nvSpPr>
              <p:cNvPr id="10303" name="Rectangle 103">
                <a:extLst>
                  <a:ext uri="{FF2B5EF4-FFF2-40B4-BE49-F238E27FC236}">
                    <a16:creationId xmlns:a16="http://schemas.microsoft.com/office/drawing/2014/main" id="{811F55B7-AF2E-6B49-848E-34932E142FC3}"/>
                  </a:ext>
                </a:extLst>
              </p:cNvPr>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0304" name="Rectangle 104">
                <a:extLst>
                  <a:ext uri="{FF2B5EF4-FFF2-40B4-BE49-F238E27FC236}">
                    <a16:creationId xmlns:a16="http://schemas.microsoft.com/office/drawing/2014/main" id="{FE2251E2-3BFF-8A44-9F45-1A0CBD2F885A}"/>
                  </a:ext>
                </a:extLst>
              </p:cNvPr>
              <p:cNvSpPr>
                <a:spLocks noChangeArrowheads="1"/>
              </p:cNvSpPr>
              <p:nvPr/>
            </p:nvSpPr>
            <p:spPr bwMode="auto">
              <a:xfrm>
                <a:off x="1536" y="336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grpSp>
          <p:nvGrpSpPr>
            <p:cNvPr id="10259" name="Group 142">
              <a:extLst>
                <a:ext uri="{FF2B5EF4-FFF2-40B4-BE49-F238E27FC236}">
                  <a16:creationId xmlns:a16="http://schemas.microsoft.com/office/drawing/2014/main" id="{52AF8A10-7368-A24C-BFD2-B87FFFABC770}"/>
                </a:ext>
              </a:extLst>
            </p:cNvPr>
            <p:cNvGrpSpPr>
              <a:grpSpLocks/>
            </p:cNvGrpSpPr>
            <p:nvPr/>
          </p:nvGrpSpPr>
          <p:grpSpPr bwMode="auto">
            <a:xfrm>
              <a:off x="8378826" y="1752601"/>
              <a:ext cx="2136775" cy="3052763"/>
              <a:chOff x="3984" y="2160"/>
              <a:chExt cx="1344" cy="1920"/>
            </a:xfrm>
          </p:grpSpPr>
          <p:sp>
            <p:nvSpPr>
              <p:cNvPr id="10266" name="Rectangle 143">
                <a:extLst>
                  <a:ext uri="{FF2B5EF4-FFF2-40B4-BE49-F238E27FC236}">
                    <a16:creationId xmlns:a16="http://schemas.microsoft.com/office/drawing/2014/main" id="{1E7B8D99-2E94-E341-8E97-97C3F8F96FDB}"/>
                  </a:ext>
                </a:extLst>
              </p:cNvPr>
              <p:cNvSpPr>
                <a:spLocks noChangeArrowheads="1"/>
              </p:cNvSpPr>
              <p:nvPr/>
            </p:nvSpPr>
            <p:spPr bwMode="auto">
              <a:xfrm>
                <a:off x="4128" y="2160"/>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jmp</a:t>
                </a:r>
                <a:endParaRPr lang="en-US" altLang="zh-CN" sz="2400" b="0" dirty="0">
                  <a:latin typeface="Nanum Myeongjo" panose="02020603020101020101" pitchFamily="18" charset="-127"/>
                  <a:ea typeface="宋体" panose="02010600030101010101" pitchFamily="2" charset="-122"/>
                </a:endParaRPr>
              </a:p>
            </p:txBody>
          </p:sp>
          <p:grpSp>
            <p:nvGrpSpPr>
              <p:cNvPr id="10267" name="Group 144">
                <a:extLst>
                  <a:ext uri="{FF2B5EF4-FFF2-40B4-BE49-F238E27FC236}">
                    <a16:creationId xmlns:a16="http://schemas.microsoft.com/office/drawing/2014/main" id="{60D78555-84FC-5B47-A8BB-1EB3D5AC8C1A}"/>
                  </a:ext>
                </a:extLst>
              </p:cNvPr>
              <p:cNvGrpSpPr>
                <a:grpSpLocks/>
              </p:cNvGrpSpPr>
              <p:nvPr/>
            </p:nvGrpSpPr>
            <p:grpSpPr bwMode="auto">
              <a:xfrm>
                <a:off x="4560" y="2160"/>
                <a:ext cx="384" cy="192"/>
                <a:chOff x="4560" y="2160"/>
                <a:chExt cx="384" cy="192"/>
              </a:xfrm>
            </p:grpSpPr>
            <p:sp>
              <p:nvSpPr>
                <p:cNvPr id="10299" name="Rectangle 145">
                  <a:extLst>
                    <a:ext uri="{FF2B5EF4-FFF2-40B4-BE49-F238E27FC236}">
                      <a16:creationId xmlns:a16="http://schemas.microsoft.com/office/drawing/2014/main" id="{876BC2B9-1675-E541-9393-E932C6FEBDE0}"/>
                    </a:ext>
                  </a:extLst>
                </p:cNvPr>
                <p:cNvSpPr>
                  <a:spLocks noChangeArrowheads="1"/>
                </p:cNvSpPr>
                <p:nvPr/>
              </p:nvSpPr>
              <p:spPr bwMode="auto">
                <a:xfrm>
                  <a:off x="4560" y="216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300" name="Rectangle 146">
                  <a:extLst>
                    <a:ext uri="{FF2B5EF4-FFF2-40B4-BE49-F238E27FC236}">
                      <a16:creationId xmlns:a16="http://schemas.microsoft.com/office/drawing/2014/main" id="{323F3375-9E80-3D45-94C0-69BB02CB0FE2}"/>
                    </a:ext>
                  </a:extLst>
                </p:cNvPr>
                <p:cNvSpPr>
                  <a:spLocks noChangeArrowheads="1"/>
                </p:cNvSpPr>
                <p:nvPr/>
              </p:nvSpPr>
              <p:spPr bwMode="auto">
                <a:xfrm>
                  <a:off x="4752" y="216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0301" name="Rectangle 147">
                  <a:extLst>
                    <a:ext uri="{FF2B5EF4-FFF2-40B4-BE49-F238E27FC236}">
                      <a16:creationId xmlns:a16="http://schemas.microsoft.com/office/drawing/2014/main" id="{990987E7-9D71-AA49-B02B-A6A14291F569}"/>
                    </a:ext>
                  </a:extLst>
                </p:cNvPr>
                <p:cNvSpPr>
                  <a:spLocks noChangeArrowheads="1"/>
                </p:cNvSpPr>
                <p:nvPr/>
              </p:nvSpPr>
              <p:spPr bwMode="auto">
                <a:xfrm>
                  <a:off x="4560" y="216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68" name="Rectangle 148">
                <a:extLst>
                  <a:ext uri="{FF2B5EF4-FFF2-40B4-BE49-F238E27FC236}">
                    <a16:creationId xmlns:a16="http://schemas.microsoft.com/office/drawing/2014/main" id="{B9C24135-76DC-924A-8093-B150E0C60065}"/>
                  </a:ext>
                </a:extLst>
              </p:cNvPr>
              <p:cNvSpPr>
                <a:spLocks noChangeArrowheads="1"/>
              </p:cNvSpPr>
              <p:nvPr/>
            </p:nvSpPr>
            <p:spPr bwMode="auto">
              <a:xfrm>
                <a:off x="4128" y="2448"/>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jle</a:t>
                </a:r>
                <a:endParaRPr lang="en-US" altLang="zh-CN" sz="2400" b="0" dirty="0">
                  <a:latin typeface="Nanum Myeongjo" panose="02020603020101020101" pitchFamily="18" charset="-127"/>
                  <a:ea typeface="宋体" panose="02010600030101010101" pitchFamily="2" charset="-122"/>
                </a:endParaRPr>
              </a:p>
            </p:txBody>
          </p:sp>
          <p:grpSp>
            <p:nvGrpSpPr>
              <p:cNvPr id="10269" name="Group 149">
                <a:extLst>
                  <a:ext uri="{FF2B5EF4-FFF2-40B4-BE49-F238E27FC236}">
                    <a16:creationId xmlns:a16="http://schemas.microsoft.com/office/drawing/2014/main" id="{9E21217E-8724-EF4D-806B-AA601604A115}"/>
                  </a:ext>
                </a:extLst>
              </p:cNvPr>
              <p:cNvGrpSpPr>
                <a:grpSpLocks/>
              </p:cNvGrpSpPr>
              <p:nvPr/>
            </p:nvGrpSpPr>
            <p:grpSpPr bwMode="auto">
              <a:xfrm>
                <a:off x="4560" y="2448"/>
                <a:ext cx="384" cy="192"/>
                <a:chOff x="4560" y="2448"/>
                <a:chExt cx="384" cy="192"/>
              </a:xfrm>
            </p:grpSpPr>
            <p:sp>
              <p:nvSpPr>
                <p:cNvPr id="10296" name="Rectangle 150">
                  <a:extLst>
                    <a:ext uri="{FF2B5EF4-FFF2-40B4-BE49-F238E27FC236}">
                      <a16:creationId xmlns:a16="http://schemas.microsoft.com/office/drawing/2014/main" id="{59793872-BBE6-9E49-A3F1-3C89F7A1EED9}"/>
                    </a:ext>
                  </a:extLst>
                </p:cNvPr>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97" name="Rectangle 151">
                  <a:extLst>
                    <a:ext uri="{FF2B5EF4-FFF2-40B4-BE49-F238E27FC236}">
                      <a16:creationId xmlns:a16="http://schemas.microsoft.com/office/drawing/2014/main" id="{DD14E244-46A8-7345-81C9-8AE1FCAF742D}"/>
                    </a:ext>
                  </a:extLst>
                </p:cNvPr>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1</a:t>
                  </a:r>
                </a:p>
              </p:txBody>
            </p:sp>
            <p:sp>
              <p:nvSpPr>
                <p:cNvPr id="10298" name="Rectangle 152">
                  <a:extLst>
                    <a:ext uri="{FF2B5EF4-FFF2-40B4-BE49-F238E27FC236}">
                      <a16:creationId xmlns:a16="http://schemas.microsoft.com/office/drawing/2014/main" id="{5D9995F7-D79B-004C-96A9-68084458B344}"/>
                    </a:ext>
                  </a:extLst>
                </p:cNvPr>
                <p:cNvSpPr>
                  <a:spLocks noChangeArrowheads="1"/>
                </p:cNvSpPr>
                <p:nvPr/>
              </p:nvSpPr>
              <p:spPr bwMode="auto">
                <a:xfrm>
                  <a:off x="4560" y="244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70" name="Rectangle 153">
                <a:extLst>
                  <a:ext uri="{FF2B5EF4-FFF2-40B4-BE49-F238E27FC236}">
                    <a16:creationId xmlns:a16="http://schemas.microsoft.com/office/drawing/2014/main" id="{DCE8E7A6-2E32-744F-9BD4-957C520C6830}"/>
                  </a:ext>
                </a:extLst>
              </p:cNvPr>
              <p:cNvSpPr>
                <a:spLocks noChangeArrowheads="1"/>
              </p:cNvSpPr>
              <p:nvPr/>
            </p:nvSpPr>
            <p:spPr bwMode="auto">
              <a:xfrm>
                <a:off x="4128" y="2736"/>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jl</a:t>
                </a:r>
                <a:endParaRPr lang="en-US" altLang="zh-CN" sz="2400" b="0" dirty="0">
                  <a:latin typeface="Nanum Myeongjo" panose="02020603020101020101" pitchFamily="18" charset="-127"/>
                  <a:ea typeface="宋体" panose="02010600030101010101" pitchFamily="2" charset="-122"/>
                </a:endParaRPr>
              </a:p>
            </p:txBody>
          </p:sp>
          <p:grpSp>
            <p:nvGrpSpPr>
              <p:cNvPr id="10271" name="Group 154">
                <a:extLst>
                  <a:ext uri="{FF2B5EF4-FFF2-40B4-BE49-F238E27FC236}">
                    <a16:creationId xmlns:a16="http://schemas.microsoft.com/office/drawing/2014/main" id="{BDAC2098-E8F4-E74F-A54C-DB959DAE0B81}"/>
                  </a:ext>
                </a:extLst>
              </p:cNvPr>
              <p:cNvGrpSpPr>
                <a:grpSpLocks/>
              </p:cNvGrpSpPr>
              <p:nvPr/>
            </p:nvGrpSpPr>
            <p:grpSpPr bwMode="auto">
              <a:xfrm>
                <a:off x="4560" y="2736"/>
                <a:ext cx="384" cy="192"/>
                <a:chOff x="4560" y="2736"/>
                <a:chExt cx="384" cy="192"/>
              </a:xfrm>
            </p:grpSpPr>
            <p:sp>
              <p:nvSpPr>
                <p:cNvPr id="10293" name="Rectangle 155">
                  <a:extLst>
                    <a:ext uri="{FF2B5EF4-FFF2-40B4-BE49-F238E27FC236}">
                      <a16:creationId xmlns:a16="http://schemas.microsoft.com/office/drawing/2014/main" id="{622F2DF5-A97E-0A48-B9D2-6AC673C3A3F8}"/>
                    </a:ext>
                  </a:extLst>
                </p:cNvPr>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94" name="Rectangle 156">
                  <a:extLst>
                    <a:ext uri="{FF2B5EF4-FFF2-40B4-BE49-F238E27FC236}">
                      <a16:creationId xmlns:a16="http://schemas.microsoft.com/office/drawing/2014/main" id="{8315B06B-B794-2F40-A168-298CEF98028C}"/>
                    </a:ext>
                  </a:extLst>
                </p:cNvPr>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2</a:t>
                  </a:r>
                </a:p>
              </p:txBody>
            </p:sp>
            <p:sp>
              <p:nvSpPr>
                <p:cNvPr id="10295" name="Rectangle 157">
                  <a:extLst>
                    <a:ext uri="{FF2B5EF4-FFF2-40B4-BE49-F238E27FC236}">
                      <a16:creationId xmlns:a16="http://schemas.microsoft.com/office/drawing/2014/main" id="{65C95D55-7B3C-FE4D-86D6-465C68C49769}"/>
                    </a:ext>
                  </a:extLst>
                </p:cNvPr>
                <p:cNvSpPr>
                  <a:spLocks noChangeArrowheads="1"/>
                </p:cNvSpPr>
                <p:nvPr/>
              </p:nvSpPr>
              <p:spPr bwMode="auto">
                <a:xfrm>
                  <a:off x="4560" y="2736"/>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72" name="Rectangle 158">
                <a:extLst>
                  <a:ext uri="{FF2B5EF4-FFF2-40B4-BE49-F238E27FC236}">
                    <a16:creationId xmlns:a16="http://schemas.microsoft.com/office/drawing/2014/main" id="{BA1B6627-9E45-FE40-A273-D2609A93D902}"/>
                  </a:ext>
                </a:extLst>
              </p:cNvPr>
              <p:cNvSpPr>
                <a:spLocks noChangeArrowheads="1"/>
              </p:cNvSpPr>
              <p:nvPr/>
            </p:nvSpPr>
            <p:spPr bwMode="auto">
              <a:xfrm>
                <a:off x="4128" y="3024"/>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je</a:t>
                </a:r>
              </a:p>
            </p:txBody>
          </p:sp>
          <p:grpSp>
            <p:nvGrpSpPr>
              <p:cNvPr id="10273" name="Group 159">
                <a:extLst>
                  <a:ext uri="{FF2B5EF4-FFF2-40B4-BE49-F238E27FC236}">
                    <a16:creationId xmlns:a16="http://schemas.microsoft.com/office/drawing/2014/main" id="{BD955F72-4EE5-B342-B464-B70288E8ECED}"/>
                  </a:ext>
                </a:extLst>
              </p:cNvPr>
              <p:cNvGrpSpPr>
                <a:grpSpLocks/>
              </p:cNvGrpSpPr>
              <p:nvPr/>
            </p:nvGrpSpPr>
            <p:grpSpPr bwMode="auto">
              <a:xfrm>
                <a:off x="4560" y="3024"/>
                <a:ext cx="384" cy="192"/>
                <a:chOff x="4560" y="3024"/>
                <a:chExt cx="384" cy="192"/>
              </a:xfrm>
            </p:grpSpPr>
            <p:sp>
              <p:nvSpPr>
                <p:cNvPr id="10290" name="Rectangle 160">
                  <a:extLst>
                    <a:ext uri="{FF2B5EF4-FFF2-40B4-BE49-F238E27FC236}">
                      <a16:creationId xmlns:a16="http://schemas.microsoft.com/office/drawing/2014/main" id="{685832A9-391C-7144-B76A-11B3E48ED9B2}"/>
                    </a:ext>
                  </a:extLst>
                </p:cNvPr>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91" name="Rectangle 161">
                  <a:extLst>
                    <a:ext uri="{FF2B5EF4-FFF2-40B4-BE49-F238E27FC236}">
                      <a16:creationId xmlns:a16="http://schemas.microsoft.com/office/drawing/2014/main" id="{7E6386F9-BF8D-5746-B66B-0F89D6B33A60}"/>
                    </a:ext>
                  </a:extLst>
                </p:cNvPr>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3</a:t>
                  </a:r>
                </a:p>
              </p:txBody>
            </p:sp>
            <p:sp>
              <p:nvSpPr>
                <p:cNvPr id="10292" name="Rectangle 162">
                  <a:extLst>
                    <a:ext uri="{FF2B5EF4-FFF2-40B4-BE49-F238E27FC236}">
                      <a16:creationId xmlns:a16="http://schemas.microsoft.com/office/drawing/2014/main" id="{C670A898-5670-9542-8367-30BF56A31BDC}"/>
                    </a:ext>
                  </a:extLst>
                </p:cNvPr>
                <p:cNvSpPr>
                  <a:spLocks noChangeArrowheads="1"/>
                </p:cNvSpPr>
                <p:nvPr/>
              </p:nvSpPr>
              <p:spPr bwMode="auto">
                <a:xfrm>
                  <a:off x="4560" y="3024"/>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74" name="Rectangle 163">
                <a:extLst>
                  <a:ext uri="{FF2B5EF4-FFF2-40B4-BE49-F238E27FC236}">
                    <a16:creationId xmlns:a16="http://schemas.microsoft.com/office/drawing/2014/main" id="{D8A55471-69F6-7446-B583-93A199F0E58B}"/>
                  </a:ext>
                </a:extLst>
              </p:cNvPr>
              <p:cNvSpPr>
                <a:spLocks noChangeArrowheads="1"/>
              </p:cNvSpPr>
              <p:nvPr/>
            </p:nvSpPr>
            <p:spPr bwMode="auto">
              <a:xfrm>
                <a:off x="4128" y="3312"/>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jne</a:t>
                </a:r>
                <a:endParaRPr lang="en-US" altLang="zh-CN" sz="2400" b="0" dirty="0">
                  <a:latin typeface="Nanum Myeongjo" panose="02020603020101020101" pitchFamily="18" charset="-127"/>
                  <a:ea typeface="宋体" panose="02010600030101010101" pitchFamily="2" charset="-122"/>
                </a:endParaRPr>
              </a:p>
            </p:txBody>
          </p:sp>
          <p:grpSp>
            <p:nvGrpSpPr>
              <p:cNvPr id="10275" name="Group 164">
                <a:extLst>
                  <a:ext uri="{FF2B5EF4-FFF2-40B4-BE49-F238E27FC236}">
                    <a16:creationId xmlns:a16="http://schemas.microsoft.com/office/drawing/2014/main" id="{D54C4044-72AB-B740-95AD-27FE8FF5B617}"/>
                  </a:ext>
                </a:extLst>
              </p:cNvPr>
              <p:cNvGrpSpPr>
                <a:grpSpLocks/>
              </p:cNvGrpSpPr>
              <p:nvPr/>
            </p:nvGrpSpPr>
            <p:grpSpPr bwMode="auto">
              <a:xfrm>
                <a:off x="4560" y="3312"/>
                <a:ext cx="384" cy="192"/>
                <a:chOff x="4560" y="3312"/>
                <a:chExt cx="384" cy="192"/>
              </a:xfrm>
            </p:grpSpPr>
            <p:sp>
              <p:nvSpPr>
                <p:cNvPr id="10287" name="Rectangle 165">
                  <a:extLst>
                    <a:ext uri="{FF2B5EF4-FFF2-40B4-BE49-F238E27FC236}">
                      <a16:creationId xmlns:a16="http://schemas.microsoft.com/office/drawing/2014/main" id="{EFF7FE2E-F808-E447-A41C-DC27F68168E7}"/>
                    </a:ext>
                  </a:extLst>
                </p:cNvPr>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88" name="Rectangle 166">
                  <a:extLst>
                    <a:ext uri="{FF2B5EF4-FFF2-40B4-BE49-F238E27FC236}">
                      <a16:creationId xmlns:a16="http://schemas.microsoft.com/office/drawing/2014/main" id="{188A206C-899E-954A-AD19-FBA5E1CC8EA9}"/>
                    </a:ext>
                  </a:extLst>
                </p:cNvPr>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4</a:t>
                  </a:r>
                </a:p>
              </p:txBody>
            </p:sp>
            <p:sp>
              <p:nvSpPr>
                <p:cNvPr id="10289" name="Rectangle 167">
                  <a:extLst>
                    <a:ext uri="{FF2B5EF4-FFF2-40B4-BE49-F238E27FC236}">
                      <a16:creationId xmlns:a16="http://schemas.microsoft.com/office/drawing/2014/main" id="{6084164E-A211-F94D-B59E-431BEA48B608}"/>
                    </a:ext>
                  </a:extLst>
                </p:cNvPr>
                <p:cNvSpPr>
                  <a:spLocks noChangeArrowheads="1"/>
                </p:cNvSpPr>
                <p:nvPr/>
              </p:nvSpPr>
              <p:spPr bwMode="auto">
                <a:xfrm>
                  <a:off x="4560" y="3312"/>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76" name="Rectangle 168">
                <a:extLst>
                  <a:ext uri="{FF2B5EF4-FFF2-40B4-BE49-F238E27FC236}">
                    <a16:creationId xmlns:a16="http://schemas.microsoft.com/office/drawing/2014/main" id="{ECE07365-B6BE-034C-A846-A4104073AA95}"/>
                  </a:ext>
                </a:extLst>
              </p:cNvPr>
              <p:cNvSpPr>
                <a:spLocks noChangeArrowheads="1"/>
              </p:cNvSpPr>
              <p:nvPr/>
            </p:nvSpPr>
            <p:spPr bwMode="auto">
              <a:xfrm>
                <a:off x="4128" y="3600"/>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jge</a:t>
                </a:r>
                <a:endParaRPr lang="en-US" altLang="zh-CN" sz="2400" b="0" dirty="0">
                  <a:latin typeface="Nanum Myeongjo" panose="02020603020101020101" pitchFamily="18" charset="-127"/>
                  <a:ea typeface="宋体" panose="02010600030101010101" pitchFamily="2" charset="-122"/>
                </a:endParaRPr>
              </a:p>
            </p:txBody>
          </p:sp>
          <p:grpSp>
            <p:nvGrpSpPr>
              <p:cNvPr id="10277" name="Group 169">
                <a:extLst>
                  <a:ext uri="{FF2B5EF4-FFF2-40B4-BE49-F238E27FC236}">
                    <a16:creationId xmlns:a16="http://schemas.microsoft.com/office/drawing/2014/main" id="{8FC6C6A8-9B6E-B94A-AA97-94A91F0D7718}"/>
                  </a:ext>
                </a:extLst>
              </p:cNvPr>
              <p:cNvGrpSpPr>
                <a:grpSpLocks/>
              </p:cNvGrpSpPr>
              <p:nvPr/>
            </p:nvGrpSpPr>
            <p:grpSpPr bwMode="auto">
              <a:xfrm>
                <a:off x="4560" y="3600"/>
                <a:ext cx="384" cy="192"/>
                <a:chOff x="4560" y="3600"/>
                <a:chExt cx="384" cy="192"/>
              </a:xfrm>
            </p:grpSpPr>
            <p:sp>
              <p:nvSpPr>
                <p:cNvPr id="10284" name="Rectangle 170">
                  <a:extLst>
                    <a:ext uri="{FF2B5EF4-FFF2-40B4-BE49-F238E27FC236}">
                      <a16:creationId xmlns:a16="http://schemas.microsoft.com/office/drawing/2014/main" id="{6A4E22D4-BC24-5045-95EC-7DA50EACA24A}"/>
                    </a:ext>
                  </a:extLst>
                </p:cNvPr>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85" name="Rectangle 171">
                  <a:extLst>
                    <a:ext uri="{FF2B5EF4-FFF2-40B4-BE49-F238E27FC236}">
                      <a16:creationId xmlns:a16="http://schemas.microsoft.com/office/drawing/2014/main" id="{9E6AA9E4-92D1-EA4C-9CEC-772BEBB90D36}"/>
                    </a:ext>
                  </a:extLst>
                </p:cNvPr>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5</a:t>
                  </a:r>
                </a:p>
              </p:txBody>
            </p:sp>
            <p:sp>
              <p:nvSpPr>
                <p:cNvPr id="10286" name="Rectangle 172">
                  <a:extLst>
                    <a:ext uri="{FF2B5EF4-FFF2-40B4-BE49-F238E27FC236}">
                      <a16:creationId xmlns:a16="http://schemas.microsoft.com/office/drawing/2014/main" id="{D45C18BE-0037-7448-80A7-F61975632F7A}"/>
                    </a:ext>
                  </a:extLst>
                </p:cNvPr>
                <p:cNvSpPr>
                  <a:spLocks noChangeArrowheads="1"/>
                </p:cNvSpPr>
                <p:nvPr/>
              </p:nvSpPr>
              <p:spPr bwMode="auto">
                <a:xfrm>
                  <a:off x="4560" y="3600"/>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78" name="Rectangle 173">
                <a:extLst>
                  <a:ext uri="{FF2B5EF4-FFF2-40B4-BE49-F238E27FC236}">
                    <a16:creationId xmlns:a16="http://schemas.microsoft.com/office/drawing/2014/main" id="{C5339E81-D024-1744-B146-61E0B3BFC13F}"/>
                  </a:ext>
                </a:extLst>
              </p:cNvPr>
              <p:cNvSpPr>
                <a:spLocks noChangeArrowheads="1"/>
              </p:cNvSpPr>
              <p:nvPr/>
            </p:nvSpPr>
            <p:spPr bwMode="auto">
              <a:xfrm>
                <a:off x="4128" y="3888"/>
                <a:ext cx="1200" cy="19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jg</a:t>
                </a:r>
                <a:endParaRPr lang="en-US" altLang="zh-CN" sz="2400" b="0" dirty="0">
                  <a:latin typeface="Nanum Myeongjo" panose="02020603020101020101" pitchFamily="18" charset="-127"/>
                  <a:ea typeface="宋体" panose="02010600030101010101" pitchFamily="2" charset="-122"/>
                </a:endParaRPr>
              </a:p>
            </p:txBody>
          </p:sp>
          <p:grpSp>
            <p:nvGrpSpPr>
              <p:cNvPr id="10279" name="Group 174">
                <a:extLst>
                  <a:ext uri="{FF2B5EF4-FFF2-40B4-BE49-F238E27FC236}">
                    <a16:creationId xmlns:a16="http://schemas.microsoft.com/office/drawing/2014/main" id="{CA350B52-F2D6-4848-BAF8-78E1A54E90B5}"/>
                  </a:ext>
                </a:extLst>
              </p:cNvPr>
              <p:cNvGrpSpPr>
                <a:grpSpLocks/>
              </p:cNvGrpSpPr>
              <p:nvPr/>
            </p:nvGrpSpPr>
            <p:grpSpPr bwMode="auto">
              <a:xfrm>
                <a:off x="4560" y="3888"/>
                <a:ext cx="384" cy="192"/>
                <a:chOff x="4560" y="3888"/>
                <a:chExt cx="384" cy="192"/>
              </a:xfrm>
            </p:grpSpPr>
            <p:sp>
              <p:nvSpPr>
                <p:cNvPr id="10281" name="Rectangle 175">
                  <a:extLst>
                    <a:ext uri="{FF2B5EF4-FFF2-40B4-BE49-F238E27FC236}">
                      <a16:creationId xmlns:a16="http://schemas.microsoft.com/office/drawing/2014/main" id="{5457D595-7EF6-AE41-9007-C232537B833B}"/>
                    </a:ext>
                  </a:extLst>
                </p:cNvPr>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7</a:t>
                  </a:r>
                </a:p>
              </p:txBody>
            </p:sp>
            <p:sp>
              <p:nvSpPr>
                <p:cNvPr id="10282" name="Rectangle 176">
                  <a:extLst>
                    <a:ext uri="{FF2B5EF4-FFF2-40B4-BE49-F238E27FC236}">
                      <a16:creationId xmlns:a16="http://schemas.microsoft.com/office/drawing/2014/main" id="{262E9F1B-7198-6F4D-BF53-2356CBE7DFAA}"/>
                    </a:ext>
                  </a:extLst>
                </p:cNvPr>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6</a:t>
                  </a:r>
                </a:p>
              </p:txBody>
            </p:sp>
            <p:sp>
              <p:nvSpPr>
                <p:cNvPr id="10283" name="Rectangle 177">
                  <a:extLst>
                    <a:ext uri="{FF2B5EF4-FFF2-40B4-BE49-F238E27FC236}">
                      <a16:creationId xmlns:a16="http://schemas.microsoft.com/office/drawing/2014/main" id="{B86E62B7-0701-D84D-8051-9980EC07EB42}"/>
                    </a:ext>
                  </a:extLst>
                </p:cNvPr>
                <p:cNvSpPr>
                  <a:spLocks noChangeArrowheads="1"/>
                </p:cNvSpPr>
                <p:nvPr/>
              </p:nvSpPr>
              <p:spPr bwMode="auto">
                <a:xfrm>
                  <a:off x="4560" y="388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2400" b="0" dirty="0">
                    <a:latin typeface="Nanum Myeongjo" panose="02020603020101020101" pitchFamily="18" charset="-127"/>
                    <a:ea typeface="宋体" panose="02010600030101010101" pitchFamily="2" charset="-122"/>
                  </a:endParaRPr>
                </a:p>
              </p:txBody>
            </p:sp>
          </p:grpSp>
          <p:sp>
            <p:nvSpPr>
              <p:cNvPr id="10280" name="AutoShape 178">
                <a:extLst>
                  <a:ext uri="{FF2B5EF4-FFF2-40B4-BE49-F238E27FC236}">
                    <a16:creationId xmlns:a16="http://schemas.microsoft.com/office/drawing/2014/main" id="{1A000D01-6DDE-164C-BBF6-FDD2B1334F4D}"/>
                  </a:ext>
                </a:extLst>
              </p:cNvPr>
              <p:cNvSpPr>
                <a:spLocks/>
              </p:cNvSpPr>
              <p:nvPr/>
            </p:nvSpPr>
            <p:spPr bwMode="auto">
              <a:xfrm>
                <a:off x="3984" y="3019"/>
                <a:ext cx="144" cy="250"/>
              </a:xfrm>
              <a:prstGeom prst="leftBrace">
                <a:avLst>
                  <a:gd name="adj1" fmla="val 10833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grpSp>
        <p:sp>
          <p:nvSpPr>
            <p:cNvPr id="10260" name="Line 179">
              <a:extLst>
                <a:ext uri="{FF2B5EF4-FFF2-40B4-BE49-F238E27FC236}">
                  <a16:creationId xmlns:a16="http://schemas.microsoft.com/office/drawing/2014/main" id="{BA0AA026-B944-4F4B-93FB-1240345935C7}"/>
                </a:ext>
              </a:extLst>
            </p:cNvPr>
            <p:cNvSpPr>
              <a:spLocks noChangeShapeType="1"/>
            </p:cNvSpPr>
            <p:nvPr/>
          </p:nvSpPr>
          <p:spPr bwMode="auto">
            <a:xfrm>
              <a:off x="7624764" y="2249489"/>
              <a:ext cx="757237" cy="1068387"/>
            </a:xfrm>
            <a:prstGeom prst="line">
              <a:avLst/>
            </a:prstGeom>
            <a:noFill/>
            <a:ln w="19050">
              <a:solidFill>
                <a:schemeClr val="tx2"/>
              </a:solidFill>
              <a:round/>
              <a:headEnd/>
              <a:tailEnd type="triangle" w="sm" len="sm"/>
            </a:ln>
            <a:extLst>
              <a:ext uri="{909E8E84-426E-40DD-AFC4-6F175D3DCCD1}">
                <a14:hiddenFill xmlns:a14="http://schemas.microsoft.com/office/drawing/2010/main">
                  <a:no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0261" name="Rectangle 4">
              <a:extLst>
                <a:ext uri="{FF2B5EF4-FFF2-40B4-BE49-F238E27FC236}">
                  <a16:creationId xmlns:a16="http://schemas.microsoft.com/office/drawing/2014/main" id="{A5994EA7-BF94-C04E-82BF-AB61AD90819A}"/>
                </a:ext>
              </a:extLst>
            </p:cNvPr>
            <p:cNvSpPr>
              <a:spLocks noChangeArrowheads="1"/>
            </p:cNvSpPr>
            <p:nvPr/>
          </p:nvSpPr>
          <p:spPr bwMode="auto">
            <a:xfrm>
              <a:off x="2057401" y="1641475"/>
              <a:ext cx="1908175"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Byte</a:t>
              </a:r>
            </a:p>
          </p:txBody>
        </p:sp>
        <p:sp>
          <p:nvSpPr>
            <p:cNvPr id="91" name="Rectangle 11">
              <a:extLst>
                <a:ext uri="{FF2B5EF4-FFF2-40B4-BE49-F238E27FC236}">
                  <a16:creationId xmlns:a16="http://schemas.microsoft.com/office/drawing/2014/main" id="{79CE910E-84E7-FD40-A3FD-0EE9C97648C9}"/>
                </a:ext>
              </a:extLst>
            </p:cNvPr>
            <p:cNvSpPr>
              <a:spLocks noChangeArrowheads="1"/>
            </p:cNvSpPr>
            <p:nvPr/>
          </p:nvSpPr>
          <p:spPr bwMode="auto">
            <a:xfrm>
              <a:off x="7087601" y="1641475"/>
              <a:ext cx="5339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515" tIns="45761" rIns="91515" bIns="45761" anchor="ctr"/>
            <a:lstStyle>
              <a:lvl1pPr defTabSz="915988">
                <a:spcBef>
                  <a:spcPct val="20000"/>
                </a:spcBef>
                <a:buChar char="•"/>
                <a:defRPr sz="2800">
                  <a:solidFill>
                    <a:schemeClr val="tx1"/>
                  </a:solidFill>
                  <a:latin typeface="Comic Sans MS" panose="030F0702030302020204" pitchFamily="66" charset="0"/>
                </a:defRPr>
              </a:lvl1pPr>
              <a:lvl2pPr marL="742950" indent="-285750" defTabSz="915988">
                <a:spcBef>
                  <a:spcPct val="20000"/>
                </a:spcBef>
                <a:buChar char="–"/>
                <a:defRPr sz="2400">
                  <a:solidFill>
                    <a:schemeClr val="tx1"/>
                  </a:solidFill>
                  <a:latin typeface="Comic Sans MS" panose="030F0702030302020204" pitchFamily="66" charset="0"/>
                </a:defRPr>
              </a:lvl2pPr>
              <a:lvl3pPr marL="1143000" indent="-228600" defTabSz="915988">
                <a:spcBef>
                  <a:spcPct val="20000"/>
                </a:spcBef>
                <a:buChar char="•"/>
                <a:defRPr sz="2000">
                  <a:solidFill>
                    <a:schemeClr val="tx1"/>
                  </a:solidFill>
                  <a:latin typeface="Comic Sans MS" panose="030F0702030302020204" pitchFamily="66" charset="0"/>
                </a:defRPr>
              </a:lvl3pPr>
              <a:lvl4pPr marL="1600200" indent="-228600" defTabSz="915988">
                <a:spcBef>
                  <a:spcPct val="20000"/>
                </a:spcBef>
                <a:buChar char="–"/>
                <a:defRPr sz="2000">
                  <a:solidFill>
                    <a:schemeClr val="tx1"/>
                  </a:solidFill>
                  <a:latin typeface="Comic Sans MS" panose="030F0702030302020204" pitchFamily="66" charset="0"/>
                </a:defRPr>
              </a:lvl4pPr>
              <a:lvl5pPr marL="2057400" indent="-228600" defTabSz="915988">
                <a:spcBef>
                  <a:spcPct val="20000"/>
                </a:spcBef>
                <a:buChar char="»"/>
                <a:defRPr sz="2000">
                  <a:solidFill>
                    <a:schemeClr val="tx1"/>
                  </a:solidFill>
                  <a:latin typeface="Comic Sans MS" panose="030F07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defRPr/>
              </a:pPr>
              <a:endParaRPr lang="en-US" altLang="zh-CN" sz="2400" b="0" spc="-300" dirty="0">
                <a:latin typeface="Nanum Myeongjo" panose="02020603020101020101" pitchFamily="18" charset="-127"/>
                <a:ea typeface="宋体" panose="02010600030101010101" pitchFamily="2" charset="-122"/>
              </a:endParaRPr>
            </a:p>
          </p:txBody>
        </p:sp>
      </p:grpSp>
      <p:sp>
        <p:nvSpPr>
          <p:cNvPr id="10245" name="Rectangle 28">
            <a:extLst>
              <a:ext uri="{FF2B5EF4-FFF2-40B4-BE49-F238E27FC236}">
                <a16:creationId xmlns:a16="http://schemas.microsoft.com/office/drawing/2014/main" id="{6BE5E84A-D6DF-F248-B93A-245675F7946F}"/>
              </a:ext>
            </a:extLst>
          </p:cNvPr>
          <p:cNvSpPr>
            <a:spLocks noChangeArrowheads="1"/>
          </p:cNvSpPr>
          <p:nvPr/>
        </p:nvSpPr>
        <p:spPr bwMode="auto">
          <a:xfrm>
            <a:off x="4572000" y="2667000"/>
            <a:ext cx="3108325" cy="306388"/>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Dest</a:t>
            </a:r>
            <a:endParaRPr lang="en-US" altLang="zh-CN" sz="2400"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a:extLst>
              <a:ext uri="{FF2B5EF4-FFF2-40B4-BE49-F238E27FC236}">
                <a16:creationId xmlns:a16="http://schemas.microsoft.com/office/drawing/2014/main" id="{EF9DB812-3C91-1849-9D58-328EB0806A2E}"/>
              </a:ext>
            </a:extLst>
          </p:cNvPr>
          <p:cNvSpPr>
            <a:spLocks noChangeArrowheads="1"/>
          </p:cNvSpPr>
          <p:nvPr/>
        </p:nvSpPr>
        <p:spPr bwMode="auto">
          <a:xfrm>
            <a:off x="3048000" y="1600200"/>
            <a:ext cx="7319963" cy="539750"/>
          </a:xfrm>
          <a:prstGeom prst="rect">
            <a:avLst/>
          </a:prstGeom>
          <a:solidFill>
            <a:srgbClr val="66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71" name="Rectangle 10">
            <a:extLst>
              <a:ext uri="{FF2B5EF4-FFF2-40B4-BE49-F238E27FC236}">
                <a16:creationId xmlns:a16="http://schemas.microsoft.com/office/drawing/2014/main" id="{01144CD7-623A-6944-8BB7-3621BC4CA4FA}"/>
              </a:ext>
            </a:extLst>
          </p:cNvPr>
          <p:cNvSpPr>
            <a:spLocks noChangeArrowheads="1"/>
          </p:cNvSpPr>
          <p:nvPr/>
        </p:nvSpPr>
        <p:spPr bwMode="auto">
          <a:xfrm>
            <a:off x="3132138" y="1741488"/>
            <a:ext cx="782265"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0x00c:</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3972" name="Rectangle 11">
            <a:extLst>
              <a:ext uri="{FF2B5EF4-FFF2-40B4-BE49-F238E27FC236}">
                <a16:creationId xmlns:a16="http://schemas.microsoft.com/office/drawing/2014/main" id="{8909A4D8-5FEE-8C4F-A93A-8BEBBC0AF01E}"/>
              </a:ext>
            </a:extLst>
          </p:cNvPr>
          <p:cNvSpPr>
            <a:spLocks noChangeArrowheads="1"/>
          </p:cNvSpPr>
          <p:nvPr/>
        </p:nvSpPr>
        <p:spPr bwMode="auto">
          <a:xfrm>
            <a:off x="4170363" y="1739900"/>
            <a:ext cx="5366854"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a:solidFill>
                  <a:srgbClr val="000000"/>
                </a:solidFill>
                <a:latin typeface="Nanum Myeongjo" panose="02020603020101020101" pitchFamily="18" charset="-127"/>
                <a:ea typeface="宋体" panose="02010600030101010101" pitchFamily="2" charset="-122"/>
              </a:rPr>
              <a:t>a</a:t>
            </a:r>
            <a:r>
              <a:rPr lang="zh-CN" altLang="zh-CN" sz="2000" b="0" dirty="0">
                <a:solidFill>
                  <a:srgbClr val="000000"/>
                </a:solidFill>
                <a:latin typeface="Nanum Myeongjo" panose="02020603020101020101" pitchFamily="18" charset="-127"/>
                <a:ea typeface="宋体" panose="02010600030101010101" pitchFamily="2" charset="-122"/>
              </a:rPr>
              <a:t>dd</a:t>
            </a:r>
            <a:r>
              <a:rPr lang="en-US" altLang="zh-CN" sz="2000" b="0" dirty="0">
                <a:solidFill>
                  <a:srgbClr val="000000"/>
                </a:solidFill>
                <a:latin typeface="Nanum Myeongjo" panose="02020603020101020101" pitchFamily="18" charset="-127"/>
                <a:ea typeface="宋体" panose="02010600030101010101" pitchFamily="2" charset="-122"/>
              </a:rPr>
              <a:t>q %</a:t>
            </a:r>
            <a:r>
              <a:rPr lang="en-US" altLang="zh-CN" sz="2000" b="0" dirty="0" err="1">
                <a:solidFill>
                  <a:srgbClr val="000000"/>
                </a:solidFill>
                <a:latin typeface="Nanum Myeongjo" panose="02020603020101020101" pitchFamily="18" charset="-127"/>
                <a:ea typeface="宋体" panose="02010600030101010101" pitchFamily="2" charset="-122"/>
              </a:rPr>
              <a:t>rdx</a:t>
            </a:r>
            <a:r>
              <a:rPr lang="en-US" altLang="zh-CN" sz="2000" b="0" dirty="0">
                <a:solidFill>
                  <a:srgbClr val="000000"/>
                </a:solidFill>
                <a:latin typeface="Nanum Myeongjo" panose="02020603020101020101" pitchFamily="18" charset="-127"/>
                <a:ea typeface="宋体" panose="02010600030101010101" pitchFamily="2" charset="-122"/>
              </a:rPr>
              <a:t>,%</a:t>
            </a:r>
            <a:r>
              <a:rPr lang="en-US" altLang="zh-CN" sz="2000" b="0" dirty="0" err="1">
                <a:solidFill>
                  <a:srgbClr val="000000"/>
                </a:solidFill>
                <a:latin typeface="Nanum Myeongjo" panose="02020603020101020101" pitchFamily="18" charset="-127"/>
                <a:ea typeface="宋体" panose="02010600030101010101" pitchFamily="2" charset="-122"/>
              </a:rPr>
              <a:t>rbx</a:t>
            </a:r>
            <a:r>
              <a:rPr lang="en-US" altLang="zh-CN" sz="2000" b="0" dirty="0">
                <a:solidFill>
                  <a:srgbClr val="000000"/>
                </a:solidFill>
                <a:latin typeface="Nanum Myeongjo" panose="02020603020101020101" pitchFamily="18" charset="-127"/>
                <a:ea typeface="宋体" panose="02010600030101010101" pitchFamily="2" charset="-122"/>
              </a:rPr>
              <a:t>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0x300 CC000</a:t>
            </a:r>
            <a:endParaRPr lang="zh-CN" altLang="zh-CN" sz="1600" b="0" dirty="0">
              <a:latin typeface="Nanum Myeongjo" panose="02020603020101020101" pitchFamily="18" charset="-127"/>
              <a:ea typeface="宋体" panose="02010600030101010101" pitchFamily="2" charset="-122"/>
            </a:endParaRPr>
          </a:p>
        </p:txBody>
      </p:sp>
      <p:sp>
        <p:nvSpPr>
          <p:cNvPr id="83973" name="Rectangle 53">
            <a:extLst>
              <a:ext uri="{FF2B5EF4-FFF2-40B4-BE49-F238E27FC236}">
                <a16:creationId xmlns:a16="http://schemas.microsoft.com/office/drawing/2014/main" id="{826408DC-66DA-D04F-8BE9-A53CDE1ECA54}"/>
              </a:ext>
            </a:extLst>
          </p:cNvPr>
          <p:cNvSpPr>
            <a:spLocks noChangeArrowheads="1"/>
          </p:cNvSpPr>
          <p:nvPr/>
        </p:nvSpPr>
        <p:spPr bwMode="auto">
          <a:xfrm>
            <a:off x="3733800" y="6248400"/>
            <a:ext cx="3086100" cy="209550"/>
          </a:xfrm>
          <a:prstGeom prst="rect">
            <a:avLst/>
          </a:prstGeom>
          <a:solidFill>
            <a:srgbClr val="66FFFF"/>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74" name="Rectangle 52">
            <a:extLst>
              <a:ext uri="{FF2B5EF4-FFF2-40B4-BE49-F238E27FC236}">
                <a16:creationId xmlns:a16="http://schemas.microsoft.com/office/drawing/2014/main" id="{BB54FA18-CB29-8041-B290-EB68BFDDA766}"/>
              </a:ext>
            </a:extLst>
          </p:cNvPr>
          <p:cNvSpPr>
            <a:spLocks noChangeArrowheads="1"/>
          </p:cNvSpPr>
          <p:nvPr/>
        </p:nvSpPr>
        <p:spPr bwMode="auto">
          <a:xfrm>
            <a:off x="6710363" y="2800350"/>
            <a:ext cx="223837" cy="3657600"/>
          </a:xfrm>
          <a:prstGeom prst="rect">
            <a:avLst/>
          </a:prstGeom>
          <a:solidFill>
            <a:srgbClr val="66FFFF"/>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75" name="Rectangle 2">
            <a:extLst>
              <a:ext uri="{FF2B5EF4-FFF2-40B4-BE49-F238E27FC236}">
                <a16:creationId xmlns:a16="http://schemas.microsoft.com/office/drawing/2014/main" id="{FDA18E12-7280-1D41-8623-16A4CA03D615}"/>
              </a:ext>
            </a:extLst>
          </p:cNvPr>
          <p:cNvSpPr>
            <a:spLocks noChangeArrowheads="1"/>
          </p:cNvSpPr>
          <p:nvPr/>
        </p:nvSpPr>
        <p:spPr bwMode="auto">
          <a:xfrm>
            <a:off x="4013200" y="2595563"/>
            <a:ext cx="2921000" cy="215900"/>
          </a:xfrm>
          <a:prstGeom prst="rect">
            <a:avLst/>
          </a:prstGeom>
          <a:solidFill>
            <a:srgbClr val="66FFFF"/>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76" name="灯片编号占位符 5">
            <a:extLst>
              <a:ext uri="{FF2B5EF4-FFF2-40B4-BE49-F238E27FC236}">
                <a16:creationId xmlns:a16="http://schemas.microsoft.com/office/drawing/2014/main" id="{ED09BBC3-DB93-634F-A2AE-F18D3EEE6D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602F705-AF1F-0D44-A384-DBA38933ECEA}" type="slidenum">
              <a:rPr lang="zh-CN" altLang="en-US" sz="1400">
                <a:latin typeface="Nanum Myeongjo" panose="02020603020101020101" pitchFamily="18" charset="-127"/>
              </a:rPr>
              <a:pPr>
                <a:spcBef>
                  <a:spcPct val="0"/>
                </a:spcBef>
                <a:buFontTx/>
                <a:buNone/>
              </a:pPr>
              <a:t>40</a:t>
            </a:fld>
            <a:endParaRPr lang="en-US" altLang="zh-CN" sz="1400" dirty="0">
              <a:latin typeface="Nanum Myeongjo" panose="02020603020101020101" pitchFamily="18" charset="-127"/>
            </a:endParaRPr>
          </a:p>
        </p:txBody>
      </p:sp>
      <p:sp>
        <p:nvSpPr>
          <p:cNvPr id="83977" name="Rectangle 2">
            <a:extLst>
              <a:ext uri="{FF2B5EF4-FFF2-40B4-BE49-F238E27FC236}">
                <a16:creationId xmlns:a16="http://schemas.microsoft.com/office/drawing/2014/main" id="{60AD0878-A971-D64C-96F4-BF35CE6E173E}"/>
              </a:ext>
            </a:extLst>
          </p:cNvPr>
          <p:cNvSpPr>
            <a:spLocks noGrp="1" noChangeArrowheads="1"/>
          </p:cNvSpPr>
          <p:nvPr>
            <p:ph type="title"/>
          </p:nvPr>
        </p:nvSpPr>
        <p:spPr/>
        <p:txBody>
          <a:bodyPr/>
          <a:lstStyle/>
          <a:p>
            <a:r>
              <a:rPr lang="en-US" altLang="zh-CN" sz="3600">
                <a:ea typeface="宋体" panose="02010600030101010101" pitchFamily="2" charset="-122"/>
              </a:rPr>
              <a:t>End of Cycle 3</a:t>
            </a:r>
          </a:p>
        </p:txBody>
      </p:sp>
      <p:sp>
        <p:nvSpPr>
          <p:cNvPr id="83978" name="Rounded Rectangle 19">
            <a:extLst>
              <a:ext uri="{FF2B5EF4-FFF2-40B4-BE49-F238E27FC236}">
                <a16:creationId xmlns:a16="http://schemas.microsoft.com/office/drawing/2014/main" id="{CF5B68F8-750D-3F47-8E36-EDF62BF52FDB}"/>
              </a:ext>
            </a:extLst>
          </p:cNvPr>
          <p:cNvSpPr>
            <a:spLocks noChangeArrowheads="1"/>
          </p:cNvSpPr>
          <p:nvPr/>
        </p:nvSpPr>
        <p:spPr bwMode="auto">
          <a:xfrm>
            <a:off x="4572000" y="4552950"/>
            <a:ext cx="1676400" cy="10858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79" name="TextBox 20">
            <a:extLst>
              <a:ext uri="{FF2B5EF4-FFF2-40B4-BE49-F238E27FC236}">
                <a16:creationId xmlns:a16="http://schemas.microsoft.com/office/drawing/2014/main" id="{4D28040A-B576-E847-B9CB-3C37E95851E8}"/>
              </a:ext>
            </a:extLst>
          </p:cNvPr>
          <p:cNvSpPr txBox="1">
            <a:spLocks noChangeArrowheads="1"/>
          </p:cNvSpPr>
          <p:nvPr/>
        </p:nvSpPr>
        <p:spPr bwMode="auto">
          <a:xfrm>
            <a:off x="4559300" y="4632325"/>
            <a:ext cx="16891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Register File</a:t>
            </a:r>
          </a:p>
          <a:p>
            <a:pPr algn="ctr">
              <a:buFontTx/>
              <a:buNone/>
            </a:pPr>
            <a:r>
              <a:rPr lang="en-US" altLang="zh-CN" sz="1800" b="0" dirty="0">
                <a:latin typeface="Nanum Myeongjo" panose="02020603020101020101" pitchFamily="18" charset="-127"/>
                <a:ea typeface="宋体" panose="02010600030101010101" pitchFamily="2" charset="-122"/>
              </a:rPr>
              <a:t>%</a:t>
            </a:r>
            <a:r>
              <a:rPr lang="en-US" altLang="zh-CN" sz="1800" b="0" dirty="0" err="1">
                <a:latin typeface="Nanum Myeongjo" panose="02020603020101020101" pitchFamily="18" charset="-127"/>
                <a:ea typeface="宋体" panose="02010600030101010101" pitchFamily="2" charset="-122"/>
              </a:rPr>
              <a:t>rbx</a:t>
            </a:r>
            <a:r>
              <a:rPr lang="en-US" altLang="zh-CN" sz="1800" b="0" dirty="0">
                <a:latin typeface="Nanum Myeongjo" panose="02020603020101020101" pitchFamily="18" charset="-127"/>
                <a:ea typeface="宋体" panose="02010600030101010101" pitchFamily="2" charset="-122"/>
              </a:rPr>
              <a:t>=0x100</a:t>
            </a:r>
          </a:p>
          <a:p>
            <a:pPr algn="ctr">
              <a:buFontTx/>
              <a:buNone/>
            </a:pPr>
            <a:r>
              <a:rPr lang="en-US" altLang="zh-CN" sz="1800" b="0" dirty="0">
                <a:latin typeface="Nanum Myeongjo" panose="02020603020101020101" pitchFamily="18" charset="-127"/>
                <a:ea typeface="宋体" panose="02010600030101010101" pitchFamily="2" charset="-122"/>
              </a:rPr>
              <a:t>%</a:t>
            </a:r>
            <a:r>
              <a:rPr lang="en-US" altLang="zh-CN" sz="1800" b="0" dirty="0" err="1">
                <a:latin typeface="Nanum Myeongjo" panose="02020603020101020101" pitchFamily="18" charset="-127"/>
                <a:ea typeface="宋体" panose="02010600030101010101" pitchFamily="2" charset="-122"/>
              </a:rPr>
              <a:t>rdx</a:t>
            </a:r>
            <a:r>
              <a:rPr lang="en-US" altLang="zh-CN" sz="1800" b="0" dirty="0">
                <a:latin typeface="Nanum Myeongjo" panose="02020603020101020101" pitchFamily="18" charset="-127"/>
                <a:ea typeface="宋体" panose="02010600030101010101" pitchFamily="2" charset="-122"/>
              </a:rPr>
              <a:t>=0x200</a:t>
            </a:r>
            <a:endParaRPr lang="zh-CN" altLang="en-US" sz="1800" b="0" dirty="0">
              <a:latin typeface="Nanum Myeongjo" panose="02020603020101020101" pitchFamily="18" charset="-127"/>
              <a:ea typeface="宋体" panose="02010600030101010101" pitchFamily="2" charset="-122"/>
            </a:endParaRPr>
          </a:p>
        </p:txBody>
      </p:sp>
      <p:sp>
        <p:nvSpPr>
          <p:cNvPr id="83980" name="Rounded Rectangle 17">
            <a:extLst>
              <a:ext uri="{FF2B5EF4-FFF2-40B4-BE49-F238E27FC236}">
                <a16:creationId xmlns:a16="http://schemas.microsoft.com/office/drawing/2014/main" id="{1DBBACDD-9FEC-E744-A4FE-215A27D16545}"/>
              </a:ext>
            </a:extLst>
          </p:cNvPr>
          <p:cNvSpPr>
            <a:spLocks noChangeArrowheads="1"/>
          </p:cNvSpPr>
          <p:nvPr/>
        </p:nvSpPr>
        <p:spPr bwMode="auto">
          <a:xfrm>
            <a:off x="4572000" y="3282950"/>
            <a:ext cx="1676400" cy="85090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81" name="TextBox 21">
            <a:extLst>
              <a:ext uri="{FF2B5EF4-FFF2-40B4-BE49-F238E27FC236}">
                <a16:creationId xmlns:a16="http://schemas.microsoft.com/office/drawing/2014/main" id="{D7C3E386-DAF1-EE49-8B7C-E5BA0F0C00D8}"/>
              </a:ext>
            </a:extLst>
          </p:cNvPr>
          <p:cNvSpPr txBox="1">
            <a:spLocks noChangeArrowheads="1"/>
          </p:cNvSpPr>
          <p:nvPr/>
        </p:nvSpPr>
        <p:spPr bwMode="auto">
          <a:xfrm>
            <a:off x="4559300" y="3448050"/>
            <a:ext cx="168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Memory</a:t>
            </a:r>
            <a:endParaRPr lang="zh-CN" altLang="en-US" sz="2000" b="0" dirty="0">
              <a:latin typeface="Nanum Myeongjo" panose="02020603020101020101" pitchFamily="18" charset="-127"/>
              <a:ea typeface="宋体" panose="02010600030101010101" pitchFamily="2" charset="-122"/>
            </a:endParaRPr>
          </a:p>
        </p:txBody>
      </p:sp>
      <p:grpSp>
        <p:nvGrpSpPr>
          <p:cNvPr id="83982" name="Group 22">
            <a:extLst>
              <a:ext uri="{FF2B5EF4-FFF2-40B4-BE49-F238E27FC236}">
                <a16:creationId xmlns:a16="http://schemas.microsoft.com/office/drawing/2014/main" id="{23A328A9-804B-0945-86FD-21CA6025A735}"/>
              </a:ext>
            </a:extLst>
          </p:cNvPr>
          <p:cNvGrpSpPr>
            <a:grpSpLocks/>
          </p:cNvGrpSpPr>
          <p:nvPr/>
        </p:nvGrpSpPr>
        <p:grpSpPr bwMode="auto">
          <a:xfrm>
            <a:off x="1981200" y="2333625"/>
            <a:ext cx="2057400" cy="3222625"/>
            <a:chOff x="609600" y="1752600"/>
            <a:chExt cx="2057400" cy="3222368"/>
          </a:xfrm>
        </p:grpSpPr>
        <p:sp>
          <p:nvSpPr>
            <p:cNvPr id="84013" name="Rounded Rectangle 23">
              <a:extLst>
                <a:ext uri="{FF2B5EF4-FFF2-40B4-BE49-F238E27FC236}">
                  <a16:creationId xmlns:a16="http://schemas.microsoft.com/office/drawing/2014/main" id="{EB367FE6-71FC-AA4F-9DEF-8E72150216DD}"/>
                </a:ext>
              </a:extLst>
            </p:cNvPr>
            <p:cNvSpPr>
              <a:spLocks noChangeArrowheads="1"/>
            </p:cNvSpPr>
            <p:nvPr/>
          </p:nvSpPr>
          <p:spPr bwMode="auto">
            <a:xfrm>
              <a:off x="609600" y="1752600"/>
              <a:ext cx="2057400" cy="3222368"/>
            </a:xfrm>
            <a:prstGeom prst="roundRect">
              <a:avLst>
                <a:gd name="adj" fmla="val 17282"/>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14" name="Rounded Rectangle 24">
              <a:extLst>
                <a:ext uri="{FF2B5EF4-FFF2-40B4-BE49-F238E27FC236}">
                  <a16:creationId xmlns:a16="http://schemas.microsoft.com/office/drawing/2014/main" id="{C31015C9-EA4B-AB4D-B1A6-2ADC1A45C324}"/>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15" name="TextBox 25">
              <a:extLst>
                <a:ext uri="{FF2B5EF4-FFF2-40B4-BE49-F238E27FC236}">
                  <a16:creationId xmlns:a16="http://schemas.microsoft.com/office/drawing/2014/main" id="{D5E1497C-857F-E84D-AF32-EF806D93413C}"/>
                </a:ext>
              </a:extLst>
            </p:cNvPr>
            <p:cNvSpPr txBox="1">
              <a:spLocks noChangeArrowheads="1"/>
            </p:cNvSpPr>
            <p:nvPr/>
          </p:nvSpPr>
          <p:spPr bwMode="auto">
            <a:xfrm>
              <a:off x="647700" y="1944469"/>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Combinational Logic</a:t>
              </a:r>
              <a:endParaRPr lang="zh-CN" altLang="en-US" sz="2000" b="0" dirty="0">
                <a:latin typeface="Nanum Myeongjo" panose="02020603020101020101" pitchFamily="18" charset="-127"/>
                <a:ea typeface="宋体" panose="02010600030101010101" pitchFamily="2" charset="-122"/>
              </a:endParaRPr>
            </a:p>
          </p:txBody>
        </p:sp>
        <p:sp>
          <p:nvSpPr>
            <p:cNvPr id="84016" name="TextBox 26">
              <a:extLst>
                <a:ext uri="{FF2B5EF4-FFF2-40B4-BE49-F238E27FC236}">
                  <a16:creationId xmlns:a16="http://schemas.microsoft.com/office/drawing/2014/main" id="{DE98BED4-0CE4-1B40-9C1F-C59F519DB1C9}"/>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83983" name="Rounded Rectangle 27">
            <a:extLst>
              <a:ext uri="{FF2B5EF4-FFF2-40B4-BE49-F238E27FC236}">
                <a16:creationId xmlns:a16="http://schemas.microsoft.com/office/drawing/2014/main" id="{55F3B5AF-EE0C-9644-8350-049BEC19A75C}"/>
              </a:ext>
            </a:extLst>
          </p:cNvPr>
          <p:cNvSpPr>
            <a:spLocks noChangeArrowheads="1"/>
          </p:cNvSpPr>
          <p:nvPr/>
        </p:nvSpPr>
        <p:spPr bwMode="auto">
          <a:xfrm>
            <a:off x="2641600" y="3848100"/>
            <a:ext cx="685800" cy="5651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84" name="TextBox 28">
            <a:extLst>
              <a:ext uri="{FF2B5EF4-FFF2-40B4-BE49-F238E27FC236}">
                <a16:creationId xmlns:a16="http://schemas.microsoft.com/office/drawing/2014/main" id="{30EBBDAB-D482-C849-8394-3A9DFFEFB704}"/>
              </a:ext>
            </a:extLst>
          </p:cNvPr>
          <p:cNvSpPr txBox="1">
            <a:spLocks noChangeArrowheads="1"/>
          </p:cNvSpPr>
          <p:nvPr/>
        </p:nvSpPr>
        <p:spPr bwMode="auto">
          <a:xfrm>
            <a:off x="2438400" y="39624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latin typeface="Nanum Myeongjo" panose="02020603020101020101" pitchFamily="18" charset="-127"/>
                <a:ea typeface="宋体" panose="02010600030101010101" pitchFamily="2" charset="-122"/>
              </a:rPr>
              <a:t>100</a:t>
            </a:r>
            <a:endParaRPr lang="zh-CN" altLang="en-US" sz="1800" b="0" dirty="0">
              <a:latin typeface="Nanum Myeongjo" panose="02020603020101020101" pitchFamily="18" charset="-127"/>
              <a:ea typeface="宋体" panose="02010600030101010101" pitchFamily="2" charset="-122"/>
            </a:endParaRPr>
          </a:p>
        </p:txBody>
      </p:sp>
      <p:sp>
        <p:nvSpPr>
          <p:cNvPr id="83985" name="Rounded Rectangle 29">
            <a:extLst>
              <a:ext uri="{FF2B5EF4-FFF2-40B4-BE49-F238E27FC236}">
                <a16:creationId xmlns:a16="http://schemas.microsoft.com/office/drawing/2014/main" id="{D5ACA17C-6A3D-744D-BE20-AE9A4DBD707C}"/>
              </a:ext>
            </a:extLst>
          </p:cNvPr>
          <p:cNvSpPr>
            <a:spLocks noChangeArrowheads="1"/>
          </p:cNvSpPr>
          <p:nvPr/>
        </p:nvSpPr>
        <p:spPr bwMode="auto">
          <a:xfrm>
            <a:off x="2527300" y="6064250"/>
            <a:ext cx="965200" cy="565150"/>
          </a:xfrm>
          <a:prstGeom prst="roundRect">
            <a:avLst>
              <a:gd name="adj" fmla="val 0"/>
            </a:avLst>
          </a:prstGeom>
          <a:solidFill>
            <a:srgbClr val="FFCC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86" name="TextBox 30">
            <a:extLst>
              <a:ext uri="{FF2B5EF4-FFF2-40B4-BE49-F238E27FC236}">
                <a16:creationId xmlns:a16="http://schemas.microsoft.com/office/drawing/2014/main" id="{7F558D3B-BC39-134F-9D80-204DC8948394}"/>
              </a:ext>
            </a:extLst>
          </p:cNvPr>
          <p:cNvSpPr txBox="1">
            <a:spLocks noChangeArrowheads="1"/>
          </p:cNvSpPr>
          <p:nvPr/>
        </p:nvSpPr>
        <p:spPr bwMode="auto">
          <a:xfrm>
            <a:off x="2527300" y="6183313"/>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latin typeface="Nanum Myeongjo" panose="02020603020101020101" pitchFamily="18" charset="-127"/>
                <a:ea typeface="宋体" panose="02010600030101010101" pitchFamily="2" charset="-122"/>
              </a:rPr>
              <a:t>0x00C</a:t>
            </a:r>
            <a:endParaRPr lang="zh-CN" altLang="en-US" sz="1800" b="0" dirty="0">
              <a:latin typeface="Nanum Myeongjo" panose="02020603020101020101" pitchFamily="18" charset="-127"/>
              <a:ea typeface="宋体" panose="02010600030101010101" pitchFamily="2" charset="-122"/>
            </a:endParaRPr>
          </a:p>
        </p:txBody>
      </p:sp>
      <p:sp>
        <p:nvSpPr>
          <p:cNvPr id="83987" name="Right Arrow 1">
            <a:extLst>
              <a:ext uri="{FF2B5EF4-FFF2-40B4-BE49-F238E27FC236}">
                <a16:creationId xmlns:a16="http://schemas.microsoft.com/office/drawing/2014/main" id="{00243E84-9E77-984F-A762-1B4BD41D5504}"/>
              </a:ext>
            </a:extLst>
          </p:cNvPr>
          <p:cNvSpPr>
            <a:spLocks noChangeArrowheads="1"/>
          </p:cNvSpPr>
          <p:nvPr/>
        </p:nvSpPr>
        <p:spPr bwMode="auto">
          <a:xfrm>
            <a:off x="4038600" y="3651250"/>
            <a:ext cx="520700" cy="250825"/>
          </a:xfrm>
          <a:prstGeom prst="rightArrow">
            <a:avLst>
              <a:gd name="adj1" fmla="val 50000"/>
              <a:gd name="adj2" fmla="val 50005"/>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88" name="Right Arrow 31">
            <a:extLst>
              <a:ext uri="{FF2B5EF4-FFF2-40B4-BE49-F238E27FC236}">
                <a16:creationId xmlns:a16="http://schemas.microsoft.com/office/drawing/2014/main" id="{BD01ED10-5E1D-2B46-B243-A67660073096}"/>
              </a:ext>
            </a:extLst>
          </p:cNvPr>
          <p:cNvSpPr>
            <a:spLocks noChangeArrowheads="1"/>
          </p:cNvSpPr>
          <p:nvPr/>
        </p:nvSpPr>
        <p:spPr bwMode="auto">
          <a:xfrm rot="10800000">
            <a:off x="4038600" y="3346450"/>
            <a:ext cx="520700" cy="250825"/>
          </a:xfrm>
          <a:prstGeom prst="rightArrow">
            <a:avLst>
              <a:gd name="adj1" fmla="val 50000"/>
              <a:gd name="adj2" fmla="val 50005"/>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89" name="TextBox 32">
            <a:extLst>
              <a:ext uri="{FF2B5EF4-FFF2-40B4-BE49-F238E27FC236}">
                <a16:creationId xmlns:a16="http://schemas.microsoft.com/office/drawing/2014/main" id="{D274E0B8-2673-C74E-BD9B-92F5FDD55A10}"/>
              </a:ext>
            </a:extLst>
          </p:cNvPr>
          <p:cNvSpPr txBox="1">
            <a:spLocks noChangeArrowheads="1"/>
          </p:cNvSpPr>
          <p:nvPr/>
        </p:nvSpPr>
        <p:spPr bwMode="auto">
          <a:xfrm>
            <a:off x="4013200" y="29654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sp>
        <p:nvSpPr>
          <p:cNvPr id="83990" name="Right Arrow 34">
            <a:extLst>
              <a:ext uri="{FF2B5EF4-FFF2-40B4-BE49-F238E27FC236}">
                <a16:creationId xmlns:a16="http://schemas.microsoft.com/office/drawing/2014/main" id="{F328284E-886F-5C4A-A3D3-5D3B41D3CAC7}"/>
              </a:ext>
            </a:extLst>
          </p:cNvPr>
          <p:cNvSpPr>
            <a:spLocks noChangeArrowheads="1"/>
          </p:cNvSpPr>
          <p:nvPr/>
        </p:nvSpPr>
        <p:spPr bwMode="auto">
          <a:xfrm>
            <a:off x="4038600" y="4946650"/>
            <a:ext cx="520700" cy="250825"/>
          </a:xfrm>
          <a:prstGeom prst="rightArrow">
            <a:avLst>
              <a:gd name="adj1" fmla="val 50000"/>
              <a:gd name="adj2" fmla="val 50005"/>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91" name="Right Arrow 35">
            <a:extLst>
              <a:ext uri="{FF2B5EF4-FFF2-40B4-BE49-F238E27FC236}">
                <a16:creationId xmlns:a16="http://schemas.microsoft.com/office/drawing/2014/main" id="{633726F6-D6DA-9849-857B-C6310D089028}"/>
              </a:ext>
            </a:extLst>
          </p:cNvPr>
          <p:cNvSpPr>
            <a:spLocks noChangeArrowheads="1"/>
          </p:cNvSpPr>
          <p:nvPr/>
        </p:nvSpPr>
        <p:spPr bwMode="auto">
          <a:xfrm rot="10800000">
            <a:off x="4038600" y="4641850"/>
            <a:ext cx="520700" cy="250825"/>
          </a:xfrm>
          <a:prstGeom prst="rightArrow">
            <a:avLst>
              <a:gd name="adj1" fmla="val 50000"/>
              <a:gd name="adj2" fmla="val 50005"/>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3992" name="TextBox 36">
            <a:extLst>
              <a:ext uri="{FF2B5EF4-FFF2-40B4-BE49-F238E27FC236}">
                <a16:creationId xmlns:a16="http://schemas.microsoft.com/office/drawing/2014/main" id="{65F97C64-2BEB-8E41-9055-1DA1A5F3409D}"/>
              </a:ext>
            </a:extLst>
          </p:cNvPr>
          <p:cNvSpPr txBox="1">
            <a:spLocks noChangeArrowheads="1"/>
          </p:cNvSpPr>
          <p:nvPr/>
        </p:nvSpPr>
        <p:spPr bwMode="auto">
          <a:xfrm>
            <a:off x="4013200" y="42608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cxnSp>
        <p:nvCxnSpPr>
          <p:cNvPr id="83993" name="Straight Connector 6">
            <a:extLst>
              <a:ext uri="{FF2B5EF4-FFF2-40B4-BE49-F238E27FC236}">
                <a16:creationId xmlns:a16="http://schemas.microsoft.com/office/drawing/2014/main" id="{14C13A4A-20EA-0C4F-9D81-51925B9F7917}"/>
              </a:ext>
            </a:extLst>
          </p:cNvPr>
          <p:cNvCxnSpPr>
            <a:cxnSpLocks noChangeShapeType="1"/>
          </p:cNvCxnSpPr>
          <p:nvPr/>
        </p:nvCxnSpPr>
        <p:spPr bwMode="auto">
          <a:xfrm>
            <a:off x="4038600" y="2813050"/>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3994" name="Straight Connector 40">
            <a:extLst>
              <a:ext uri="{FF2B5EF4-FFF2-40B4-BE49-F238E27FC236}">
                <a16:creationId xmlns:a16="http://schemas.microsoft.com/office/drawing/2014/main" id="{26B6AB95-3728-CA43-801F-0A46592DF734}"/>
              </a:ext>
            </a:extLst>
          </p:cNvPr>
          <p:cNvCxnSpPr>
            <a:cxnSpLocks noChangeShapeType="1"/>
          </p:cNvCxnSpPr>
          <p:nvPr/>
        </p:nvCxnSpPr>
        <p:spPr bwMode="auto">
          <a:xfrm>
            <a:off x="4038600" y="2584450"/>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3995" name="Straight Connector 41">
            <a:extLst>
              <a:ext uri="{FF2B5EF4-FFF2-40B4-BE49-F238E27FC236}">
                <a16:creationId xmlns:a16="http://schemas.microsoft.com/office/drawing/2014/main" id="{3A8B5B35-1F6F-9446-9004-07B5050F2A19}"/>
              </a:ext>
            </a:extLst>
          </p:cNvPr>
          <p:cNvCxnSpPr>
            <a:cxnSpLocks noChangeShapeType="1"/>
          </p:cNvCxnSpPr>
          <p:nvPr/>
        </p:nvCxnSpPr>
        <p:spPr bwMode="auto">
          <a:xfrm>
            <a:off x="6705600" y="2813050"/>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3996" name="Straight Connector 42">
            <a:extLst>
              <a:ext uri="{FF2B5EF4-FFF2-40B4-BE49-F238E27FC236}">
                <a16:creationId xmlns:a16="http://schemas.microsoft.com/office/drawing/2014/main" id="{2CFA606C-8301-9445-9752-F9881A2E9F59}"/>
              </a:ext>
            </a:extLst>
          </p:cNvPr>
          <p:cNvCxnSpPr>
            <a:cxnSpLocks noChangeShapeType="1"/>
          </p:cNvCxnSpPr>
          <p:nvPr/>
        </p:nvCxnSpPr>
        <p:spPr bwMode="auto">
          <a:xfrm>
            <a:off x="6934200" y="2584450"/>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3" name="Group 55">
            <a:extLst>
              <a:ext uri="{FF2B5EF4-FFF2-40B4-BE49-F238E27FC236}">
                <a16:creationId xmlns:a16="http://schemas.microsoft.com/office/drawing/2014/main" id="{0F9C13A4-25B2-1944-AC2C-0F8B197A4F46}"/>
              </a:ext>
            </a:extLst>
          </p:cNvPr>
          <p:cNvGrpSpPr/>
          <p:nvPr/>
        </p:nvGrpSpPr>
        <p:grpSpPr>
          <a:xfrm>
            <a:off x="3505200" y="6140510"/>
            <a:ext cx="3429000" cy="406160"/>
            <a:chOff x="5410200" y="5689839"/>
            <a:chExt cx="3429000" cy="406160"/>
          </a:xfrm>
          <a:solidFill>
            <a:srgbClr val="66FFFF"/>
          </a:solidFill>
        </p:grpSpPr>
        <p:cxnSp>
          <p:nvCxnSpPr>
            <p:cNvPr id="48" name="Straight Connector 47">
              <a:extLst>
                <a:ext uri="{FF2B5EF4-FFF2-40B4-BE49-F238E27FC236}">
                  <a16:creationId xmlns:a16="http://schemas.microsoft.com/office/drawing/2014/main" id="{AB9534AF-93CB-B143-958E-82A3BAA395C7}"/>
                </a:ext>
              </a:extLst>
            </p:cNvPr>
            <p:cNvCxnSpPr/>
            <p:nvPr/>
          </p:nvCxnSpPr>
          <p:spPr bwMode="auto">
            <a:xfrm>
              <a:off x="5562600" y="5791200"/>
              <a:ext cx="3047999" cy="0"/>
            </a:xfrm>
            <a:prstGeom prst="line">
              <a:avLst/>
            </a:prstGeom>
            <a:grpFill/>
            <a:ln w="1905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5030F488-6102-A84C-9FC2-5F807E5C22A9}"/>
                </a:ext>
              </a:extLst>
            </p:cNvPr>
            <p:cNvCxnSpPr/>
            <p:nvPr/>
          </p:nvCxnSpPr>
          <p:spPr bwMode="auto">
            <a:xfrm>
              <a:off x="5562600" y="6007100"/>
              <a:ext cx="3276600" cy="0"/>
            </a:xfrm>
            <a:prstGeom prst="line">
              <a:avLst/>
            </a:prstGeom>
            <a:grpFill/>
            <a:ln w="19050" cap="flat" cmpd="sng" algn="ctr">
              <a:solidFill>
                <a:schemeClr val="tx1"/>
              </a:solidFill>
              <a:prstDash val="solid"/>
              <a:round/>
              <a:headEnd type="none" w="med" len="med"/>
              <a:tailEnd type="none" w="med" len="med"/>
            </a:ln>
            <a:effectLst/>
          </p:spPr>
        </p:cxnSp>
        <p:sp>
          <p:nvSpPr>
            <p:cNvPr id="52" name="Right Arrow 51">
              <a:extLst>
                <a:ext uri="{FF2B5EF4-FFF2-40B4-BE49-F238E27FC236}">
                  <a16:creationId xmlns:a16="http://schemas.microsoft.com/office/drawing/2014/main" id="{67D70217-ED8B-B040-8F23-6DC5C404D053}"/>
                </a:ext>
              </a:extLst>
            </p:cNvPr>
            <p:cNvSpPr/>
            <p:nvPr/>
          </p:nvSpPr>
          <p:spPr bwMode="auto">
            <a:xfrm rot="10800000">
              <a:off x="5410200" y="5689839"/>
              <a:ext cx="228600" cy="406160"/>
            </a:xfrm>
            <a:prstGeom prst="rightArrow">
              <a:avLst>
                <a:gd name="adj1" fmla="val 50000"/>
                <a:gd name="adj2" fmla="val 115693"/>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55" name="Rectangle 54">
              <a:extLst>
                <a:ext uri="{FF2B5EF4-FFF2-40B4-BE49-F238E27FC236}">
                  <a16:creationId xmlns:a16="http://schemas.microsoft.com/office/drawing/2014/main" id="{D15B73BC-BB74-E740-B8E3-1F2DDBF7A5EC}"/>
                </a:ext>
              </a:extLst>
            </p:cNvPr>
            <p:cNvSpPr/>
            <p:nvPr/>
          </p:nvSpPr>
          <p:spPr bwMode="auto">
            <a:xfrm>
              <a:off x="5562600" y="5797729"/>
              <a:ext cx="90000" cy="201600"/>
            </a:xfrm>
            <a:prstGeom prst="rect">
              <a:avLst/>
            </a:prstGeom>
            <a:grpFill/>
            <a:ln w="3175" cap="flat" cmpd="sng" algn="ctr">
              <a:solidFill>
                <a:srgbClr val="66FFFF"/>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4" name="Group 64">
            <a:extLst>
              <a:ext uri="{FF2B5EF4-FFF2-40B4-BE49-F238E27FC236}">
                <a16:creationId xmlns:a16="http://schemas.microsoft.com/office/drawing/2014/main" id="{FCA2EE8E-6226-7E4F-B7CF-93E2EA5110C9}"/>
              </a:ext>
            </a:extLst>
          </p:cNvPr>
          <p:cNvGrpSpPr/>
          <p:nvPr/>
        </p:nvGrpSpPr>
        <p:grpSpPr>
          <a:xfrm>
            <a:off x="6248400" y="4641670"/>
            <a:ext cx="495300" cy="250856"/>
            <a:chOff x="7696200" y="4549743"/>
            <a:chExt cx="495300" cy="250856"/>
          </a:xfrm>
          <a:solidFill>
            <a:srgbClr val="66FFFF"/>
          </a:solidFill>
        </p:grpSpPr>
        <p:sp>
          <p:nvSpPr>
            <p:cNvPr id="40" name="Right Arrow 39">
              <a:extLst>
                <a:ext uri="{FF2B5EF4-FFF2-40B4-BE49-F238E27FC236}">
                  <a16:creationId xmlns:a16="http://schemas.microsoft.com/office/drawing/2014/main" id="{5CB70D90-4F2C-9E48-ABB1-2A6AA967076F}"/>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67" name="Rectangle 66">
              <a:extLst>
                <a:ext uri="{FF2B5EF4-FFF2-40B4-BE49-F238E27FC236}">
                  <a16:creationId xmlns:a16="http://schemas.microsoft.com/office/drawing/2014/main" id="{6E187B15-2134-104E-B436-C2016A708DC6}"/>
                </a:ext>
              </a:extLst>
            </p:cNvPr>
            <p:cNvSpPr/>
            <p:nvPr/>
          </p:nvSpPr>
          <p:spPr bwMode="auto">
            <a:xfrm>
              <a:off x="8115300" y="4632473"/>
              <a:ext cx="76200" cy="79200"/>
            </a:xfrm>
            <a:prstGeom prst="rect">
              <a:avLst/>
            </a:prstGeom>
            <a:grpFill/>
            <a:ln w="19050" cap="flat" cmpd="sng" algn="ctr">
              <a:solidFill>
                <a:srgbClr val="66FFFF"/>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5" name="Group 69">
            <a:extLst>
              <a:ext uri="{FF2B5EF4-FFF2-40B4-BE49-F238E27FC236}">
                <a16:creationId xmlns:a16="http://schemas.microsoft.com/office/drawing/2014/main" id="{3A63DC4C-18CC-024C-9384-BB0CB34FA40D}"/>
              </a:ext>
            </a:extLst>
          </p:cNvPr>
          <p:cNvGrpSpPr/>
          <p:nvPr/>
        </p:nvGrpSpPr>
        <p:grpSpPr>
          <a:xfrm>
            <a:off x="6248400" y="3346270"/>
            <a:ext cx="495300" cy="250856"/>
            <a:chOff x="7696200" y="4549743"/>
            <a:chExt cx="495300" cy="250856"/>
          </a:xfrm>
          <a:solidFill>
            <a:srgbClr val="66FFFF"/>
          </a:solidFill>
        </p:grpSpPr>
        <p:sp>
          <p:nvSpPr>
            <p:cNvPr id="71" name="Right Arrow 70">
              <a:extLst>
                <a:ext uri="{FF2B5EF4-FFF2-40B4-BE49-F238E27FC236}">
                  <a16:creationId xmlns:a16="http://schemas.microsoft.com/office/drawing/2014/main" id="{2F63EE45-0965-1C4C-864B-FAFA1A10EBDD}"/>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72" name="Rectangle 71">
              <a:extLst>
                <a:ext uri="{FF2B5EF4-FFF2-40B4-BE49-F238E27FC236}">
                  <a16:creationId xmlns:a16="http://schemas.microsoft.com/office/drawing/2014/main" id="{87597336-B4AC-A949-BD06-B9BF03FCEC96}"/>
                </a:ext>
              </a:extLst>
            </p:cNvPr>
            <p:cNvSpPr/>
            <p:nvPr/>
          </p:nvSpPr>
          <p:spPr bwMode="auto">
            <a:xfrm>
              <a:off x="8115300" y="4632473"/>
              <a:ext cx="76200" cy="79200"/>
            </a:xfrm>
            <a:prstGeom prst="rect">
              <a:avLst/>
            </a:prstGeom>
            <a:grpFill/>
            <a:ln w="19050" cap="flat" cmpd="sng" algn="ctr">
              <a:solidFill>
                <a:srgbClr val="66FFFF"/>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sp>
        <p:nvSpPr>
          <p:cNvPr id="84000" name="Right Arrow 74">
            <a:extLst>
              <a:ext uri="{FF2B5EF4-FFF2-40B4-BE49-F238E27FC236}">
                <a16:creationId xmlns:a16="http://schemas.microsoft.com/office/drawing/2014/main" id="{2194488F-4298-3D43-99CC-0A85EE8AF664}"/>
              </a:ext>
            </a:extLst>
          </p:cNvPr>
          <p:cNvSpPr>
            <a:spLocks noChangeArrowheads="1"/>
          </p:cNvSpPr>
          <p:nvPr/>
        </p:nvSpPr>
        <p:spPr bwMode="auto">
          <a:xfrm rot="-5400000">
            <a:off x="2775744" y="5639594"/>
            <a:ext cx="508000" cy="341312"/>
          </a:xfrm>
          <a:prstGeom prst="rightArrow">
            <a:avLst>
              <a:gd name="adj1" fmla="val 50000"/>
              <a:gd name="adj2" fmla="val 49978"/>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01" name="TextBox 75">
            <a:extLst>
              <a:ext uri="{FF2B5EF4-FFF2-40B4-BE49-F238E27FC236}">
                <a16:creationId xmlns:a16="http://schemas.microsoft.com/office/drawing/2014/main" id="{B7E676C4-8FDF-6743-A977-5BA25DAFD33E}"/>
              </a:ext>
            </a:extLst>
          </p:cNvPr>
          <p:cNvSpPr txBox="1">
            <a:spLocks noChangeArrowheads="1"/>
          </p:cNvSpPr>
          <p:nvPr/>
        </p:nvSpPr>
        <p:spPr bwMode="auto">
          <a:xfrm>
            <a:off x="6038850" y="2965450"/>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84002" name="TextBox 76">
            <a:extLst>
              <a:ext uri="{FF2B5EF4-FFF2-40B4-BE49-F238E27FC236}">
                <a16:creationId xmlns:a16="http://schemas.microsoft.com/office/drawing/2014/main" id="{D403EF37-B2EA-1E47-BFB9-85E14E27ADC3}"/>
              </a:ext>
            </a:extLst>
          </p:cNvPr>
          <p:cNvSpPr txBox="1">
            <a:spLocks noChangeArrowheads="1"/>
          </p:cNvSpPr>
          <p:nvPr/>
        </p:nvSpPr>
        <p:spPr bwMode="auto">
          <a:xfrm>
            <a:off x="6038850" y="4227513"/>
            <a:ext cx="895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84003" name="Right Arrow 79">
            <a:extLst>
              <a:ext uri="{FF2B5EF4-FFF2-40B4-BE49-F238E27FC236}">
                <a16:creationId xmlns:a16="http://schemas.microsoft.com/office/drawing/2014/main" id="{11AE3471-F8A8-6946-99C8-789E66100B0B}"/>
              </a:ext>
            </a:extLst>
          </p:cNvPr>
          <p:cNvSpPr>
            <a:spLocks noChangeArrowheads="1"/>
          </p:cNvSpPr>
          <p:nvPr/>
        </p:nvSpPr>
        <p:spPr bwMode="auto">
          <a:xfrm rot="-5400000">
            <a:off x="2751932" y="3439318"/>
            <a:ext cx="476250" cy="341313"/>
          </a:xfrm>
          <a:prstGeom prst="rightArrow">
            <a:avLst>
              <a:gd name="adj1" fmla="val 50000"/>
              <a:gd name="adj2" fmla="val 49974"/>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04" name="Right Arrow 80">
            <a:extLst>
              <a:ext uri="{FF2B5EF4-FFF2-40B4-BE49-F238E27FC236}">
                <a16:creationId xmlns:a16="http://schemas.microsoft.com/office/drawing/2014/main" id="{2260DF92-8CB2-4140-B67C-AEBA5A866AEF}"/>
              </a:ext>
            </a:extLst>
          </p:cNvPr>
          <p:cNvSpPr>
            <a:spLocks noChangeArrowheads="1"/>
          </p:cNvSpPr>
          <p:nvPr/>
        </p:nvSpPr>
        <p:spPr bwMode="auto">
          <a:xfrm rot="-5400000">
            <a:off x="2799557" y="4433093"/>
            <a:ext cx="381000" cy="341313"/>
          </a:xfrm>
          <a:prstGeom prst="rightArrow">
            <a:avLst>
              <a:gd name="adj1" fmla="val 50000"/>
              <a:gd name="adj2" fmla="val 5000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05" name="Rectangle 3">
            <a:extLst>
              <a:ext uri="{FF2B5EF4-FFF2-40B4-BE49-F238E27FC236}">
                <a16:creationId xmlns:a16="http://schemas.microsoft.com/office/drawing/2014/main" id="{C226BC50-ABDA-E34E-A6E3-35AEEFFE1EE8}"/>
              </a:ext>
            </a:extLst>
          </p:cNvPr>
          <p:cNvSpPr txBox="1">
            <a:spLocks noChangeArrowheads="1"/>
          </p:cNvSpPr>
          <p:nvPr/>
        </p:nvSpPr>
        <p:spPr bwMode="auto">
          <a:xfrm>
            <a:off x="7000875" y="2584450"/>
            <a:ext cx="4378325"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pPr>
            <a:r>
              <a:rPr lang="en-US" altLang="zh-CN" b="0" dirty="0">
                <a:latin typeface="Nanum Myeongjo" panose="02020603020101020101" pitchFamily="18" charset="-127"/>
                <a:ea typeface="宋体" panose="02010600030101010101" pitchFamily="2" charset="-122"/>
              </a:rPr>
              <a:t>state set according to </a:t>
            </a:r>
            <a:r>
              <a:rPr lang="en-US" altLang="zh-CN" b="0" dirty="0">
                <a:solidFill>
                  <a:srgbClr val="FF0000"/>
                </a:solidFill>
                <a:latin typeface="Nanum Myeongjo" panose="02020603020101020101" pitchFamily="18" charset="-127"/>
                <a:ea typeface="宋体" panose="02010600030101010101" pitchFamily="2" charset="-122"/>
                <a:cs typeface="Courier New" panose="02070309020205020404" pitchFamily="49" charset="0"/>
              </a:rPr>
              <a:t>2nd</a:t>
            </a:r>
            <a:r>
              <a:rPr lang="en-US" altLang="zh-CN" b="0" dirty="0">
                <a:latin typeface="Nanum Myeongjo" panose="02020603020101020101" pitchFamily="18" charset="-127"/>
                <a:ea typeface="宋体" panose="02010600030101010101" pitchFamily="2" charset="-122"/>
              </a:rPr>
              <a:t> instruction</a:t>
            </a:r>
          </a:p>
          <a:p>
            <a:pPr>
              <a:lnSpc>
                <a:spcPct val="90000"/>
              </a:lnSpc>
            </a:pPr>
            <a:r>
              <a:rPr lang="en-US" altLang="zh-CN" b="0" dirty="0">
                <a:latin typeface="Nanum Myeongjo" panose="02020603020101020101" pitchFamily="18" charset="-127"/>
                <a:ea typeface="宋体" panose="02010600030101010101" pitchFamily="2" charset="-122"/>
              </a:rPr>
              <a:t>combinational logic generates results for </a:t>
            </a:r>
            <a:r>
              <a:rPr lang="en-US" altLang="zh-CN" b="0" dirty="0">
                <a:solidFill>
                  <a:srgbClr val="FF0000"/>
                </a:solidFill>
                <a:latin typeface="Nanum Myeongjo" panose="02020603020101020101" pitchFamily="18" charset="-127"/>
                <a:ea typeface="宋体" panose="02010600030101010101" pitchFamily="2" charset="-122"/>
              </a:rPr>
              <a:t>3rd</a:t>
            </a:r>
            <a:r>
              <a:rPr lang="en-US" altLang="zh-CN" b="0" dirty="0">
                <a:latin typeface="Nanum Myeongjo" panose="02020603020101020101" pitchFamily="18" charset="-127"/>
                <a:ea typeface="宋体" panose="02010600030101010101" pitchFamily="2" charset="-122"/>
              </a:rPr>
              <a:t> instruction</a:t>
            </a:r>
          </a:p>
          <a:p>
            <a:pPr>
              <a:lnSpc>
                <a:spcPct val="90000"/>
              </a:lnSpc>
            </a:pPr>
            <a:endParaRPr lang="en-US" altLang="zh-CN" b="0" dirty="0">
              <a:latin typeface="Nanum Myeongjo" panose="02020603020101020101" pitchFamily="18" charset="-127"/>
              <a:ea typeface="宋体" panose="02010600030101010101" pitchFamily="2" charset="-122"/>
            </a:endParaRPr>
          </a:p>
        </p:txBody>
      </p:sp>
      <p:sp>
        <p:nvSpPr>
          <p:cNvPr id="84006" name="Rectangle 41">
            <a:extLst>
              <a:ext uri="{FF2B5EF4-FFF2-40B4-BE49-F238E27FC236}">
                <a16:creationId xmlns:a16="http://schemas.microsoft.com/office/drawing/2014/main" id="{557C3E5A-8A1B-DB43-A7EB-1D131E10A62B}"/>
              </a:ext>
            </a:extLst>
          </p:cNvPr>
          <p:cNvSpPr>
            <a:spLocks noChangeArrowheads="1"/>
          </p:cNvSpPr>
          <p:nvPr/>
        </p:nvSpPr>
        <p:spPr bwMode="auto">
          <a:xfrm>
            <a:off x="1925638" y="16002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07" name="Rectangle 27">
            <a:extLst>
              <a:ext uri="{FF2B5EF4-FFF2-40B4-BE49-F238E27FC236}">
                <a16:creationId xmlns:a16="http://schemas.microsoft.com/office/drawing/2014/main" id="{113402F6-D70F-6B42-A962-92CEB617DD4E}"/>
              </a:ext>
            </a:extLst>
          </p:cNvPr>
          <p:cNvSpPr>
            <a:spLocks noChangeArrowheads="1"/>
          </p:cNvSpPr>
          <p:nvPr/>
        </p:nvSpPr>
        <p:spPr bwMode="auto">
          <a:xfrm>
            <a:off x="2001838" y="16002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4008" name="Rectangle 28">
            <a:extLst>
              <a:ext uri="{FF2B5EF4-FFF2-40B4-BE49-F238E27FC236}">
                <a16:creationId xmlns:a16="http://schemas.microsoft.com/office/drawing/2014/main" id="{5DF76E2A-8D2E-8040-8358-E83F4A2D538D}"/>
              </a:ext>
            </a:extLst>
          </p:cNvPr>
          <p:cNvSpPr>
            <a:spLocks noChangeArrowheads="1"/>
          </p:cNvSpPr>
          <p:nvPr/>
        </p:nvSpPr>
        <p:spPr bwMode="auto">
          <a:xfrm>
            <a:off x="1905000" y="1757363"/>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3:</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4009" name="Rectangle 3">
            <a:extLst>
              <a:ext uri="{FF2B5EF4-FFF2-40B4-BE49-F238E27FC236}">
                <a16:creationId xmlns:a16="http://schemas.microsoft.com/office/drawing/2014/main" id="{D857DD37-3155-E04F-B69F-04A6E5E4277F}"/>
              </a:ext>
            </a:extLst>
          </p:cNvPr>
          <p:cNvSpPr>
            <a:spLocks noChangeArrowheads="1"/>
          </p:cNvSpPr>
          <p:nvPr/>
        </p:nvSpPr>
        <p:spPr bwMode="auto">
          <a:xfrm>
            <a:off x="6215063" y="4843463"/>
            <a:ext cx="1709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%rbx</a:t>
            </a:r>
            <a:r>
              <a:rPr lang="en-US" altLang="zh-CN" sz="1600" b="0" dirty="0">
                <a:solidFill>
                  <a:srgbClr val="FF0000"/>
                </a:solidFill>
                <a:latin typeface="Nanum Myeongjo" panose="02020603020101020101" pitchFamily="18" charset="-127"/>
                <a:ea typeface="宋体" panose="02010600030101010101" pitchFamily="2" charset="-122"/>
                <a:sym typeface="Wingdings" pitchFamily="2" charset="2"/>
              </a:rPr>
              <a:t></a:t>
            </a:r>
            <a:r>
              <a:rPr lang="en-US" altLang="zh-CN" sz="1600" b="0" dirty="0">
                <a:solidFill>
                  <a:srgbClr val="FF0000"/>
                </a:solidFill>
                <a:latin typeface="Nanum Myeongjo" panose="02020603020101020101" pitchFamily="18" charset="-127"/>
                <a:ea typeface="宋体" panose="02010600030101010101" pitchFamily="2" charset="-122"/>
              </a:rPr>
              <a:t>0x300</a:t>
            </a:r>
            <a:endParaRPr lang="zh-CN" altLang="en-US" sz="1600" b="0" dirty="0">
              <a:solidFill>
                <a:srgbClr val="FF0000"/>
              </a:solidFill>
              <a:latin typeface="Nanum Myeongjo" panose="02020603020101020101" pitchFamily="18" charset="-127"/>
              <a:ea typeface="宋体" panose="02010600030101010101" pitchFamily="2" charset="-122"/>
            </a:endParaRPr>
          </a:p>
        </p:txBody>
      </p:sp>
      <p:sp>
        <p:nvSpPr>
          <p:cNvPr id="84010" name="Rectangle 61">
            <a:extLst>
              <a:ext uri="{FF2B5EF4-FFF2-40B4-BE49-F238E27FC236}">
                <a16:creationId xmlns:a16="http://schemas.microsoft.com/office/drawing/2014/main" id="{509EAB38-F5AD-B04B-AC74-CE1A71CB542B}"/>
              </a:ext>
            </a:extLst>
          </p:cNvPr>
          <p:cNvSpPr>
            <a:spLocks noChangeArrowheads="1"/>
          </p:cNvSpPr>
          <p:nvPr/>
        </p:nvSpPr>
        <p:spPr bwMode="auto">
          <a:xfrm>
            <a:off x="3113088" y="4452938"/>
            <a:ext cx="5445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000</a:t>
            </a:r>
            <a:endParaRPr lang="zh-CN" altLang="en-US" sz="1600" b="0" dirty="0">
              <a:solidFill>
                <a:srgbClr val="FF0000"/>
              </a:solidFill>
              <a:latin typeface="Nanum Myeongjo" panose="02020603020101020101" pitchFamily="18" charset="-127"/>
              <a:ea typeface="宋体" panose="02010600030101010101" pitchFamily="2" charset="-122"/>
            </a:endParaRPr>
          </a:p>
        </p:txBody>
      </p:sp>
      <p:sp>
        <p:nvSpPr>
          <p:cNvPr id="84011" name="Rectangle 62">
            <a:extLst>
              <a:ext uri="{FF2B5EF4-FFF2-40B4-BE49-F238E27FC236}">
                <a16:creationId xmlns:a16="http://schemas.microsoft.com/office/drawing/2014/main" id="{4DE160ED-FD99-2445-BE0C-89A815C8EBDE}"/>
              </a:ext>
            </a:extLst>
          </p:cNvPr>
          <p:cNvSpPr>
            <a:spLocks noChangeArrowheads="1"/>
          </p:cNvSpPr>
          <p:nvPr/>
        </p:nvSpPr>
        <p:spPr bwMode="auto">
          <a:xfrm>
            <a:off x="3124200" y="5726113"/>
            <a:ext cx="931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0x00C</a:t>
            </a:r>
            <a:endParaRPr lang="zh-CN" altLang="en-US" sz="1600" b="0" dirty="0">
              <a:solidFill>
                <a:srgbClr val="FF0000"/>
              </a:solidFill>
              <a:latin typeface="Nanum Myeongjo" panose="02020603020101020101" pitchFamily="18" charset="-127"/>
              <a:ea typeface="宋体" panose="02010600030101010101" pitchFamily="2" charset="-122"/>
            </a:endParaRPr>
          </a:p>
        </p:txBody>
      </p:sp>
      <p:sp>
        <p:nvSpPr>
          <p:cNvPr id="84012" name="Rectangle 63">
            <a:extLst>
              <a:ext uri="{FF2B5EF4-FFF2-40B4-BE49-F238E27FC236}">
                <a16:creationId xmlns:a16="http://schemas.microsoft.com/office/drawing/2014/main" id="{A6BDB11B-AC35-A148-8E02-ED99C62BB327}"/>
              </a:ext>
            </a:extLst>
          </p:cNvPr>
          <p:cNvSpPr>
            <a:spLocks noChangeArrowheads="1"/>
          </p:cNvSpPr>
          <p:nvPr/>
        </p:nvSpPr>
        <p:spPr bwMode="auto">
          <a:xfrm>
            <a:off x="4013200" y="5943600"/>
            <a:ext cx="931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0x00E</a:t>
            </a:r>
            <a:endParaRPr lang="zh-CN" altLang="en-US" sz="1600" b="0" dirty="0">
              <a:solidFill>
                <a:srgbClr val="FF0000"/>
              </a:solidFill>
              <a:latin typeface="Nanum Myeongjo" panose="02020603020101020101" pitchFamily="18" charset="-127"/>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A23BA063-DC33-0346-B251-E78F625F13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ED53C4F-7E80-5B44-8BE6-285694CD63D7}" type="slidenum">
              <a:rPr lang="zh-CN" altLang="en-US" sz="1400">
                <a:latin typeface="Nanum Myeongjo" panose="02020603020101020101" pitchFamily="18" charset="-127"/>
              </a:rPr>
              <a:pPr>
                <a:spcBef>
                  <a:spcPct val="0"/>
                </a:spcBef>
                <a:buFontTx/>
                <a:buNone/>
              </a:pPr>
              <a:t>41</a:t>
            </a:fld>
            <a:endParaRPr lang="en-US" altLang="zh-CN" sz="1400" dirty="0">
              <a:latin typeface="Nanum Myeongjo" panose="02020603020101020101" pitchFamily="18" charset="-127"/>
            </a:endParaRPr>
          </a:p>
        </p:txBody>
      </p:sp>
      <p:sp>
        <p:nvSpPr>
          <p:cNvPr id="86019" name="Line 3">
            <a:extLst>
              <a:ext uri="{FF2B5EF4-FFF2-40B4-BE49-F238E27FC236}">
                <a16:creationId xmlns:a16="http://schemas.microsoft.com/office/drawing/2014/main" id="{4A6DC4BE-1814-0C40-9362-223685696D08}"/>
              </a:ext>
            </a:extLst>
          </p:cNvPr>
          <p:cNvSpPr>
            <a:spLocks noChangeShapeType="1"/>
          </p:cNvSpPr>
          <p:nvPr/>
        </p:nvSpPr>
        <p:spPr bwMode="auto">
          <a:xfrm>
            <a:off x="7924800" y="1778000"/>
            <a:ext cx="1588" cy="839788"/>
          </a:xfrm>
          <a:prstGeom prst="line">
            <a:avLst/>
          </a:prstGeom>
          <a:noFill/>
          <a:ln w="38100">
            <a:solidFill>
              <a:srgbClr val="FF3300"/>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86020" name="Rectangle 9">
            <a:extLst>
              <a:ext uri="{FF2B5EF4-FFF2-40B4-BE49-F238E27FC236}">
                <a16:creationId xmlns:a16="http://schemas.microsoft.com/office/drawing/2014/main" id="{4B12088F-13EC-F641-A71B-D30061CFDC58}"/>
              </a:ext>
            </a:extLst>
          </p:cNvPr>
          <p:cNvSpPr>
            <a:spLocks noChangeArrowheads="1"/>
          </p:cNvSpPr>
          <p:nvPr/>
        </p:nvSpPr>
        <p:spPr bwMode="auto">
          <a:xfrm>
            <a:off x="3043238" y="4257675"/>
            <a:ext cx="7319962" cy="539750"/>
          </a:xfrm>
          <a:prstGeom prst="rect">
            <a:avLst/>
          </a:prstGeom>
          <a:solidFill>
            <a:srgbClr val="66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21" name="Rectangle 10">
            <a:extLst>
              <a:ext uri="{FF2B5EF4-FFF2-40B4-BE49-F238E27FC236}">
                <a16:creationId xmlns:a16="http://schemas.microsoft.com/office/drawing/2014/main" id="{5EDD3AB9-6D38-A14E-9B2C-09A7CF6611F1}"/>
              </a:ext>
            </a:extLst>
          </p:cNvPr>
          <p:cNvSpPr>
            <a:spLocks noChangeArrowheads="1"/>
          </p:cNvSpPr>
          <p:nvPr/>
        </p:nvSpPr>
        <p:spPr bwMode="auto">
          <a:xfrm>
            <a:off x="3127375" y="4398963"/>
            <a:ext cx="782265"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0x00c:</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22" name="Rectangle 11">
            <a:extLst>
              <a:ext uri="{FF2B5EF4-FFF2-40B4-BE49-F238E27FC236}">
                <a16:creationId xmlns:a16="http://schemas.microsoft.com/office/drawing/2014/main" id="{10BE7DA9-01CF-D24B-8F60-F3960E684CA0}"/>
              </a:ext>
            </a:extLst>
          </p:cNvPr>
          <p:cNvSpPr>
            <a:spLocks noChangeArrowheads="1"/>
          </p:cNvSpPr>
          <p:nvPr/>
        </p:nvSpPr>
        <p:spPr bwMode="auto">
          <a:xfrm>
            <a:off x="4165600" y="4397375"/>
            <a:ext cx="5366854"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a:solidFill>
                  <a:srgbClr val="000000"/>
                </a:solidFill>
                <a:latin typeface="Nanum Myeongjo" panose="02020603020101020101" pitchFamily="18" charset="-127"/>
                <a:ea typeface="宋体" panose="02010600030101010101" pitchFamily="2" charset="-122"/>
              </a:rPr>
              <a:t>a</a:t>
            </a:r>
            <a:r>
              <a:rPr lang="zh-CN" altLang="zh-CN" sz="2000" b="0" dirty="0">
                <a:solidFill>
                  <a:srgbClr val="000000"/>
                </a:solidFill>
                <a:latin typeface="Nanum Myeongjo" panose="02020603020101020101" pitchFamily="18" charset="-127"/>
                <a:ea typeface="宋体" panose="02010600030101010101" pitchFamily="2" charset="-122"/>
              </a:rPr>
              <a:t>dd</a:t>
            </a:r>
            <a:r>
              <a:rPr lang="en-US" altLang="zh-CN" sz="2000" b="0" dirty="0">
                <a:solidFill>
                  <a:srgbClr val="000000"/>
                </a:solidFill>
                <a:latin typeface="Nanum Myeongjo" panose="02020603020101020101" pitchFamily="18" charset="-127"/>
                <a:ea typeface="宋体" panose="02010600030101010101" pitchFamily="2" charset="-122"/>
              </a:rPr>
              <a:t>q %</a:t>
            </a:r>
            <a:r>
              <a:rPr lang="en-US" altLang="zh-CN" sz="2000" b="0" dirty="0" err="1">
                <a:solidFill>
                  <a:srgbClr val="000000"/>
                </a:solidFill>
                <a:latin typeface="Nanum Myeongjo" panose="02020603020101020101" pitchFamily="18" charset="-127"/>
                <a:ea typeface="宋体" panose="02010600030101010101" pitchFamily="2" charset="-122"/>
              </a:rPr>
              <a:t>rdx</a:t>
            </a:r>
            <a:r>
              <a:rPr lang="en-US" altLang="zh-CN" sz="2000" b="0" dirty="0">
                <a:solidFill>
                  <a:srgbClr val="000000"/>
                </a:solidFill>
                <a:latin typeface="Nanum Myeongjo" panose="02020603020101020101" pitchFamily="18" charset="-127"/>
                <a:ea typeface="宋体" panose="02010600030101010101" pitchFamily="2" charset="-122"/>
              </a:rPr>
              <a:t>,%</a:t>
            </a:r>
            <a:r>
              <a:rPr lang="en-US" altLang="zh-CN" sz="2000" b="0" dirty="0" err="1">
                <a:solidFill>
                  <a:srgbClr val="000000"/>
                </a:solidFill>
                <a:latin typeface="Nanum Myeongjo" panose="02020603020101020101" pitchFamily="18" charset="-127"/>
                <a:ea typeface="宋体" panose="02010600030101010101" pitchFamily="2" charset="-122"/>
              </a:rPr>
              <a:t>rbx</a:t>
            </a:r>
            <a:r>
              <a:rPr lang="en-US" altLang="zh-CN" sz="2000" b="0" dirty="0">
                <a:solidFill>
                  <a:srgbClr val="000000"/>
                </a:solidFill>
                <a:latin typeface="Nanum Myeongjo" panose="02020603020101020101" pitchFamily="18" charset="-127"/>
                <a:ea typeface="宋体" panose="02010600030101010101" pitchFamily="2" charset="-122"/>
              </a:rPr>
              <a:t>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0x300 CC000</a:t>
            </a:r>
            <a:endParaRPr lang="zh-CN" altLang="zh-CN" sz="1600" b="0" dirty="0">
              <a:latin typeface="Nanum Myeongjo" panose="02020603020101020101" pitchFamily="18" charset="-127"/>
              <a:ea typeface="宋体" panose="02010600030101010101" pitchFamily="2" charset="-122"/>
            </a:endParaRPr>
          </a:p>
        </p:txBody>
      </p:sp>
      <p:sp>
        <p:nvSpPr>
          <p:cNvPr id="7189" name="Rectangle 23">
            <a:extLst>
              <a:ext uri="{FF2B5EF4-FFF2-40B4-BE49-F238E27FC236}">
                <a16:creationId xmlns:a16="http://schemas.microsoft.com/office/drawing/2014/main" id="{9F0912C8-785A-F243-94C3-384B266126E9}"/>
              </a:ext>
            </a:extLst>
          </p:cNvPr>
          <p:cNvSpPr>
            <a:spLocks noChangeArrowheads="1"/>
          </p:cNvSpPr>
          <p:nvPr/>
        </p:nvSpPr>
        <p:spPr bwMode="auto">
          <a:xfrm>
            <a:off x="3043238" y="4795838"/>
            <a:ext cx="7319962" cy="538162"/>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86024" name="Rectangle 24">
            <a:extLst>
              <a:ext uri="{FF2B5EF4-FFF2-40B4-BE49-F238E27FC236}">
                <a16:creationId xmlns:a16="http://schemas.microsoft.com/office/drawing/2014/main" id="{82234456-BC7D-9447-8051-256CD2B92BC8}"/>
              </a:ext>
            </a:extLst>
          </p:cNvPr>
          <p:cNvSpPr>
            <a:spLocks noChangeArrowheads="1"/>
          </p:cNvSpPr>
          <p:nvPr/>
        </p:nvSpPr>
        <p:spPr bwMode="auto">
          <a:xfrm>
            <a:off x="3127375" y="4937125"/>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25" name="Rectangle 25">
            <a:extLst>
              <a:ext uri="{FF2B5EF4-FFF2-40B4-BE49-F238E27FC236}">
                <a16:creationId xmlns:a16="http://schemas.microsoft.com/office/drawing/2014/main" id="{01E06B9E-756F-E540-9738-ED44D931097E}"/>
              </a:ext>
            </a:extLst>
          </p:cNvPr>
          <p:cNvSpPr>
            <a:spLocks noChangeArrowheads="1"/>
          </p:cNvSpPr>
          <p:nvPr/>
        </p:nvSpPr>
        <p:spPr bwMode="auto">
          <a:xfrm>
            <a:off x="4165600" y="4937125"/>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86026" name="Rectangle 27">
            <a:extLst>
              <a:ext uri="{FF2B5EF4-FFF2-40B4-BE49-F238E27FC236}">
                <a16:creationId xmlns:a16="http://schemas.microsoft.com/office/drawing/2014/main" id="{C06D15EB-2ACD-3044-AE60-9962E69657D8}"/>
              </a:ext>
            </a:extLst>
          </p:cNvPr>
          <p:cNvSpPr>
            <a:spLocks noChangeArrowheads="1"/>
          </p:cNvSpPr>
          <p:nvPr/>
        </p:nvSpPr>
        <p:spPr bwMode="auto">
          <a:xfrm>
            <a:off x="1925638" y="4257675"/>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27" name="Rectangle 28">
            <a:extLst>
              <a:ext uri="{FF2B5EF4-FFF2-40B4-BE49-F238E27FC236}">
                <a16:creationId xmlns:a16="http://schemas.microsoft.com/office/drawing/2014/main" id="{5EE2DBD9-857D-A845-B7A4-E63279DA5187}"/>
              </a:ext>
            </a:extLst>
          </p:cNvPr>
          <p:cNvSpPr>
            <a:spLocks noChangeArrowheads="1"/>
          </p:cNvSpPr>
          <p:nvPr/>
        </p:nvSpPr>
        <p:spPr bwMode="auto">
          <a:xfrm>
            <a:off x="1828800" y="4414838"/>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3:</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28" name="Rectangle 29">
            <a:extLst>
              <a:ext uri="{FF2B5EF4-FFF2-40B4-BE49-F238E27FC236}">
                <a16:creationId xmlns:a16="http://schemas.microsoft.com/office/drawing/2014/main" id="{4B214E66-B949-0946-BEDE-5F7213F74D51}"/>
              </a:ext>
            </a:extLst>
          </p:cNvPr>
          <p:cNvSpPr>
            <a:spLocks noChangeArrowheads="1"/>
          </p:cNvSpPr>
          <p:nvPr/>
        </p:nvSpPr>
        <p:spPr bwMode="auto">
          <a:xfrm>
            <a:off x="1925638" y="47958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29" name="Rectangle 30">
            <a:extLst>
              <a:ext uri="{FF2B5EF4-FFF2-40B4-BE49-F238E27FC236}">
                <a16:creationId xmlns:a16="http://schemas.microsoft.com/office/drawing/2014/main" id="{4EF51B4A-6226-E546-B73C-825C118750A1}"/>
              </a:ext>
            </a:extLst>
          </p:cNvPr>
          <p:cNvSpPr>
            <a:spLocks noChangeArrowheads="1"/>
          </p:cNvSpPr>
          <p:nvPr/>
        </p:nvSpPr>
        <p:spPr bwMode="auto">
          <a:xfrm>
            <a:off x="1828800" y="4951413"/>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30" name="Rectangle 31">
            <a:extLst>
              <a:ext uri="{FF2B5EF4-FFF2-40B4-BE49-F238E27FC236}">
                <a16:creationId xmlns:a16="http://schemas.microsoft.com/office/drawing/2014/main" id="{2503364B-2225-D742-9BFA-BA265ADAC034}"/>
              </a:ext>
            </a:extLst>
          </p:cNvPr>
          <p:cNvSpPr>
            <a:spLocks noChangeArrowheads="1"/>
          </p:cNvSpPr>
          <p:nvPr/>
        </p:nvSpPr>
        <p:spPr bwMode="auto">
          <a:xfrm>
            <a:off x="3043238" y="3721100"/>
            <a:ext cx="7319962" cy="538163"/>
          </a:xfrm>
          <a:prstGeom prst="rect">
            <a:avLst/>
          </a:prstGeom>
          <a:solidFill>
            <a:srgbClr val="FFCC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31" name="Rectangle 32">
            <a:extLst>
              <a:ext uri="{FF2B5EF4-FFF2-40B4-BE49-F238E27FC236}">
                <a16:creationId xmlns:a16="http://schemas.microsoft.com/office/drawing/2014/main" id="{324E29A1-5042-C24C-BCF4-512995F6546E}"/>
              </a:ext>
            </a:extLst>
          </p:cNvPr>
          <p:cNvSpPr>
            <a:spLocks noChangeArrowheads="1"/>
          </p:cNvSpPr>
          <p:nvPr/>
        </p:nvSpPr>
        <p:spPr bwMode="auto">
          <a:xfrm>
            <a:off x="3127375" y="3862388"/>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0x006:</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32" name="Rectangle 33">
            <a:extLst>
              <a:ext uri="{FF2B5EF4-FFF2-40B4-BE49-F238E27FC236}">
                <a16:creationId xmlns:a16="http://schemas.microsoft.com/office/drawing/2014/main" id="{EB79BDBF-3390-6B44-97FF-764B70594B12}"/>
              </a:ext>
            </a:extLst>
          </p:cNvPr>
          <p:cNvSpPr>
            <a:spLocks noChangeArrowheads="1"/>
          </p:cNvSpPr>
          <p:nvPr/>
        </p:nvSpPr>
        <p:spPr bwMode="auto">
          <a:xfrm>
            <a:off x="4165600" y="3862388"/>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$0x200,%rdx # %rdx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0x200</a:t>
            </a:r>
            <a:endParaRPr lang="zh-CN" altLang="zh-CN" sz="1600" b="0" dirty="0">
              <a:latin typeface="Nanum Myeongjo" panose="02020603020101020101" pitchFamily="18" charset="-127"/>
              <a:ea typeface="宋体" panose="02010600030101010101" pitchFamily="2" charset="-122"/>
            </a:endParaRPr>
          </a:p>
        </p:txBody>
      </p:sp>
      <p:sp>
        <p:nvSpPr>
          <p:cNvPr id="86033" name="Rectangle 41">
            <a:extLst>
              <a:ext uri="{FF2B5EF4-FFF2-40B4-BE49-F238E27FC236}">
                <a16:creationId xmlns:a16="http://schemas.microsoft.com/office/drawing/2014/main" id="{EBCFCFB3-75F3-8746-A1BE-15480B7EA3DE}"/>
              </a:ext>
            </a:extLst>
          </p:cNvPr>
          <p:cNvSpPr>
            <a:spLocks noChangeArrowheads="1"/>
          </p:cNvSpPr>
          <p:nvPr/>
        </p:nvSpPr>
        <p:spPr bwMode="auto">
          <a:xfrm>
            <a:off x="1925638" y="37211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34" name="Rectangle 42">
            <a:extLst>
              <a:ext uri="{FF2B5EF4-FFF2-40B4-BE49-F238E27FC236}">
                <a16:creationId xmlns:a16="http://schemas.microsoft.com/office/drawing/2014/main" id="{29DCD553-A7CB-D14B-8A84-5922964913E9}"/>
              </a:ext>
            </a:extLst>
          </p:cNvPr>
          <p:cNvSpPr>
            <a:spLocks noChangeArrowheads="1"/>
          </p:cNvSpPr>
          <p:nvPr/>
        </p:nvSpPr>
        <p:spPr bwMode="auto">
          <a:xfrm>
            <a:off x="1828800" y="38766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2:</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35" name="Rectangle 43">
            <a:extLst>
              <a:ext uri="{FF2B5EF4-FFF2-40B4-BE49-F238E27FC236}">
                <a16:creationId xmlns:a16="http://schemas.microsoft.com/office/drawing/2014/main" id="{724410B8-51C5-2A4E-88D2-5E2EF8183120}"/>
              </a:ext>
            </a:extLst>
          </p:cNvPr>
          <p:cNvSpPr>
            <a:spLocks noChangeArrowheads="1"/>
          </p:cNvSpPr>
          <p:nvPr/>
        </p:nvSpPr>
        <p:spPr bwMode="auto">
          <a:xfrm>
            <a:off x="3043238" y="3182938"/>
            <a:ext cx="7319962" cy="539750"/>
          </a:xfrm>
          <a:prstGeom prst="rect">
            <a:avLst/>
          </a:prstGeom>
          <a:solidFill>
            <a:srgbClr val="FF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36" name="Rectangle 44">
            <a:extLst>
              <a:ext uri="{FF2B5EF4-FFF2-40B4-BE49-F238E27FC236}">
                <a16:creationId xmlns:a16="http://schemas.microsoft.com/office/drawing/2014/main" id="{0FCD9603-3EF0-C041-B811-30B61FCA063E}"/>
              </a:ext>
            </a:extLst>
          </p:cNvPr>
          <p:cNvSpPr>
            <a:spLocks noChangeArrowheads="1"/>
          </p:cNvSpPr>
          <p:nvPr/>
        </p:nvSpPr>
        <p:spPr bwMode="auto">
          <a:xfrm>
            <a:off x="3127375" y="3324225"/>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0x000:</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37" name="Rectangle 45">
            <a:extLst>
              <a:ext uri="{FF2B5EF4-FFF2-40B4-BE49-F238E27FC236}">
                <a16:creationId xmlns:a16="http://schemas.microsoft.com/office/drawing/2014/main" id="{731F96C3-D0D1-2A45-A637-AAA4E7C818A3}"/>
              </a:ext>
            </a:extLst>
          </p:cNvPr>
          <p:cNvSpPr>
            <a:spLocks noChangeArrowheads="1"/>
          </p:cNvSpPr>
          <p:nvPr/>
        </p:nvSpPr>
        <p:spPr bwMode="auto">
          <a:xfrm>
            <a:off x="4165600" y="3324225"/>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$0x100,%rbx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0x100</a:t>
            </a:r>
            <a:endParaRPr lang="zh-CN" altLang="zh-CN" sz="1600" b="0" dirty="0">
              <a:latin typeface="Nanum Myeongjo" panose="02020603020101020101" pitchFamily="18" charset="-127"/>
              <a:ea typeface="宋体" panose="02010600030101010101" pitchFamily="2" charset="-122"/>
            </a:endParaRPr>
          </a:p>
        </p:txBody>
      </p:sp>
      <p:sp>
        <p:nvSpPr>
          <p:cNvPr id="86038" name="Rectangle 53">
            <a:extLst>
              <a:ext uri="{FF2B5EF4-FFF2-40B4-BE49-F238E27FC236}">
                <a16:creationId xmlns:a16="http://schemas.microsoft.com/office/drawing/2014/main" id="{A677E485-DFF2-3448-93EB-B2149C9A00BE}"/>
              </a:ext>
            </a:extLst>
          </p:cNvPr>
          <p:cNvSpPr>
            <a:spLocks noChangeArrowheads="1"/>
          </p:cNvSpPr>
          <p:nvPr/>
        </p:nvSpPr>
        <p:spPr bwMode="auto">
          <a:xfrm>
            <a:off x="1925638" y="31829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39" name="Rectangle 54">
            <a:extLst>
              <a:ext uri="{FF2B5EF4-FFF2-40B4-BE49-F238E27FC236}">
                <a16:creationId xmlns:a16="http://schemas.microsoft.com/office/drawing/2014/main" id="{4ED57B3D-2129-1448-AE1A-9E7D4A18CA1D}"/>
              </a:ext>
            </a:extLst>
          </p:cNvPr>
          <p:cNvSpPr>
            <a:spLocks noChangeArrowheads="1"/>
          </p:cNvSpPr>
          <p:nvPr/>
        </p:nvSpPr>
        <p:spPr bwMode="auto">
          <a:xfrm>
            <a:off x="1828800" y="3340100"/>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1:</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6040" name="Rectangle 55">
            <a:extLst>
              <a:ext uri="{FF2B5EF4-FFF2-40B4-BE49-F238E27FC236}">
                <a16:creationId xmlns:a16="http://schemas.microsoft.com/office/drawing/2014/main" id="{3060F695-F857-2B4B-98A9-140895289717}"/>
              </a:ext>
            </a:extLst>
          </p:cNvPr>
          <p:cNvSpPr>
            <a:spLocks noChangeArrowheads="1"/>
          </p:cNvSpPr>
          <p:nvPr/>
        </p:nvSpPr>
        <p:spPr bwMode="auto">
          <a:xfrm>
            <a:off x="1676400" y="2190750"/>
            <a:ext cx="10668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41" name="Rectangle 56">
            <a:extLst>
              <a:ext uri="{FF2B5EF4-FFF2-40B4-BE49-F238E27FC236}">
                <a16:creationId xmlns:a16="http://schemas.microsoft.com/office/drawing/2014/main" id="{12F678F1-1A03-5049-A460-363D71D0DA0E}"/>
              </a:ext>
            </a:extLst>
          </p:cNvPr>
          <p:cNvSpPr>
            <a:spLocks noChangeArrowheads="1"/>
          </p:cNvSpPr>
          <p:nvPr/>
        </p:nvSpPr>
        <p:spPr bwMode="auto">
          <a:xfrm>
            <a:off x="2060575" y="2430463"/>
            <a:ext cx="6620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Clock</a:t>
            </a:r>
            <a:endParaRPr lang="zh-CN" altLang="zh-CN" sz="1600" b="0" dirty="0">
              <a:latin typeface="Nanum Myeongjo" panose="02020603020101020101" pitchFamily="18" charset="-127"/>
              <a:ea typeface="宋体" panose="02010600030101010101" pitchFamily="2" charset="-122"/>
            </a:endParaRPr>
          </a:p>
        </p:txBody>
      </p:sp>
      <p:grpSp>
        <p:nvGrpSpPr>
          <p:cNvPr id="86042" name="Group 60">
            <a:extLst>
              <a:ext uri="{FF2B5EF4-FFF2-40B4-BE49-F238E27FC236}">
                <a16:creationId xmlns:a16="http://schemas.microsoft.com/office/drawing/2014/main" id="{A1C08A20-29D1-ED45-BCB5-52639F8676BF}"/>
              </a:ext>
            </a:extLst>
          </p:cNvPr>
          <p:cNvGrpSpPr>
            <a:grpSpLocks/>
          </p:cNvGrpSpPr>
          <p:nvPr/>
        </p:nvGrpSpPr>
        <p:grpSpPr bwMode="auto">
          <a:xfrm>
            <a:off x="3228975" y="2009775"/>
            <a:ext cx="1552575" cy="149225"/>
            <a:chOff x="978" y="1250"/>
            <a:chExt cx="978" cy="94"/>
          </a:xfrm>
        </p:grpSpPr>
        <p:sp>
          <p:nvSpPr>
            <p:cNvPr id="86079" name="Line 57">
              <a:extLst>
                <a:ext uri="{FF2B5EF4-FFF2-40B4-BE49-F238E27FC236}">
                  <a16:creationId xmlns:a16="http://schemas.microsoft.com/office/drawing/2014/main" id="{61312467-4D4E-104E-B242-6DE6C0768536}"/>
                </a:ext>
              </a:extLst>
            </p:cNvPr>
            <p:cNvSpPr>
              <a:spLocks noChangeShapeType="1"/>
            </p:cNvSpPr>
            <p:nvPr/>
          </p:nvSpPr>
          <p:spPr bwMode="auto">
            <a:xfrm>
              <a:off x="1030"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80" name="Freeform 58">
              <a:extLst>
                <a:ext uri="{FF2B5EF4-FFF2-40B4-BE49-F238E27FC236}">
                  <a16:creationId xmlns:a16="http://schemas.microsoft.com/office/drawing/2014/main" id="{F855F6C9-EFD3-7245-9F0B-DE199BCBBFA9}"/>
                </a:ext>
              </a:extLst>
            </p:cNvPr>
            <p:cNvSpPr>
              <a:spLocks/>
            </p:cNvSpPr>
            <p:nvPr/>
          </p:nvSpPr>
          <p:spPr bwMode="auto">
            <a:xfrm>
              <a:off x="978"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81" name="Freeform 59">
              <a:extLst>
                <a:ext uri="{FF2B5EF4-FFF2-40B4-BE49-F238E27FC236}">
                  <a16:creationId xmlns:a16="http://schemas.microsoft.com/office/drawing/2014/main" id="{17CF2FDD-322A-9343-9FE0-5BBAE67BDD63}"/>
                </a:ext>
              </a:extLst>
            </p:cNvPr>
            <p:cNvSpPr>
              <a:spLocks/>
            </p:cNvSpPr>
            <p:nvPr/>
          </p:nvSpPr>
          <p:spPr bwMode="auto">
            <a:xfrm>
              <a:off x="1901"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6043" name="Rectangle 61">
            <a:extLst>
              <a:ext uri="{FF2B5EF4-FFF2-40B4-BE49-F238E27FC236}">
                <a16:creationId xmlns:a16="http://schemas.microsoft.com/office/drawing/2014/main" id="{36FA9938-7FD3-E74A-AC6F-E6453CEF450A}"/>
              </a:ext>
            </a:extLst>
          </p:cNvPr>
          <p:cNvSpPr>
            <a:spLocks noChangeArrowheads="1"/>
          </p:cNvSpPr>
          <p:nvPr/>
        </p:nvSpPr>
        <p:spPr bwMode="auto">
          <a:xfrm>
            <a:off x="351948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44" name="Rectangle 62">
            <a:extLst>
              <a:ext uri="{FF2B5EF4-FFF2-40B4-BE49-F238E27FC236}">
                <a16:creationId xmlns:a16="http://schemas.microsoft.com/office/drawing/2014/main" id="{136F4023-5C1C-584E-8B00-6B71FE4B1750}"/>
              </a:ext>
            </a:extLst>
          </p:cNvPr>
          <p:cNvSpPr>
            <a:spLocks noChangeArrowheads="1"/>
          </p:cNvSpPr>
          <p:nvPr/>
        </p:nvSpPr>
        <p:spPr bwMode="auto">
          <a:xfrm>
            <a:off x="368300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1</a:t>
            </a:r>
            <a:endParaRPr lang="zh-CN" altLang="zh-CN" sz="1600" b="0" dirty="0">
              <a:latin typeface="Nanum Myeongjo" panose="02020603020101020101" pitchFamily="18" charset="-127"/>
              <a:ea typeface="宋体" panose="02010600030101010101" pitchFamily="2" charset="-122"/>
            </a:endParaRPr>
          </a:p>
        </p:txBody>
      </p:sp>
      <p:grpSp>
        <p:nvGrpSpPr>
          <p:cNvPr id="86045" name="Group 66">
            <a:extLst>
              <a:ext uri="{FF2B5EF4-FFF2-40B4-BE49-F238E27FC236}">
                <a16:creationId xmlns:a16="http://schemas.microsoft.com/office/drawing/2014/main" id="{75F33D7F-38C5-FF4C-B76C-FE45955B1780}"/>
              </a:ext>
            </a:extLst>
          </p:cNvPr>
          <p:cNvGrpSpPr>
            <a:grpSpLocks/>
          </p:cNvGrpSpPr>
          <p:nvPr/>
        </p:nvGrpSpPr>
        <p:grpSpPr bwMode="auto">
          <a:xfrm>
            <a:off x="4781550" y="2009775"/>
            <a:ext cx="1550988" cy="149225"/>
            <a:chOff x="1956" y="1250"/>
            <a:chExt cx="977" cy="94"/>
          </a:xfrm>
        </p:grpSpPr>
        <p:sp>
          <p:nvSpPr>
            <p:cNvPr id="86076" name="Line 63">
              <a:extLst>
                <a:ext uri="{FF2B5EF4-FFF2-40B4-BE49-F238E27FC236}">
                  <a16:creationId xmlns:a16="http://schemas.microsoft.com/office/drawing/2014/main" id="{D78B5946-0B53-8A48-A114-46C9A8FF8466}"/>
                </a:ext>
              </a:extLst>
            </p:cNvPr>
            <p:cNvSpPr>
              <a:spLocks noChangeShapeType="1"/>
            </p:cNvSpPr>
            <p:nvPr/>
          </p:nvSpPr>
          <p:spPr bwMode="auto">
            <a:xfrm>
              <a:off x="2008"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77" name="Freeform 64">
              <a:extLst>
                <a:ext uri="{FF2B5EF4-FFF2-40B4-BE49-F238E27FC236}">
                  <a16:creationId xmlns:a16="http://schemas.microsoft.com/office/drawing/2014/main" id="{30BB7D54-653D-BC4B-8E4E-FAB3EF91816F}"/>
                </a:ext>
              </a:extLst>
            </p:cNvPr>
            <p:cNvSpPr>
              <a:spLocks/>
            </p:cNvSpPr>
            <p:nvPr/>
          </p:nvSpPr>
          <p:spPr bwMode="auto">
            <a:xfrm>
              <a:off x="1956"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78" name="Freeform 65">
              <a:extLst>
                <a:ext uri="{FF2B5EF4-FFF2-40B4-BE49-F238E27FC236}">
                  <a16:creationId xmlns:a16="http://schemas.microsoft.com/office/drawing/2014/main" id="{AEB4DD5C-E217-E247-B664-2776347C2E13}"/>
                </a:ext>
              </a:extLst>
            </p:cNvPr>
            <p:cNvSpPr>
              <a:spLocks/>
            </p:cNvSpPr>
            <p:nvPr/>
          </p:nvSpPr>
          <p:spPr bwMode="auto">
            <a:xfrm>
              <a:off x="2879"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86046" name="Group 70">
            <a:extLst>
              <a:ext uri="{FF2B5EF4-FFF2-40B4-BE49-F238E27FC236}">
                <a16:creationId xmlns:a16="http://schemas.microsoft.com/office/drawing/2014/main" id="{B4F4D7FB-AF75-2742-98EE-45437A3700ED}"/>
              </a:ext>
            </a:extLst>
          </p:cNvPr>
          <p:cNvGrpSpPr>
            <a:grpSpLocks/>
          </p:cNvGrpSpPr>
          <p:nvPr/>
        </p:nvGrpSpPr>
        <p:grpSpPr bwMode="auto">
          <a:xfrm>
            <a:off x="6332538" y="2009775"/>
            <a:ext cx="1552575" cy="149225"/>
            <a:chOff x="2933" y="1250"/>
            <a:chExt cx="978" cy="94"/>
          </a:xfrm>
        </p:grpSpPr>
        <p:sp>
          <p:nvSpPr>
            <p:cNvPr id="86073" name="Line 67">
              <a:extLst>
                <a:ext uri="{FF2B5EF4-FFF2-40B4-BE49-F238E27FC236}">
                  <a16:creationId xmlns:a16="http://schemas.microsoft.com/office/drawing/2014/main" id="{9446DD25-AECB-C148-A2F6-9B2BD98113A8}"/>
                </a:ext>
              </a:extLst>
            </p:cNvPr>
            <p:cNvSpPr>
              <a:spLocks noChangeShapeType="1"/>
            </p:cNvSpPr>
            <p:nvPr/>
          </p:nvSpPr>
          <p:spPr bwMode="auto">
            <a:xfrm>
              <a:off x="2986"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74" name="Freeform 68">
              <a:extLst>
                <a:ext uri="{FF2B5EF4-FFF2-40B4-BE49-F238E27FC236}">
                  <a16:creationId xmlns:a16="http://schemas.microsoft.com/office/drawing/2014/main" id="{938CA732-C0A2-0248-AA6B-6DB69E966CBC}"/>
                </a:ext>
              </a:extLst>
            </p:cNvPr>
            <p:cNvSpPr>
              <a:spLocks/>
            </p:cNvSpPr>
            <p:nvPr/>
          </p:nvSpPr>
          <p:spPr bwMode="auto">
            <a:xfrm>
              <a:off x="2933"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75" name="Freeform 69">
              <a:extLst>
                <a:ext uri="{FF2B5EF4-FFF2-40B4-BE49-F238E27FC236}">
                  <a16:creationId xmlns:a16="http://schemas.microsoft.com/office/drawing/2014/main" id="{AF7A9F10-7BD1-9A49-9698-F49D90967EB8}"/>
                </a:ext>
              </a:extLst>
            </p:cNvPr>
            <p:cNvSpPr>
              <a:spLocks/>
            </p:cNvSpPr>
            <p:nvPr/>
          </p:nvSpPr>
          <p:spPr bwMode="auto">
            <a:xfrm>
              <a:off x="3857"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86047" name="Group 74">
            <a:extLst>
              <a:ext uri="{FF2B5EF4-FFF2-40B4-BE49-F238E27FC236}">
                <a16:creationId xmlns:a16="http://schemas.microsoft.com/office/drawing/2014/main" id="{0FD19B52-1F64-1840-BDDD-587AA386E41E}"/>
              </a:ext>
            </a:extLst>
          </p:cNvPr>
          <p:cNvGrpSpPr>
            <a:grpSpLocks/>
          </p:cNvGrpSpPr>
          <p:nvPr/>
        </p:nvGrpSpPr>
        <p:grpSpPr bwMode="auto">
          <a:xfrm>
            <a:off x="7885113" y="2009775"/>
            <a:ext cx="1552575" cy="149225"/>
            <a:chOff x="3911" y="1250"/>
            <a:chExt cx="978" cy="94"/>
          </a:xfrm>
        </p:grpSpPr>
        <p:sp>
          <p:nvSpPr>
            <p:cNvPr id="86070" name="Line 71">
              <a:extLst>
                <a:ext uri="{FF2B5EF4-FFF2-40B4-BE49-F238E27FC236}">
                  <a16:creationId xmlns:a16="http://schemas.microsoft.com/office/drawing/2014/main" id="{A6FEFA70-70C5-0E42-B1F4-8AC7B1F44129}"/>
                </a:ext>
              </a:extLst>
            </p:cNvPr>
            <p:cNvSpPr>
              <a:spLocks noChangeShapeType="1"/>
            </p:cNvSpPr>
            <p:nvPr/>
          </p:nvSpPr>
          <p:spPr bwMode="auto">
            <a:xfrm>
              <a:off x="3964"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71" name="Freeform 72">
              <a:extLst>
                <a:ext uri="{FF2B5EF4-FFF2-40B4-BE49-F238E27FC236}">
                  <a16:creationId xmlns:a16="http://schemas.microsoft.com/office/drawing/2014/main" id="{E5344BC3-D774-F64E-AD37-A6FA5E65AE9E}"/>
                </a:ext>
              </a:extLst>
            </p:cNvPr>
            <p:cNvSpPr>
              <a:spLocks/>
            </p:cNvSpPr>
            <p:nvPr/>
          </p:nvSpPr>
          <p:spPr bwMode="auto">
            <a:xfrm>
              <a:off x="3911"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72" name="Freeform 73">
              <a:extLst>
                <a:ext uri="{FF2B5EF4-FFF2-40B4-BE49-F238E27FC236}">
                  <a16:creationId xmlns:a16="http://schemas.microsoft.com/office/drawing/2014/main" id="{DF1ABD7C-8C50-DD46-A351-DAFBD245C0B2}"/>
                </a:ext>
              </a:extLst>
            </p:cNvPr>
            <p:cNvSpPr>
              <a:spLocks/>
            </p:cNvSpPr>
            <p:nvPr/>
          </p:nvSpPr>
          <p:spPr bwMode="auto">
            <a:xfrm>
              <a:off x="4834"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6048" name="Rectangle 75">
            <a:extLst>
              <a:ext uri="{FF2B5EF4-FFF2-40B4-BE49-F238E27FC236}">
                <a16:creationId xmlns:a16="http://schemas.microsoft.com/office/drawing/2014/main" id="{7FF56F5B-7942-9B43-8C3B-5A798C6E6E64}"/>
              </a:ext>
            </a:extLst>
          </p:cNvPr>
          <p:cNvSpPr>
            <a:spLocks noChangeArrowheads="1"/>
          </p:cNvSpPr>
          <p:nvPr/>
        </p:nvSpPr>
        <p:spPr bwMode="auto">
          <a:xfrm>
            <a:off x="507206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49" name="Rectangle 76">
            <a:extLst>
              <a:ext uri="{FF2B5EF4-FFF2-40B4-BE49-F238E27FC236}">
                <a16:creationId xmlns:a16="http://schemas.microsoft.com/office/drawing/2014/main" id="{2C0DB4BC-7903-A94B-A49C-2FCF6E7EBA71}"/>
              </a:ext>
            </a:extLst>
          </p:cNvPr>
          <p:cNvSpPr>
            <a:spLocks noChangeArrowheads="1"/>
          </p:cNvSpPr>
          <p:nvPr/>
        </p:nvSpPr>
        <p:spPr bwMode="auto">
          <a:xfrm>
            <a:off x="523557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2</a:t>
            </a:r>
            <a:endParaRPr lang="zh-CN" altLang="zh-CN" sz="1600" b="0" dirty="0">
              <a:latin typeface="Nanum Myeongjo" panose="02020603020101020101" pitchFamily="18" charset="-127"/>
              <a:ea typeface="宋体" panose="02010600030101010101" pitchFamily="2" charset="-122"/>
            </a:endParaRPr>
          </a:p>
        </p:txBody>
      </p:sp>
      <p:sp>
        <p:nvSpPr>
          <p:cNvPr id="86050" name="Rectangle 77">
            <a:extLst>
              <a:ext uri="{FF2B5EF4-FFF2-40B4-BE49-F238E27FC236}">
                <a16:creationId xmlns:a16="http://schemas.microsoft.com/office/drawing/2014/main" id="{30C4D93A-37C9-724D-9F2F-5D8991A6792B}"/>
              </a:ext>
            </a:extLst>
          </p:cNvPr>
          <p:cNvSpPr>
            <a:spLocks noChangeArrowheads="1"/>
          </p:cNvSpPr>
          <p:nvPr/>
        </p:nvSpPr>
        <p:spPr bwMode="auto">
          <a:xfrm>
            <a:off x="662463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51" name="Rectangle 78">
            <a:extLst>
              <a:ext uri="{FF2B5EF4-FFF2-40B4-BE49-F238E27FC236}">
                <a16:creationId xmlns:a16="http://schemas.microsoft.com/office/drawing/2014/main" id="{C110F487-D936-1D44-A48B-E0B8A4A30334}"/>
              </a:ext>
            </a:extLst>
          </p:cNvPr>
          <p:cNvSpPr>
            <a:spLocks noChangeArrowheads="1"/>
          </p:cNvSpPr>
          <p:nvPr/>
        </p:nvSpPr>
        <p:spPr bwMode="auto">
          <a:xfrm>
            <a:off x="678815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3</a:t>
            </a:r>
            <a:endParaRPr lang="zh-CN" altLang="zh-CN" sz="1600" b="0" dirty="0">
              <a:latin typeface="Nanum Myeongjo" panose="02020603020101020101" pitchFamily="18" charset="-127"/>
              <a:ea typeface="宋体" panose="02010600030101010101" pitchFamily="2" charset="-122"/>
            </a:endParaRPr>
          </a:p>
        </p:txBody>
      </p:sp>
      <p:sp>
        <p:nvSpPr>
          <p:cNvPr id="86052" name="Rectangle 79">
            <a:extLst>
              <a:ext uri="{FF2B5EF4-FFF2-40B4-BE49-F238E27FC236}">
                <a16:creationId xmlns:a16="http://schemas.microsoft.com/office/drawing/2014/main" id="{6B7DECA0-158B-AA4F-8DF6-F6416C3A8065}"/>
              </a:ext>
            </a:extLst>
          </p:cNvPr>
          <p:cNvSpPr>
            <a:spLocks noChangeArrowheads="1"/>
          </p:cNvSpPr>
          <p:nvPr/>
        </p:nvSpPr>
        <p:spPr bwMode="auto">
          <a:xfrm>
            <a:off x="817721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6053" name="Rectangle 80">
            <a:extLst>
              <a:ext uri="{FF2B5EF4-FFF2-40B4-BE49-F238E27FC236}">
                <a16:creationId xmlns:a16="http://schemas.microsoft.com/office/drawing/2014/main" id="{B378B8A4-CBB3-284E-ADEF-66739712F135}"/>
              </a:ext>
            </a:extLst>
          </p:cNvPr>
          <p:cNvSpPr>
            <a:spLocks noChangeArrowheads="1"/>
          </p:cNvSpPr>
          <p:nvPr/>
        </p:nvSpPr>
        <p:spPr bwMode="auto">
          <a:xfrm>
            <a:off x="834072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4</a:t>
            </a:r>
            <a:endParaRPr lang="zh-CN" altLang="zh-CN" sz="1600" b="0" dirty="0">
              <a:latin typeface="Nanum Myeongjo" panose="02020603020101020101" pitchFamily="18" charset="-127"/>
              <a:ea typeface="宋体" panose="02010600030101010101" pitchFamily="2" charset="-122"/>
            </a:endParaRPr>
          </a:p>
        </p:txBody>
      </p:sp>
      <p:grpSp>
        <p:nvGrpSpPr>
          <p:cNvPr id="86054" name="Group 95">
            <a:extLst>
              <a:ext uri="{FF2B5EF4-FFF2-40B4-BE49-F238E27FC236}">
                <a16:creationId xmlns:a16="http://schemas.microsoft.com/office/drawing/2014/main" id="{79689FCA-2F44-854E-A79B-D965DBF33A49}"/>
              </a:ext>
            </a:extLst>
          </p:cNvPr>
          <p:cNvGrpSpPr>
            <a:grpSpLocks/>
          </p:cNvGrpSpPr>
          <p:nvPr/>
        </p:nvGrpSpPr>
        <p:grpSpPr bwMode="auto">
          <a:xfrm>
            <a:off x="2840038" y="1976438"/>
            <a:ext cx="6986587" cy="839787"/>
            <a:chOff x="733" y="1229"/>
            <a:chExt cx="4401" cy="529"/>
          </a:xfrm>
        </p:grpSpPr>
        <p:sp>
          <p:nvSpPr>
            <p:cNvPr id="86056" name="Line 81">
              <a:extLst>
                <a:ext uri="{FF2B5EF4-FFF2-40B4-BE49-F238E27FC236}">
                  <a16:creationId xmlns:a16="http://schemas.microsoft.com/office/drawing/2014/main" id="{1C22AE44-69A9-4E4D-AD98-098629E83FD6}"/>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57" name="Line 82">
              <a:extLst>
                <a:ext uri="{FF2B5EF4-FFF2-40B4-BE49-F238E27FC236}">
                  <a16:creationId xmlns:a16="http://schemas.microsoft.com/office/drawing/2014/main" id="{B6A35682-9BD9-AC44-8C6B-D0C0522CE1C8}"/>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58" name="Line 83">
              <a:extLst>
                <a:ext uri="{FF2B5EF4-FFF2-40B4-BE49-F238E27FC236}">
                  <a16:creationId xmlns:a16="http://schemas.microsoft.com/office/drawing/2014/main" id="{30F7149F-9228-F043-9010-B89139A099A3}"/>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59" name="Line 84">
              <a:extLst>
                <a:ext uri="{FF2B5EF4-FFF2-40B4-BE49-F238E27FC236}">
                  <a16:creationId xmlns:a16="http://schemas.microsoft.com/office/drawing/2014/main" id="{5DDE5963-F4A5-C245-9D82-FD9B1E21645D}"/>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0" name="Line 85">
              <a:extLst>
                <a:ext uri="{FF2B5EF4-FFF2-40B4-BE49-F238E27FC236}">
                  <a16:creationId xmlns:a16="http://schemas.microsoft.com/office/drawing/2014/main" id="{588F701E-544F-EB47-9486-6749DA85C427}"/>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1" name="Line 86">
              <a:extLst>
                <a:ext uri="{FF2B5EF4-FFF2-40B4-BE49-F238E27FC236}">
                  <a16:creationId xmlns:a16="http://schemas.microsoft.com/office/drawing/2014/main" id="{05586E38-C83E-CF45-B7C6-E23D5886A90D}"/>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2" name="Line 87">
              <a:extLst>
                <a:ext uri="{FF2B5EF4-FFF2-40B4-BE49-F238E27FC236}">
                  <a16:creationId xmlns:a16="http://schemas.microsoft.com/office/drawing/2014/main" id="{BD892B3E-1316-6646-B723-892CF96A8E2F}"/>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3" name="Line 88">
              <a:extLst>
                <a:ext uri="{FF2B5EF4-FFF2-40B4-BE49-F238E27FC236}">
                  <a16:creationId xmlns:a16="http://schemas.microsoft.com/office/drawing/2014/main" id="{FB7029A8-1F04-424F-95F2-28B60C912111}"/>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4" name="Line 89">
              <a:extLst>
                <a:ext uri="{FF2B5EF4-FFF2-40B4-BE49-F238E27FC236}">
                  <a16:creationId xmlns:a16="http://schemas.microsoft.com/office/drawing/2014/main" id="{86E82438-80A7-694C-A43B-3440C290EA66}"/>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5" name="Line 90">
              <a:extLst>
                <a:ext uri="{FF2B5EF4-FFF2-40B4-BE49-F238E27FC236}">
                  <a16:creationId xmlns:a16="http://schemas.microsoft.com/office/drawing/2014/main" id="{E1FC86A3-42D5-9B4D-84C9-49F90D2C3309}"/>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86066" name="Freeform 91">
              <a:extLst>
                <a:ext uri="{FF2B5EF4-FFF2-40B4-BE49-F238E27FC236}">
                  <a16:creationId xmlns:a16="http://schemas.microsoft.com/office/drawing/2014/main" id="{B1A874E1-7094-D442-9749-B31733B4DCF3}"/>
                </a:ext>
              </a:extLst>
            </p:cNvPr>
            <p:cNvSpPr>
              <a:spLocks/>
            </p:cNvSpPr>
            <p:nvPr/>
          </p:nvSpPr>
          <p:spPr bwMode="auto">
            <a:xfrm>
              <a:off x="733"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9 w 1467"/>
                <a:gd name="T21" fmla="*/ 218 h 220"/>
                <a:gd name="T22" fmla="*/ 734 w 1467"/>
                <a:gd name="T23" fmla="*/ 220 h 220"/>
                <a:gd name="T24" fmla="*/ 1223 w 1467"/>
                <a:gd name="T25" fmla="*/ 220 h 220"/>
                <a:gd name="T26" fmla="*/ 1228 w 1467"/>
                <a:gd name="T27" fmla="*/ 218 h 220"/>
                <a:gd name="T28" fmla="*/ 1230 w 1467"/>
                <a:gd name="T29" fmla="*/ 9 h 220"/>
                <a:gd name="T30" fmla="*/ 1223 w 1467"/>
                <a:gd name="T31" fmla="*/ 17 h 220"/>
                <a:gd name="T32" fmla="*/ 1228 w 1467"/>
                <a:gd name="T33" fmla="*/ 14 h 220"/>
                <a:gd name="T34" fmla="*/ 1467 w 1467"/>
                <a:gd name="T35" fmla="*/ 17 h 220"/>
                <a:gd name="T36" fmla="*/ 1223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3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9" y="14"/>
                  </a:lnTo>
                  <a:lnTo>
                    <a:pt x="731" y="16"/>
                  </a:lnTo>
                  <a:lnTo>
                    <a:pt x="726" y="9"/>
                  </a:lnTo>
                  <a:lnTo>
                    <a:pt x="726" y="212"/>
                  </a:lnTo>
                  <a:lnTo>
                    <a:pt x="729" y="218"/>
                  </a:lnTo>
                  <a:lnTo>
                    <a:pt x="731" y="219"/>
                  </a:lnTo>
                  <a:lnTo>
                    <a:pt x="734" y="220"/>
                  </a:lnTo>
                  <a:lnTo>
                    <a:pt x="1223" y="220"/>
                  </a:lnTo>
                  <a:lnTo>
                    <a:pt x="1225" y="219"/>
                  </a:lnTo>
                  <a:lnTo>
                    <a:pt x="1228" y="218"/>
                  </a:lnTo>
                  <a:lnTo>
                    <a:pt x="1230" y="212"/>
                  </a:lnTo>
                  <a:lnTo>
                    <a:pt x="1230" y="9"/>
                  </a:lnTo>
                  <a:lnTo>
                    <a:pt x="1223" y="9"/>
                  </a:lnTo>
                  <a:lnTo>
                    <a:pt x="1223" y="17"/>
                  </a:lnTo>
                  <a:lnTo>
                    <a:pt x="1225" y="16"/>
                  </a:lnTo>
                  <a:lnTo>
                    <a:pt x="1228" y="14"/>
                  </a:lnTo>
                  <a:lnTo>
                    <a:pt x="1223" y="17"/>
                  </a:lnTo>
                  <a:lnTo>
                    <a:pt x="1467" y="17"/>
                  </a:lnTo>
                  <a:lnTo>
                    <a:pt x="1467" y="0"/>
                  </a:lnTo>
                  <a:lnTo>
                    <a:pt x="1223" y="0"/>
                  </a:lnTo>
                  <a:lnTo>
                    <a:pt x="1220" y="2"/>
                  </a:lnTo>
                  <a:lnTo>
                    <a:pt x="1218" y="3"/>
                  </a:lnTo>
                  <a:lnTo>
                    <a:pt x="1215" y="9"/>
                  </a:lnTo>
                  <a:lnTo>
                    <a:pt x="1215" y="212"/>
                  </a:lnTo>
                  <a:lnTo>
                    <a:pt x="1223" y="203"/>
                  </a:lnTo>
                  <a:lnTo>
                    <a:pt x="1220" y="205"/>
                  </a:lnTo>
                  <a:lnTo>
                    <a:pt x="1218" y="206"/>
                  </a:lnTo>
                  <a:lnTo>
                    <a:pt x="1215" y="212"/>
                  </a:lnTo>
                  <a:lnTo>
                    <a:pt x="1223" y="212"/>
                  </a:lnTo>
                  <a:lnTo>
                    <a:pt x="1223"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67" name="Freeform 92">
              <a:extLst>
                <a:ext uri="{FF2B5EF4-FFF2-40B4-BE49-F238E27FC236}">
                  <a16:creationId xmlns:a16="http://schemas.microsoft.com/office/drawing/2014/main" id="{DE94FD6A-2B22-AD4D-8B96-02CAE9426B4D}"/>
                </a:ext>
              </a:extLst>
            </p:cNvPr>
            <p:cNvSpPr>
              <a:spLocks/>
            </p:cNvSpPr>
            <p:nvPr/>
          </p:nvSpPr>
          <p:spPr bwMode="auto">
            <a:xfrm>
              <a:off x="1711"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8 w 1467"/>
                <a:gd name="T21" fmla="*/ 218 h 220"/>
                <a:gd name="T22" fmla="*/ 734 w 1467"/>
                <a:gd name="T23" fmla="*/ 220 h 220"/>
                <a:gd name="T24" fmla="*/ 1222 w 1467"/>
                <a:gd name="T25" fmla="*/ 220 h 220"/>
                <a:gd name="T26" fmla="*/ 1228 w 1467"/>
                <a:gd name="T27" fmla="*/ 218 h 220"/>
                <a:gd name="T28" fmla="*/ 1230 w 1467"/>
                <a:gd name="T29" fmla="*/ 9 h 220"/>
                <a:gd name="T30" fmla="*/ 1222 w 1467"/>
                <a:gd name="T31" fmla="*/ 17 h 220"/>
                <a:gd name="T32" fmla="*/ 1228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8" y="14"/>
                  </a:lnTo>
                  <a:lnTo>
                    <a:pt x="731" y="16"/>
                  </a:lnTo>
                  <a:lnTo>
                    <a:pt x="726" y="9"/>
                  </a:lnTo>
                  <a:lnTo>
                    <a:pt x="726" y="212"/>
                  </a:lnTo>
                  <a:lnTo>
                    <a:pt x="728" y="218"/>
                  </a:lnTo>
                  <a:lnTo>
                    <a:pt x="731" y="219"/>
                  </a:lnTo>
                  <a:lnTo>
                    <a:pt x="734" y="220"/>
                  </a:lnTo>
                  <a:lnTo>
                    <a:pt x="1222" y="220"/>
                  </a:lnTo>
                  <a:lnTo>
                    <a:pt x="1225" y="219"/>
                  </a:lnTo>
                  <a:lnTo>
                    <a:pt x="1228" y="218"/>
                  </a:lnTo>
                  <a:lnTo>
                    <a:pt x="1230" y="212"/>
                  </a:lnTo>
                  <a:lnTo>
                    <a:pt x="1230" y="9"/>
                  </a:lnTo>
                  <a:lnTo>
                    <a:pt x="1222" y="9"/>
                  </a:lnTo>
                  <a:lnTo>
                    <a:pt x="1222" y="17"/>
                  </a:lnTo>
                  <a:lnTo>
                    <a:pt x="1225" y="16"/>
                  </a:lnTo>
                  <a:lnTo>
                    <a:pt x="1228"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68" name="Freeform 93">
              <a:extLst>
                <a:ext uri="{FF2B5EF4-FFF2-40B4-BE49-F238E27FC236}">
                  <a16:creationId xmlns:a16="http://schemas.microsoft.com/office/drawing/2014/main" id="{ABD0632C-CFFF-9746-88ED-9E10EEE28B91}"/>
                </a:ext>
              </a:extLst>
            </p:cNvPr>
            <p:cNvSpPr>
              <a:spLocks/>
            </p:cNvSpPr>
            <p:nvPr/>
          </p:nvSpPr>
          <p:spPr bwMode="auto">
            <a:xfrm>
              <a:off x="2689" y="1423"/>
              <a:ext cx="1467" cy="220"/>
            </a:xfrm>
            <a:custGeom>
              <a:avLst/>
              <a:gdLst>
                <a:gd name="T0" fmla="*/ 0 w 1467"/>
                <a:gd name="T1" fmla="*/ 220 h 220"/>
                <a:gd name="T2" fmla="*/ 244 w 1467"/>
                <a:gd name="T3" fmla="*/ 220 h 220"/>
                <a:gd name="T4" fmla="*/ 250 w 1467"/>
                <a:gd name="T5" fmla="*/ 218 h 220"/>
                <a:gd name="T6" fmla="*/ 252 w 1467"/>
                <a:gd name="T7" fmla="*/ 9 h 220"/>
                <a:gd name="T8" fmla="*/ 244 w 1467"/>
                <a:gd name="T9" fmla="*/ 17 h 220"/>
                <a:gd name="T10" fmla="*/ 250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50" y="218"/>
                  </a:lnTo>
                  <a:lnTo>
                    <a:pt x="252" y="212"/>
                  </a:lnTo>
                  <a:lnTo>
                    <a:pt x="252" y="9"/>
                  </a:lnTo>
                  <a:lnTo>
                    <a:pt x="244" y="9"/>
                  </a:lnTo>
                  <a:lnTo>
                    <a:pt x="244" y="17"/>
                  </a:lnTo>
                  <a:lnTo>
                    <a:pt x="247" y="16"/>
                  </a:lnTo>
                  <a:lnTo>
                    <a:pt x="250"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86069" name="Freeform 94">
              <a:extLst>
                <a:ext uri="{FF2B5EF4-FFF2-40B4-BE49-F238E27FC236}">
                  <a16:creationId xmlns:a16="http://schemas.microsoft.com/office/drawing/2014/main" id="{290F0F10-1526-F345-A0E7-D58D3E5A5695}"/>
                </a:ext>
              </a:extLst>
            </p:cNvPr>
            <p:cNvSpPr>
              <a:spLocks/>
            </p:cNvSpPr>
            <p:nvPr/>
          </p:nvSpPr>
          <p:spPr bwMode="auto">
            <a:xfrm>
              <a:off x="3667" y="1423"/>
              <a:ext cx="1467" cy="220"/>
            </a:xfrm>
            <a:custGeom>
              <a:avLst/>
              <a:gdLst>
                <a:gd name="T0" fmla="*/ 0 w 1467"/>
                <a:gd name="T1" fmla="*/ 220 h 220"/>
                <a:gd name="T2" fmla="*/ 244 w 1467"/>
                <a:gd name="T3" fmla="*/ 220 h 220"/>
                <a:gd name="T4" fmla="*/ 249 w 1467"/>
                <a:gd name="T5" fmla="*/ 218 h 220"/>
                <a:gd name="T6" fmla="*/ 252 w 1467"/>
                <a:gd name="T7" fmla="*/ 9 h 220"/>
                <a:gd name="T8" fmla="*/ 244 w 1467"/>
                <a:gd name="T9" fmla="*/ 17 h 220"/>
                <a:gd name="T10" fmla="*/ 249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4 w 1467"/>
                <a:gd name="T41" fmla="*/ 9 h 220"/>
                <a:gd name="T42" fmla="*/ 1214 w 1467"/>
                <a:gd name="T43" fmla="*/ 212 h 220"/>
                <a:gd name="T44" fmla="*/ 1220 w 1467"/>
                <a:gd name="T45" fmla="*/ 205 h 220"/>
                <a:gd name="T46" fmla="*/ 1214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49" y="218"/>
                  </a:lnTo>
                  <a:lnTo>
                    <a:pt x="252" y="212"/>
                  </a:lnTo>
                  <a:lnTo>
                    <a:pt x="252" y="9"/>
                  </a:lnTo>
                  <a:lnTo>
                    <a:pt x="244" y="9"/>
                  </a:lnTo>
                  <a:lnTo>
                    <a:pt x="244" y="17"/>
                  </a:lnTo>
                  <a:lnTo>
                    <a:pt x="247" y="16"/>
                  </a:lnTo>
                  <a:lnTo>
                    <a:pt x="249"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4" y="9"/>
                  </a:lnTo>
                  <a:lnTo>
                    <a:pt x="1214" y="212"/>
                  </a:lnTo>
                  <a:lnTo>
                    <a:pt x="1222" y="203"/>
                  </a:lnTo>
                  <a:lnTo>
                    <a:pt x="1220" y="205"/>
                  </a:lnTo>
                  <a:lnTo>
                    <a:pt x="1217" y="206"/>
                  </a:lnTo>
                  <a:lnTo>
                    <a:pt x="1214"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86055" name="Rectangle 2">
            <a:extLst>
              <a:ext uri="{FF2B5EF4-FFF2-40B4-BE49-F238E27FC236}">
                <a16:creationId xmlns:a16="http://schemas.microsoft.com/office/drawing/2014/main" id="{712DF3A3-EE89-5542-A871-63E249915E75}"/>
              </a:ext>
            </a:extLst>
          </p:cNvPr>
          <p:cNvSpPr>
            <a:spLocks noGrp="1" noChangeArrowheads="1"/>
          </p:cNvSpPr>
          <p:nvPr>
            <p:ph type="title"/>
          </p:nvPr>
        </p:nvSpPr>
        <p:spPr/>
        <p:txBody>
          <a:bodyPr/>
          <a:lstStyle/>
          <a:p>
            <a:r>
              <a:rPr lang="en-US" altLang="zh-CN" sz="3600">
                <a:ea typeface="宋体" panose="02010600030101010101" pitchFamily="2" charset="-122"/>
              </a:rPr>
              <a:t>Beginning of Cycle 4</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3">
            <a:extLst>
              <a:ext uri="{FF2B5EF4-FFF2-40B4-BE49-F238E27FC236}">
                <a16:creationId xmlns:a16="http://schemas.microsoft.com/office/drawing/2014/main" id="{14A61AC5-0E7E-1E43-9BB6-BEB76766EC97}"/>
              </a:ext>
            </a:extLst>
          </p:cNvPr>
          <p:cNvSpPr>
            <a:spLocks noChangeArrowheads="1"/>
          </p:cNvSpPr>
          <p:nvPr/>
        </p:nvSpPr>
        <p:spPr bwMode="auto">
          <a:xfrm>
            <a:off x="3733800" y="6248400"/>
            <a:ext cx="3086100" cy="20955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67" name="Rectangle 52">
            <a:extLst>
              <a:ext uri="{FF2B5EF4-FFF2-40B4-BE49-F238E27FC236}">
                <a16:creationId xmlns:a16="http://schemas.microsoft.com/office/drawing/2014/main" id="{928290F6-E0A5-B747-B41C-65AF54CF43FA}"/>
              </a:ext>
            </a:extLst>
          </p:cNvPr>
          <p:cNvSpPr>
            <a:spLocks noChangeArrowheads="1"/>
          </p:cNvSpPr>
          <p:nvPr/>
        </p:nvSpPr>
        <p:spPr bwMode="auto">
          <a:xfrm>
            <a:off x="6710363" y="2800350"/>
            <a:ext cx="223837" cy="36576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68" name="Rectangle 2">
            <a:extLst>
              <a:ext uri="{FF2B5EF4-FFF2-40B4-BE49-F238E27FC236}">
                <a16:creationId xmlns:a16="http://schemas.microsoft.com/office/drawing/2014/main" id="{324FEAF7-E851-A24B-9727-681BFD05FE38}"/>
              </a:ext>
            </a:extLst>
          </p:cNvPr>
          <p:cNvSpPr>
            <a:spLocks noChangeArrowheads="1"/>
          </p:cNvSpPr>
          <p:nvPr/>
        </p:nvSpPr>
        <p:spPr bwMode="auto">
          <a:xfrm>
            <a:off x="4013200" y="2595563"/>
            <a:ext cx="2921000" cy="2159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69" name="灯片编号占位符 5">
            <a:extLst>
              <a:ext uri="{FF2B5EF4-FFF2-40B4-BE49-F238E27FC236}">
                <a16:creationId xmlns:a16="http://schemas.microsoft.com/office/drawing/2014/main" id="{6774E378-C01D-5B4A-B154-8D0DEEA42F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E03804F-9CEA-6A4F-8402-6E9A5A684D2D}" type="slidenum">
              <a:rPr lang="zh-CN" altLang="en-US" sz="1400">
                <a:latin typeface="Nanum Myeongjo" panose="02020603020101020101" pitchFamily="18" charset="-127"/>
              </a:rPr>
              <a:pPr>
                <a:spcBef>
                  <a:spcPct val="0"/>
                </a:spcBef>
                <a:buFontTx/>
                <a:buNone/>
              </a:pPr>
              <a:t>42</a:t>
            </a:fld>
            <a:endParaRPr lang="en-US" altLang="zh-CN" sz="1400" dirty="0">
              <a:latin typeface="Nanum Myeongjo" panose="02020603020101020101" pitchFamily="18" charset="-127"/>
            </a:endParaRPr>
          </a:p>
        </p:txBody>
      </p:sp>
      <p:sp>
        <p:nvSpPr>
          <p:cNvPr id="88070" name="Rectangle 2">
            <a:extLst>
              <a:ext uri="{FF2B5EF4-FFF2-40B4-BE49-F238E27FC236}">
                <a16:creationId xmlns:a16="http://schemas.microsoft.com/office/drawing/2014/main" id="{8150F5FB-FBE9-AA49-88FF-099DF6FB1B83}"/>
              </a:ext>
            </a:extLst>
          </p:cNvPr>
          <p:cNvSpPr>
            <a:spLocks noGrp="1" noChangeArrowheads="1"/>
          </p:cNvSpPr>
          <p:nvPr>
            <p:ph type="title"/>
          </p:nvPr>
        </p:nvSpPr>
        <p:spPr/>
        <p:txBody>
          <a:bodyPr/>
          <a:lstStyle/>
          <a:p>
            <a:r>
              <a:rPr lang="en-US" altLang="zh-CN">
                <a:ea typeface="宋体" panose="02010600030101010101" pitchFamily="2" charset="-122"/>
              </a:rPr>
              <a:t>Beginning of Cycle 4</a:t>
            </a:r>
          </a:p>
        </p:txBody>
      </p:sp>
      <p:sp>
        <p:nvSpPr>
          <p:cNvPr id="88071" name="Rounded Rectangle 19">
            <a:extLst>
              <a:ext uri="{FF2B5EF4-FFF2-40B4-BE49-F238E27FC236}">
                <a16:creationId xmlns:a16="http://schemas.microsoft.com/office/drawing/2014/main" id="{4000BE18-B357-BC44-B8BB-A8B0D80B67AB}"/>
              </a:ext>
            </a:extLst>
          </p:cNvPr>
          <p:cNvSpPr>
            <a:spLocks noChangeArrowheads="1"/>
          </p:cNvSpPr>
          <p:nvPr/>
        </p:nvSpPr>
        <p:spPr bwMode="auto">
          <a:xfrm>
            <a:off x="4572000" y="4552950"/>
            <a:ext cx="1676400" cy="108585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72" name="TextBox 20">
            <a:extLst>
              <a:ext uri="{FF2B5EF4-FFF2-40B4-BE49-F238E27FC236}">
                <a16:creationId xmlns:a16="http://schemas.microsoft.com/office/drawing/2014/main" id="{54B05510-4104-5043-9946-3CA32E2FBA13}"/>
              </a:ext>
            </a:extLst>
          </p:cNvPr>
          <p:cNvSpPr txBox="1">
            <a:spLocks noChangeArrowheads="1"/>
          </p:cNvSpPr>
          <p:nvPr/>
        </p:nvSpPr>
        <p:spPr bwMode="auto">
          <a:xfrm>
            <a:off x="4559300" y="4632325"/>
            <a:ext cx="16891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Register File</a:t>
            </a:r>
          </a:p>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a:t>
            </a:r>
            <a:r>
              <a:rPr lang="en-US" altLang="zh-CN" sz="1800" b="0" dirty="0" err="1">
                <a:solidFill>
                  <a:srgbClr val="FF0000"/>
                </a:solidFill>
                <a:latin typeface="Nanum Myeongjo" panose="02020603020101020101" pitchFamily="18" charset="-127"/>
                <a:ea typeface="宋体" panose="02010600030101010101" pitchFamily="2" charset="-122"/>
              </a:rPr>
              <a:t>rbx</a:t>
            </a:r>
            <a:r>
              <a:rPr lang="en-US" altLang="zh-CN" sz="1800" b="0" dirty="0">
                <a:solidFill>
                  <a:srgbClr val="FF0000"/>
                </a:solidFill>
                <a:latin typeface="Nanum Myeongjo" panose="02020603020101020101" pitchFamily="18" charset="-127"/>
                <a:ea typeface="宋体" panose="02010600030101010101" pitchFamily="2" charset="-122"/>
              </a:rPr>
              <a:t>=0x300</a:t>
            </a:r>
          </a:p>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a:t>
            </a:r>
            <a:r>
              <a:rPr lang="en-US" altLang="zh-CN" sz="1800" b="0" dirty="0" err="1">
                <a:solidFill>
                  <a:srgbClr val="FF0000"/>
                </a:solidFill>
                <a:latin typeface="Nanum Myeongjo" panose="02020603020101020101" pitchFamily="18" charset="-127"/>
                <a:ea typeface="宋体" panose="02010600030101010101" pitchFamily="2" charset="-122"/>
              </a:rPr>
              <a:t>rdx</a:t>
            </a:r>
            <a:r>
              <a:rPr lang="en-US" altLang="zh-CN" sz="1800" b="0" dirty="0">
                <a:solidFill>
                  <a:srgbClr val="FF0000"/>
                </a:solidFill>
                <a:latin typeface="Nanum Myeongjo" panose="02020603020101020101" pitchFamily="18" charset="-127"/>
                <a:ea typeface="宋体" panose="02010600030101010101" pitchFamily="2" charset="-122"/>
              </a:rPr>
              <a:t>=0x200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88073" name="Rounded Rectangle 17">
            <a:extLst>
              <a:ext uri="{FF2B5EF4-FFF2-40B4-BE49-F238E27FC236}">
                <a16:creationId xmlns:a16="http://schemas.microsoft.com/office/drawing/2014/main" id="{6A97235A-7D47-6E43-88B1-65185BFAA5A8}"/>
              </a:ext>
            </a:extLst>
          </p:cNvPr>
          <p:cNvSpPr>
            <a:spLocks noChangeArrowheads="1"/>
          </p:cNvSpPr>
          <p:nvPr/>
        </p:nvSpPr>
        <p:spPr bwMode="auto">
          <a:xfrm>
            <a:off x="4572000" y="3282950"/>
            <a:ext cx="1676400" cy="85090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74" name="TextBox 21">
            <a:extLst>
              <a:ext uri="{FF2B5EF4-FFF2-40B4-BE49-F238E27FC236}">
                <a16:creationId xmlns:a16="http://schemas.microsoft.com/office/drawing/2014/main" id="{E9C02B4D-8BF0-944E-A4EB-9A75CF2266B6}"/>
              </a:ext>
            </a:extLst>
          </p:cNvPr>
          <p:cNvSpPr txBox="1">
            <a:spLocks noChangeArrowheads="1"/>
          </p:cNvSpPr>
          <p:nvPr/>
        </p:nvSpPr>
        <p:spPr bwMode="auto">
          <a:xfrm>
            <a:off x="4559300" y="3448050"/>
            <a:ext cx="1689100" cy="4000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Memory</a:t>
            </a:r>
            <a:endParaRPr lang="zh-CN" altLang="en-US" sz="2000" b="0" dirty="0">
              <a:latin typeface="Nanum Myeongjo" panose="02020603020101020101" pitchFamily="18" charset="-127"/>
              <a:ea typeface="宋体" panose="02010600030101010101" pitchFamily="2" charset="-122"/>
            </a:endParaRPr>
          </a:p>
        </p:txBody>
      </p:sp>
      <p:grpSp>
        <p:nvGrpSpPr>
          <p:cNvPr id="88075" name="Group 22">
            <a:extLst>
              <a:ext uri="{FF2B5EF4-FFF2-40B4-BE49-F238E27FC236}">
                <a16:creationId xmlns:a16="http://schemas.microsoft.com/office/drawing/2014/main" id="{2D18C5EC-9E67-044F-AE29-F398DEACB1EC}"/>
              </a:ext>
            </a:extLst>
          </p:cNvPr>
          <p:cNvGrpSpPr>
            <a:grpSpLocks/>
          </p:cNvGrpSpPr>
          <p:nvPr/>
        </p:nvGrpSpPr>
        <p:grpSpPr bwMode="auto">
          <a:xfrm>
            <a:off x="1981200" y="2333625"/>
            <a:ext cx="2057400" cy="3222625"/>
            <a:chOff x="609600" y="1752600"/>
            <a:chExt cx="2057400" cy="3222368"/>
          </a:xfrm>
        </p:grpSpPr>
        <p:sp>
          <p:nvSpPr>
            <p:cNvPr id="88107" name="Rounded Rectangle 23">
              <a:extLst>
                <a:ext uri="{FF2B5EF4-FFF2-40B4-BE49-F238E27FC236}">
                  <a16:creationId xmlns:a16="http://schemas.microsoft.com/office/drawing/2014/main" id="{18BE208B-86C4-A447-9123-7A716A1D5640}"/>
                </a:ext>
              </a:extLst>
            </p:cNvPr>
            <p:cNvSpPr>
              <a:spLocks noChangeArrowheads="1"/>
            </p:cNvSpPr>
            <p:nvPr/>
          </p:nvSpPr>
          <p:spPr bwMode="auto">
            <a:xfrm>
              <a:off x="609600" y="1752600"/>
              <a:ext cx="2057400" cy="3222368"/>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108" name="Rounded Rectangle 24">
              <a:extLst>
                <a:ext uri="{FF2B5EF4-FFF2-40B4-BE49-F238E27FC236}">
                  <a16:creationId xmlns:a16="http://schemas.microsoft.com/office/drawing/2014/main" id="{D22BE621-9960-2D45-84D4-F69D4F0FF830}"/>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109" name="TextBox 25">
              <a:extLst>
                <a:ext uri="{FF2B5EF4-FFF2-40B4-BE49-F238E27FC236}">
                  <a16:creationId xmlns:a16="http://schemas.microsoft.com/office/drawing/2014/main" id="{46BC0B4B-826E-8740-B81A-A5F5E6B22303}"/>
                </a:ext>
              </a:extLst>
            </p:cNvPr>
            <p:cNvSpPr txBox="1">
              <a:spLocks noChangeArrowheads="1"/>
            </p:cNvSpPr>
            <p:nvPr/>
          </p:nvSpPr>
          <p:spPr bwMode="auto">
            <a:xfrm>
              <a:off x="647700" y="1944469"/>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Combinational Logic</a:t>
              </a:r>
              <a:endParaRPr lang="zh-CN" altLang="en-US" sz="2000" b="0" dirty="0">
                <a:latin typeface="Nanum Myeongjo" panose="02020603020101020101" pitchFamily="18" charset="-127"/>
                <a:ea typeface="宋体" panose="02010600030101010101" pitchFamily="2" charset="-122"/>
              </a:endParaRPr>
            </a:p>
          </p:txBody>
        </p:sp>
        <p:sp>
          <p:nvSpPr>
            <p:cNvPr id="88110" name="TextBox 26">
              <a:extLst>
                <a:ext uri="{FF2B5EF4-FFF2-40B4-BE49-F238E27FC236}">
                  <a16:creationId xmlns:a16="http://schemas.microsoft.com/office/drawing/2014/main" id="{2F1D88C3-CF88-0D4A-BC65-102972F7A8E7}"/>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88076" name="Rounded Rectangle 27">
            <a:extLst>
              <a:ext uri="{FF2B5EF4-FFF2-40B4-BE49-F238E27FC236}">
                <a16:creationId xmlns:a16="http://schemas.microsoft.com/office/drawing/2014/main" id="{35A701E2-F85E-EA43-BC50-29A945D28B5B}"/>
              </a:ext>
            </a:extLst>
          </p:cNvPr>
          <p:cNvSpPr>
            <a:spLocks noChangeArrowheads="1"/>
          </p:cNvSpPr>
          <p:nvPr/>
        </p:nvSpPr>
        <p:spPr bwMode="auto">
          <a:xfrm>
            <a:off x="2641600" y="3848100"/>
            <a:ext cx="685800" cy="56515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77" name="TextBox 28">
            <a:extLst>
              <a:ext uri="{FF2B5EF4-FFF2-40B4-BE49-F238E27FC236}">
                <a16:creationId xmlns:a16="http://schemas.microsoft.com/office/drawing/2014/main" id="{3A65CF97-71DB-0B48-8AC2-E64E3BE63C84}"/>
              </a:ext>
            </a:extLst>
          </p:cNvPr>
          <p:cNvSpPr txBox="1">
            <a:spLocks noChangeArrowheads="1"/>
          </p:cNvSpPr>
          <p:nvPr/>
        </p:nvSpPr>
        <p:spPr bwMode="auto">
          <a:xfrm>
            <a:off x="2438400" y="39624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000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88078" name="Rounded Rectangle 29">
            <a:extLst>
              <a:ext uri="{FF2B5EF4-FFF2-40B4-BE49-F238E27FC236}">
                <a16:creationId xmlns:a16="http://schemas.microsoft.com/office/drawing/2014/main" id="{FDCFDBF3-223A-8E4C-BA88-834BCB6CB48C}"/>
              </a:ext>
            </a:extLst>
          </p:cNvPr>
          <p:cNvSpPr>
            <a:spLocks noChangeArrowheads="1"/>
          </p:cNvSpPr>
          <p:nvPr/>
        </p:nvSpPr>
        <p:spPr bwMode="auto">
          <a:xfrm>
            <a:off x="2527300" y="6064250"/>
            <a:ext cx="965200" cy="56515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79" name="TextBox 30">
            <a:extLst>
              <a:ext uri="{FF2B5EF4-FFF2-40B4-BE49-F238E27FC236}">
                <a16:creationId xmlns:a16="http://schemas.microsoft.com/office/drawing/2014/main" id="{79E23FB9-B789-C14F-87D3-B57A2B708483}"/>
              </a:ext>
            </a:extLst>
          </p:cNvPr>
          <p:cNvSpPr txBox="1">
            <a:spLocks noChangeArrowheads="1"/>
          </p:cNvSpPr>
          <p:nvPr/>
        </p:nvSpPr>
        <p:spPr bwMode="auto">
          <a:xfrm>
            <a:off x="2527300" y="6183313"/>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0x00E</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88080" name="Right Arrow 1">
            <a:extLst>
              <a:ext uri="{FF2B5EF4-FFF2-40B4-BE49-F238E27FC236}">
                <a16:creationId xmlns:a16="http://schemas.microsoft.com/office/drawing/2014/main" id="{2BBEBC7B-782A-1349-87CA-4C76F3E255D3}"/>
              </a:ext>
            </a:extLst>
          </p:cNvPr>
          <p:cNvSpPr>
            <a:spLocks noChangeArrowheads="1"/>
          </p:cNvSpPr>
          <p:nvPr/>
        </p:nvSpPr>
        <p:spPr bwMode="auto">
          <a:xfrm>
            <a:off x="4038600" y="36512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81" name="Right Arrow 31">
            <a:extLst>
              <a:ext uri="{FF2B5EF4-FFF2-40B4-BE49-F238E27FC236}">
                <a16:creationId xmlns:a16="http://schemas.microsoft.com/office/drawing/2014/main" id="{9340B5EB-54ED-C14B-B2DC-4F266B7E0EB0}"/>
              </a:ext>
            </a:extLst>
          </p:cNvPr>
          <p:cNvSpPr>
            <a:spLocks noChangeArrowheads="1"/>
          </p:cNvSpPr>
          <p:nvPr/>
        </p:nvSpPr>
        <p:spPr bwMode="auto">
          <a:xfrm rot="10800000">
            <a:off x="4038600" y="33464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82" name="TextBox 32">
            <a:extLst>
              <a:ext uri="{FF2B5EF4-FFF2-40B4-BE49-F238E27FC236}">
                <a16:creationId xmlns:a16="http://schemas.microsoft.com/office/drawing/2014/main" id="{134D5C47-093B-804D-ADF9-989CB78D2C68}"/>
              </a:ext>
            </a:extLst>
          </p:cNvPr>
          <p:cNvSpPr txBox="1">
            <a:spLocks noChangeArrowheads="1"/>
          </p:cNvSpPr>
          <p:nvPr/>
        </p:nvSpPr>
        <p:spPr bwMode="auto">
          <a:xfrm>
            <a:off x="4013200" y="29654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sp>
        <p:nvSpPr>
          <p:cNvPr id="88083" name="Right Arrow 34">
            <a:extLst>
              <a:ext uri="{FF2B5EF4-FFF2-40B4-BE49-F238E27FC236}">
                <a16:creationId xmlns:a16="http://schemas.microsoft.com/office/drawing/2014/main" id="{7CD61C3C-1C15-4F44-9206-5570F7201FDA}"/>
              </a:ext>
            </a:extLst>
          </p:cNvPr>
          <p:cNvSpPr>
            <a:spLocks noChangeArrowheads="1"/>
          </p:cNvSpPr>
          <p:nvPr/>
        </p:nvSpPr>
        <p:spPr bwMode="auto">
          <a:xfrm>
            <a:off x="4038600" y="49466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84" name="Right Arrow 35">
            <a:extLst>
              <a:ext uri="{FF2B5EF4-FFF2-40B4-BE49-F238E27FC236}">
                <a16:creationId xmlns:a16="http://schemas.microsoft.com/office/drawing/2014/main" id="{F020DE84-9BE8-CF43-96FB-DC58E839225E}"/>
              </a:ext>
            </a:extLst>
          </p:cNvPr>
          <p:cNvSpPr>
            <a:spLocks noChangeArrowheads="1"/>
          </p:cNvSpPr>
          <p:nvPr/>
        </p:nvSpPr>
        <p:spPr bwMode="auto">
          <a:xfrm rot="10800000">
            <a:off x="4038600" y="4641850"/>
            <a:ext cx="520700" cy="250825"/>
          </a:xfrm>
          <a:prstGeom prst="rightArrow">
            <a:avLst>
              <a:gd name="adj1" fmla="val 50000"/>
              <a:gd name="adj2" fmla="val 50005"/>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85" name="TextBox 36">
            <a:extLst>
              <a:ext uri="{FF2B5EF4-FFF2-40B4-BE49-F238E27FC236}">
                <a16:creationId xmlns:a16="http://schemas.microsoft.com/office/drawing/2014/main" id="{48B7B808-760B-5A47-A0BB-7D879A48B11A}"/>
              </a:ext>
            </a:extLst>
          </p:cNvPr>
          <p:cNvSpPr txBox="1">
            <a:spLocks noChangeArrowheads="1"/>
          </p:cNvSpPr>
          <p:nvPr/>
        </p:nvSpPr>
        <p:spPr bwMode="auto">
          <a:xfrm>
            <a:off x="4013200" y="42608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cxnSp>
        <p:nvCxnSpPr>
          <p:cNvPr id="88086" name="Straight Connector 6">
            <a:extLst>
              <a:ext uri="{FF2B5EF4-FFF2-40B4-BE49-F238E27FC236}">
                <a16:creationId xmlns:a16="http://schemas.microsoft.com/office/drawing/2014/main" id="{14AB5C49-C3C9-8A43-AAE9-7C12CD248E2C}"/>
              </a:ext>
            </a:extLst>
          </p:cNvPr>
          <p:cNvCxnSpPr>
            <a:cxnSpLocks noChangeShapeType="1"/>
          </p:cNvCxnSpPr>
          <p:nvPr/>
        </p:nvCxnSpPr>
        <p:spPr bwMode="auto">
          <a:xfrm>
            <a:off x="4038600" y="2813050"/>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8087" name="Straight Connector 40">
            <a:extLst>
              <a:ext uri="{FF2B5EF4-FFF2-40B4-BE49-F238E27FC236}">
                <a16:creationId xmlns:a16="http://schemas.microsoft.com/office/drawing/2014/main" id="{81C6434B-F07C-9547-BF8C-5E84B1A9BBE1}"/>
              </a:ext>
            </a:extLst>
          </p:cNvPr>
          <p:cNvCxnSpPr>
            <a:cxnSpLocks noChangeShapeType="1"/>
          </p:cNvCxnSpPr>
          <p:nvPr/>
        </p:nvCxnSpPr>
        <p:spPr bwMode="auto">
          <a:xfrm>
            <a:off x="4038600" y="2584450"/>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8088" name="Straight Connector 41">
            <a:extLst>
              <a:ext uri="{FF2B5EF4-FFF2-40B4-BE49-F238E27FC236}">
                <a16:creationId xmlns:a16="http://schemas.microsoft.com/office/drawing/2014/main" id="{947492BE-C522-FD4C-A378-5238AED451F3}"/>
              </a:ext>
            </a:extLst>
          </p:cNvPr>
          <p:cNvCxnSpPr>
            <a:cxnSpLocks noChangeShapeType="1"/>
          </p:cNvCxnSpPr>
          <p:nvPr/>
        </p:nvCxnSpPr>
        <p:spPr bwMode="auto">
          <a:xfrm>
            <a:off x="6705600" y="2813050"/>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8089" name="Straight Connector 42">
            <a:extLst>
              <a:ext uri="{FF2B5EF4-FFF2-40B4-BE49-F238E27FC236}">
                <a16:creationId xmlns:a16="http://schemas.microsoft.com/office/drawing/2014/main" id="{B3974DFC-B7E6-9F4C-ACF4-1BA20E223A7C}"/>
              </a:ext>
            </a:extLst>
          </p:cNvPr>
          <p:cNvCxnSpPr>
            <a:cxnSpLocks noChangeShapeType="1"/>
          </p:cNvCxnSpPr>
          <p:nvPr/>
        </p:nvCxnSpPr>
        <p:spPr bwMode="auto">
          <a:xfrm>
            <a:off x="6934200" y="2584450"/>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88090" name="Group 55">
            <a:extLst>
              <a:ext uri="{FF2B5EF4-FFF2-40B4-BE49-F238E27FC236}">
                <a16:creationId xmlns:a16="http://schemas.microsoft.com/office/drawing/2014/main" id="{8D36974E-6573-2740-90B5-B46972CA3DB5}"/>
              </a:ext>
            </a:extLst>
          </p:cNvPr>
          <p:cNvGrpSpPr>
            <a:grpSpLocks/>
          </p:cNvGrpSpPr>
          <p:nvPr/>
        </p:nvGrpSpPr>
        <p:grpSpPr bwMode="auto">
          <a:xfrm>
            <a:off x="3505200" y="6140450"/>
            <a:ext cx="3429000" cy="406400"/>
            <a:chOff x="5410200" y="5689839"/>
            <a:chExt cx="3429000" cy="406160"/>
          </a:xfrm>
        </p:grpSpPr>
        <p:cxnSp>
          <p:nvCxnSpPr>
            <p:cNvPr id="88103" name="Straight Connector 47">
              <a:extLst>
                <a:ext uri="{FF2B5EF4-FFF2-40B4-BE49-F238E27FC236}">
                  <a16:creationId xmlns:a16="http://schemas.microsoft.com/office/drawing/2014/main" id="{E03B4744-3946-114D-B76C-EC4E5A77D379}"/>
                </a:ext>
              </a:extLst>
            </p:cNvPr>
            <p:cNvCxnSpPr>
              <a:cxnSpLocks noChangeShapeType="1"/>
            </p:cNvCxnSpPr>
            <p:nvPr/>
          </p:nvCxnSpPr>
          <p:spPr bwMode="auto">
            <a:xfrm>
              <a:off x="5562600" y="5791200"/>
              <a:ext cx="3047999"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88104" name="Straight Connector 48">
              <a:extLst>
                <a:ext uri="{FF2B5EF4-FFF2-40B4-BE49-F238E27FC236}">
                  <a16:creationId xmlns:a16="http://schemas.microsoft.com/office/drawing/2014/main" id="{CC5AF305-71DF-8B4C-827B-61C2A5838A1D}"/>
                </a:ext>
              </a:extLst>
            </p:cNvPr>
            <p:cNvCxnSpPr>
              <a:cxnSpLocks noChangeShapeType="1"/>
            </p:cNvCxnSpPr>
            <p:nvPr/>
          </p:nvCxnSpPr>
          <p:spPr bwMode="auto">
            <a:xfrm>
              <a:off x="5562600" y="6007100"/>
              <a:ext cx="3276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88105" name="Right Arrow 51">
              <a:extLst>
                <a:ext uri="{FF2B5EF4-FFF2-40B4-BE49-F238E27FC236}">
                  <a16:creationId xmlns:a16="http://schemas.microsoft.com/office/drawing/2014/main" id="{653EC2E8-5654-4043-8CAF-DDB008399D6D}"/>
                </a:ext>
              </a:extLst>
            </p:cNvPr>
            <p:cNvSpPr>
              <a:spLocks noChangeArrowheads="1"/>
            </p:cNvSpPr>
            <p:nvPr/>
          </p:nvSpPr>
          <p:spPr bwMode="auto">
            <a:xfrm rot="10800000">
              <a:off x="5410200" y="5689839"/>
              <a:ext cx="228600" cy="406160"/>
            </a:xfrm>
            <a:prstGeom prst="rightArrow">
              <a:avLst>
                <a:gd name="adj1" fmla="val 50000"/>
                <a:gd name="adj2" fmla="val 115694"/>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106" name="Rectangle 54">
              <a:extLst>
                <a:ext uri="{FF2B5EF4-FFF2-40B4-BE49-F238E27FC236}">
                  <a16:creationId xmlns:a16="http://schemas.microsoft.com/office/drawing/2014/main" id="{2A03DCDE-11B2-F74E-A3AF-36E23F993088}"/>
                </a:ext>
              </a:extLst>
            </p:cNvPr>
            <p:cNvSpPr>
              <a:spLocks noChangeArrowheads="1"/>
            </p:cNvSpPr>
            <p:nvPr/>
          </p:nvSpPr>
          <p:spPr bwMode="auto">
            <a:xfrm>
              <a:off x="5562600" y="5797729"/>
              <a:ext cx="90000" cy="201600"/>
            </a:xfrm>
            <a:prstGeom prst="rect">
              <a:avLst/>
            </a:prstGeom>
            <a:solidFill>
              <a:schemeClr val="bg1"/>
            </a:soli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4" name="Group 64">
            <a:extLst>
              <a:ext uri="{FF2B5EF4-FFF2-40B4-BE49-F238E27FC236}">
                <a16:creationId xmlns:a16="http://schemas.microsoft.com/office/drawing/2014/main" id="{1136E75E-A673-8E45-9F9C-F7B29D82E992}"/>
              </a:ext>
            </a:extLst>
          </p:cNvPr>
          <p:cNvGrpSpPr/>
          <p:nvPr/>
        </p:nvGrpSpPr>
        <p:grpSpPr>
          <a:xfrm>
            <a:off x="6248400" y="4641670"/>
            <a:ext cx="495300" cy="250856"/>
            <a:chOff x="7696200" y="4549743"/>
            <a:chExt cx="495300" cy="250856"/>
          </a:xfrm>
          <a:solidFill>
            <a:schemeClr val="bg1"/>
          </a:solidFill>
        </p:grpSpPr>
        <p:sp>
          <p:nvSpPr>
            <p:cNvPr id="40" name="Right Arrow 39">
              <a:extLst>
                <a:ext uri="{FF2B5EF4-FFF2-40B4-BE49-F238E27FC236}">
                  <a16:creationId xmlns:a16="http://schemas.microsoft.com/office/drawing/2014/main" id="{FE384047-4B4C-0247-AD1F-65B193DB2691}"/>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67" name="Rectangle 66">
              <a:extLst>
                <a:ext uri="{FF2B5EF4-FFF2-40B4-BE49-F238E27FC236}">
                  <a16:creationId xmlns:a16="http://schemas.microsoft.com/office/drawing/2014/main" id="{CB16CF91-DB47-2E41-B573-B766943B993D}"/>
                </a:ext>
              </a:extLst>
            </p:cNvPr>
            <p:cNvSpPr/>
            <p:nvPr/>
          </p:nvSpPr>
          <p:spPr bwMode="auto">
            <a:xfrm>
              <a:off x="8115300" y="4632473"/>
              <a:ext cx="76200" cy="79200"/>
            </a:xfrm>
            <a:prstGeom prst="rect">
              <a:avLst/>
            </a:prstGeom>
            <a:grpFill/>
            <a:ln w="19050"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5" name="Group 69">
            <a:extLst>
              <a:ext uri="{FF2B5EF4-FFF2-40B4-BE49-F238E27FC236}">
                <a16:creationId xmlns:a16="http://schemas.microsoft.com/office/drawing/2014/main" id="{F79325AA-3B06-E94C-8DD7-510A0B542798}"/>
              </a:ext>
            </a:extLst>
          </p:cNvPr>
          <p:cNvGrpSpPr/>
          <p:nvPr/>
        </p:nvGrpSpPr>
        <p:grpSpPr>
          <a:xfrm>
            <a:off x="6248400" y="3346270"/>
            <a:ext cx="495300" cy="250856"/>
            <a:chOff x="7696200" y="4549743"/>
            <a:chExt cx="495300" cy="250856"/>
          </a:xfrm>
          <a:solidFill>
            <a:srgbClr val="FFCCFF"/>
          </a:solidFill>
        </p:grpSpPr>
        <p:sp>
          <p:nvSpPr>
            <p:cNvPr id="71" name="Right Arrow 70">
              <a:extLst>
                <a:ext uri="{FF2B5EF4-FFF2-40B4-BE49-F238E27FC236}">
                  <a16:creationId xmlns:a16="http://schemas.microsoft.com/office/drawing/2014/main" id="{B13899AE-73A2-274A-9549-F31C2EE13689}"/>
                </a:ext>
              </a:extLst>
            </p:cNvPr>
            <p:cNvSpPr/>
            <p:nvPr/>
          </p:nvSpPr>
          <p:spPr bwMode="auto">
            <a:xfrm rot="10800000">
              <a:off x="7696200" y="4549743"/>
              <a:ext cx="457200" cy="250856"/>
            </a:xfrm>
            <a:prstGeom prst="rightArrow">
              <a:avLst/>
            </a:prstGeom>
            <a:solidFill>
              <a:schemeClr val="bg1"/>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72" name="Rectangle 71">
              <a:extLst>
                <a:ext uri="{FF2B5EF4-FFF2-40B4-BE49-F238E27FC236}">
                  <a16:creationId xmlns:a16="http://schemas.microsoft.com/office/drawing/2014/main" id="{4203023A-9F5B-0444-9AEE-0E774F3B55DA}"/>
                </a:ext>
              </a:extLst>
            </p:cNvPr>
            <p:cNvSpPr/>
            <p:nvPr/>
          </p:nvSpPr>
          <p:spPr bwMode="auto">
            <a:xfrm>
              <a:off x="8115300" y="4632473"/>
              <a:ext cx="76200" cy="79200"/>
            </a:xfrm>
            <a:prstGeom prst="rect">
              <a:avLst/>
            </a:prstGeom>
            <a:solidFill>
              <a:schemeClr val="bg1"/>
            </a:solidFill>
            <a:ln w="19050"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sp>
        <p:nvSpPr>
          <p:cNvPr id="88093" name="Right Arrow 74">
            <a:extLst>
              <a:ext uri="{FF2B5EF4-FFF2-40B4-BE49-F238E27FC236}">
                <a16:creationId xmlns:a16="http://schemas.microsoft.com/office/drawing/2014/main" id="{3DB96C9C-4E69-5B4D-A2AB-D9E7673BC165}"/>
              </a:ext>
            </a:extLst>
          </p:cNvPr>
          <p:cNvSpPr>
            <a:spLocks noChangeArrowheads="1"/>
          </p:cNvSpPr>
          <p:nvPr/>
        </p:nvSpPr>
        <p:spPr bwMode="auto">
          <a:xfrm rot="-5400000">
            <a:off x="2775744" y="5639594"/>
            <a:ext cx="508000" cy="341312"/>
          </a:xfrm>
          <a:prstGeom prst="rightArrow">
            <a:avLst>
              <a:gd name="adj1" fmla="val 50000"/>
              <a:gd name="adj2" fmla="val 49978"/>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94" name="TextBox 75">
            <a:extLst>
              <a:ext uri="{FF2B5EF4-FFF2-40B4-BE49-F238E27FC236}">
                <a16:creationId xmlns:a16="http://schemas.microsoft.com/office/drawing/2014/main" id="{E389E789-BCFF-CF4D-9EB9-CF8E7D9159BB}"/>
              </a:ext>
            </a:extLst>
          </p:cNvPr>
          <p:cNvSpPr txBox="1">
            <a:spLocks noChangeArrowheads="1"/>
          </p:cNvSpPr>
          <p:nvPr/>
        </p:nvSpPr>
        <p:spPr bwMode="auto">
          <a:xfrm>
            <a:off x="6038850" y="2965450"/>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88095" name="TextBox 76">
            <a:extLst>
              <a:ext uri="{FF2B5EF4-FFF2-40B4-BE49-F238E27FC236}">
                <a16:creationId xmlns:a16="http://schemas.microsoft.com/office/drawing/2014/main" id="{1E5A8D74-8183-AA42-A7A9-14FB0198D4B7}"/>
              </a:ext>
            </a:extLst>
          </p:cNvPr>
          <p:cNvSpPr txBox="1">
            <a:spLocks noChangeArrowheads="1"/>
          </p:cNvSpPr>
          <p:nvPr/>
        </p:nvSpPr>
        <p:spPr bwMode="auto">
          <a:xfrm>
            <a:off x="6038850" y="4227513"/>
            <a:ext cx="895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88096" name="Right Arrow 79">
            <a:extLst>
              <a:ext uri="{FF2B5EF4-FFF2-40B4-BE49-F238E27FC236}">
                <a16:creationId xmlns:a16="http://schemas.microsoft.com/office/drawing/2014/main" id="{9B1C2F8D-C5CC-3445-ABFE-271DCE86ADD9}"/>
              </a:ext>
            </a:extLst>
          </p:cNvPr>
          <p:cNvSpPr>
            <a:spLocks noChangeArrowheads="1"/>
          </p:cNvSpPr>
          <p:nvPr/>
        </p:nvSpPr>
        <p:spPr bwMode="auto">
          <a:xfrm rot="-5400000">
            <a:off x="2751932" y="3439318"/>
            <a:ext cx="476250" cy="341313"/>
          </a:xfrm>
          <a:prstGeom prst="rightArrow">
            <a:avLst>
              <a:gd name="adj1" fmla="val 50000"/>
              <a:gd name="adj2" fmla="val 49974"/>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97" name="Right Arrow 80">
            <a:extLst>
              <a:ext uri="{FF2B5EF4-FFF2-40B4-BE49-F238E27FC236}">
                <a16:creationId xmlns:a16="http://schemas.microsoft.com/office/drawing/2014/main" id="{53261E77-3162-EC4D-A546-09FA22CAE705}"/>
              </a:ext>
            </a:extLst>
          </p:cNvPr>
          <p:cNvSpPr>
            <a:spLocks noChangeArrowheads="1"/>
          </p:cNvSpPr>
          <p:nvPr/>
        </p:nvSpPr>
        <p:spPr bwMode="auto">
          <a:xfrm rot="-5400000">
            <a:off x="2799557" y="4433093"/>
            <a:ext cx="381000" cy="341313"/>
          </a:xfrm>
          <a:prstGeom prst="rightArrow">
            <a:avLst>
              <a:gd name="adj1" fmla="val 50000"/>
              <a:gd name="adj2" fmla="val 50000"/>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88098" name="Rectangle 3">
            <a:extLst>
              <a:ext uri="{FF2B5EF4-FFF2-40B4-BE49-F238E27FC236}">
                <a16:creationId xmlns:a16="http://schemas.microsoft.com/office/drawing/2014/main" id="{C982A971-0C0D-7F40-84EA-30028E507083}"/>
              </a:ext>
            </a:extLst>
          </p:cNvPr>
          <p:cNvSpPr txBox="1">
            <a:spLocks noChangeArrowheads="1"/>
          </p:cNvSpPr>
          <p:nvPr/>
        </p:nvSpPr>
        <p:spPr bwMode="auto">
          <a:xfrm>
            <a:off x="7000875" y="2584450"/>
            <a:ext cx="437832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pPr>
            <a:r>
              <a:rPr lang="en-US" altLang="zh-CN" b="0" dirty="0">
                <a:latin typeface="Nanum Myeongjo" panose="02020603020101020101" pitchFamily="18" charset="-127"/>
                <a:ea typeface="宋体" panose="02010600030101010101" pitchFamily="2" charset="-122"/>
              </a:rPr>
              <a:t>state set according to </a:t>
            </a:r>
            <a:r>
              <a:rPr lang="en-US" altLang="zh-CN" b="0" dirty="0">
                <a:latin typeface="Nanum Myeongjo" panose="02020603020101020101" pitchFamily="18" charset="-127"/>
                <a:ea typeface="宋体" panose="02010600030101010101" pitchFamily="2" charset="-122"/>
                <a:cs typeface="Courier New" panose="02070309020205020404" pitchFamily="49" charset="0"/>
              </a:rPr>
              <a:t>3rd</a:t>
            </a:r>
            <a:r>
              <a:rPr lang="en-US" altLang="zh-CN" b="0" dirty="0">
                <a:latin typeface="Nanum Myeongjo" panose="02020603020101020101" pitchFamily="18" charset="-127"/>
                <a:ea typeface="宋体" panose="02010600030101010101" pitchFamily="2" charset="-122"/>
              </a:rPr>
              <a:t> instruction</a:t>
            </a:r>
          </a:p>
          <a:p>
            <a:pPr lvl="1">
              <a:lnSpc>
                <a:spcPct val="90000"/>
              </a:lnSpc>
            </a:pPr>
            <a:r>
              <a:rPr lang="en-US" altLang="zh-CN" b="0" dirty="0">
                <a:latin typeface="Nanum Myeongjo" panose="02020603020101020101" pitchFamily="18" charset="-127"/>
                <a:ea typeface="宋体" panose="02010600030101010101" pitchFamily="2" charset="-122"/>
              </a:rPr>
              <a:t>PC: 0x00E</a:t>
            </a:r>
          </a:p>
          <a:p>
            <a:pPr lvl="1">
              <a:lnSpc>
                <a:spcPct val="90000"/>
              </a:lnSpc>
            </a:pPr>
            <a:r>
              <a:rPr lang="en-US" altLang="zh-CN" b="0" dirty="0">
                <a:latin typeface="Nanum Myeongjo" panose="02020603020101020101" pitchFamily="18" charset="-127"/>
                <a:ea typeface="宋体" panose="02010600030101010101" pitchFamily="2" charset="-122"/>
              </a:rPr>
              <a:t>CC: 000</a:t>
            </a:r>
          </a:p>
          <a:p>
            <a:pPr lvl="1">
              <a:lnSpc>
                <a:spcPct val="90000"/>
              </a:lnSpc>
            </a:pPr>
            <a:r>
              <a:rPr lang="en-US" altLang="zh-CN" b="0" dirty="0">
                <a:latin typeface="Nanum Myeongjo" panose="02020603020101020101" pitchFamily="18" charset="-127"/>
                <a:ea typeface="宋体" panose="02010600030101010101" pitchFamily="2" charset="-122"/>
              </a:rPr>
              <a:t>%</a:t>
            </a:r>
            <a:r>
              <a:rPr lang="en-US" altLang="zh-CN" b="0" dirty="0" err="1">
                <a:latin typeface="Nanum Myeongjo" panose="02020603020101020101" pitchFamily="18" charset="-127"/>
                <a:ea typeface="宋体" panose="02010600030101010101" pitchFamily="2" charset="-122"/>
              </a:rPr>
              <a:t>rdx</a:t>
            </a:r>
            <a:r>
              <a:rPr lang="en-US" altLang="zh-CN" b="0" dirty="0">
                <a:latin typeface="Nanum Myeongjo" panose="02020603020101020101" pitchFamily="18" charset="-127"/>
                <a:ea typeface="宋体" panose="02010600030101010101" pitchFamily="2" charset="-122"/>
              </a:rPr>
              <a:t>: 0x200</a:t>
            </a:r>
          </a:p>
          <a:p>
            <a:pPr lvl="1">
              <a:lnSpc>
                <a:spcPct val="90000"/>
              </a:lnSpc>
            </a:pPr>
            <a:r>
              <a:rPr lang="en-US" altLang="zh-CN" b="0" dirty="0">
                <a:latin typeface="Nanum Myeongjo" panose="02020603020101020101" pitchFamily="18" charset="-127"/>
                <a:ea typeface="宋体" panose="02010600030101010101" pitchFamily="2" charset="-122"/>
              </a:rPr>
              <a:t>%</a:t>
            </a:r>
            <a:r>
              <a:rPr lang="en-US" altLang="zh-CN" b="0" dirty="0" err="1">
                <a:latin typeface="Nanum Myeongjo" panose="02020603020101020101" pitchFamily="18" charset="-127"/>
                <a:ea typeface="宋体" panose="02010600030101010101" pitchFamily="2" charset="-122"/>
              </a:rPr>
              <a:t>rbx</a:t>
            </a:r>
            <a:r>
              <a:rPr lang="en-US" altLang="zh-CN" b="0" dirty="0">
                <a:latin typeface="Nanum Myeongjo" panose="02020603020101020101" pitchFamily="18" charset="-127"/>
                <a:ea typeface="宋体" panose="02010600030101010101" pitchFamily="2" charset="-122"/>
              </a:rPr>
              <a:t>: 0x300</a:t>
            </a:r>
          </a:p>
          <a:p>
            <a:pPr>
              <a:lnSpc>
                <a:spcPct val="90000"/>
              </a:lnSpc>
            </a:pPr>
            <a:r>
              <a:rPr lang="en-US" altLang="zh-CN" b="0" dirty="0">
                <a:latin typeface="Nanum Myeongjo" panose="02020603020101020101" pitchFamily="18" charset="-127"/>
                <a:ea typeface="宋体" panose="02010600030101010101" pitchFamily="2" charset="-122"/>
              </a:rPr>
              <a:t>combinational logic starting to react to state changes</a:t>
            </a:r>
          </a:p>
        </p:txBody>
      </p:sp>
      <p:sp>
        <p:nvSpPr>
          <p:cNvPr id="57" name="Rectangle 23">
            <a:extLst>
              <a:ext uri="{FF2B5EF4-FFF2-40B4-BE49-F238E27FC236}">
                <a16:creationId xmlns:a16="http://schemas.microsoft.com/office/drawing/2014/main" id="{6401A26D-7D42-F94C-9359-88C71FF51E2C}"/>
              </a:ext>
            </a:extLst>
          </p:cNvPr>
          <p:cNvSpPr>
            <a:spLocks noChangeArrowheads="1"/>
          </p:cNvSpPr>
          <p:nvPr/>
        </p:nvSpPr>
        <p:spPr bwMode="auto">
          <a:xfrm>
            <a:off x="3119438" y="1600200"/>
            <a:ext cx="7319962" cy="538163"/>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88100" name="Rectangle 24">
            <a:extLst>
              <a:ext uri="{FF2B5EF4-FFF2-40B4-BE49-F238E27FC236}">
                <a16:creationId xmlns:a16="http://schemas.microsoft.com/office/drawing/2014/main" id="{515AD90E-B194-704F-95C5-0A61FEFF985D}"/>
              </a:ext>
            </a:extLst>
          </p:cNvPr>
          <p:cNvSpPr>
            <a:spLocks noChangeArrowheads="1"/>
          </p:cNvSpPr>
          <p:nvPr/>
        </p:nvSpPr>
        <p:spPr bwMode="auto">
          <a:xfrm>
            <a:off x="3203575" y="1741488"/>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88101" name="Rectangle 25">
            <a:extLst>
              <a:ext uri="{FF2B5EF4-FFF2-40B4-BE49-F238E27FC236}">
                <a16:creationId xmlns:a16="http://schemas.microsoft.com/office/drawing/2014/main" id="{4ED401DD-B89A-3047-811C-490B2ACA6DD1}"/>
              </a:ext>
            </a:extLst>
          </p:cNvPr>
          <p:cNvSpPr>
            <a:spLocks noChangeArrowheads="1"/>
          </p:cNvSpPr>
          <p:nvPr/>
        </p:nvSpPr>
        <p:spPr bwMode="auto">
          <a:xfrm>
            <a:off x="4241800" y="1741488"/>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88102" name="Rectangle 30">
            <a:extLst>
              <a:ext uri="{FF2B5EF4-FFF2-40B4-BE49-F238E27FC236}">
                <a16:creationId xmlns:a16="http://schemas.microsoft.com/office/drawing/2014/main" id="{4A2FD6A8-5ED8-2843-A834-A79B9D9BC570}"/>
              </a:ext>
            </a:extLst>
          </p:cNvPr>
          <p:cNvSpPr>
            <a:spLocks noChangeArrowheads="1"/>
          </p:cNvSpPr>
          <p:nvPr/>
        </p:nvSpPr>
        <p:spPr bwMode="auto">
          <a:xfrm>
            <a:off x="1905000" y="17557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54E9624D-5A16-EB45-BB10-FEB6D5FA7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3FD58DC-C8DC-7B47-89AD-E64511D79A8C}" type="slidenum">
              <a:rPr lang="zh-CN" altLang="en-US" sz="1400">
                <a:latin typeface="Nanum Myeongjo" panose="02020603020101020101" pitchFamily="18" charset="-127"/>
              </a:rPr>
              <a:pPr>
                <a:spcBef>
                  <a:spcPct val="0"/>
                </a:spcBef>
                <a:buFontTx/>
                <a:buNone/>
              </a:pPr>
              <a:t>43</a:t>
            </a:fld>
            <a:endParaRPr lang="en-US" altLang="zh-CN" sz="1400" dirty="0">
              <a:latin typeface="Nanum Myeongjo" panose="02020603020101020101" pitchFamily="18" charset="-127"/>
            </a:endParaRPr>
          </a:p>
        </p:txBody>
      </p:sp>
      <p:sp>
        <p:nvSpPr>
          <p:cNvPr id="90115" name="Line 3">
            <a:extLst>
              <a:ext uri="{FF2B5EF4-FFF2-40B4-BE49-F238E27FC236}">
                <a16:creationId xmlns:a16="http://schemas.microsoft.com/office/drawing/2014/main" id="{8407B205-CF1C-0A41-A5C3-A5177AB474B4}"/>
              </a:ext>
            </a:extLst>
          </p:cNvPr>
          <p:cNvSpPr>
            <a:spLocks noChangeShapeType="1"/>
          </p:cNvSpPr>
          <p:nvPr/>
        </p:nvSpPr>
        <p:spPr bwMode="auto">
          <a:xfrm>
            <a:off x="9371013" y="1778000"/>
            <a:ext cx="1587" cy="839788"/>
          </a:xfrm>
          <a:prstGeom prst="line">
            <a:avLst/>
          </a:prstGeom>
          <a:noFill/>
          <a:ln w="38100">
            <a:solidFill>
              <a:srgbClr val="FF3300"/>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90116" name="Rectangle 9">
            <a:extLst>
              <a:ext uri="{FF2B5EF4-FFF2-40B4-BE49-F238E27FC236}">
                <a16:creationId xmlns:a16="http://schemas.microsoft.com/office/drawing/2014/main" id="{E5CC15EC-6BD9-4547-8AFF-480545660C29}"/>
              </a:ext>
            </a:extLst>
          </p:cNvPr>
          <p:cNvSpPr>
            <a:spLocks noChangeArrowheads="1"/>
          </p:cNvSpPr>
          <p:nvPr/>
        </p:nvSpPr>
        <p:spPr bwMode="auto">
          <a:xfrm>
            <a:off x="3043238" y="4257675"/>
            <a:ext cx="7319962" cy="539750"/>
          </a:xfrm>
          <a:prstGeom prst="rect">
            <a:avLst/>
          </a:prstGeom>
          <a:solidFill>
            <a:srgbClr val="66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17" name="Rectangle 10">
            <a:extLst>
              <a:ext uri="{FF2B5EF4-FFF2-40B4-BE49-F238E27FC236}">
                <a16:creationId xmlns:a16="http://schemas.microsoft.com/office/drawing/2014/main" id="{B783E580-0C99-EB4D-8B31-A62195AEABB0}"/>
              </a:ext>
            </a:extLst>
          </p:cNvPr>
          <p:cNvSpPr>
            <a:spLocks noChangeArrowheads="1"/>
          </p:cNvSpPr>
          <p:nvPr/>
        </p:nvSpPr>
        <p:spPr bwMode="auto">
          <a:xfrm>
            <a:off x="3127375" y="4398963"/>
            <a:ext cx="782265"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0x00c:</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18" name="Rectangle 11">
            <a:extLst>
              <a:ext uri="{FF2B5EF4-FFF2-40B4-BE49-F238E27FC236}">
                <a16:creationId xmlns:a16="http://schemas.microsoft.com/office/drawing/2014/main" id="{B48DD3F9-3E25-D140-9310-B0BD08660CBC}"/>
              </a:ext>
            </a:extLst>
          </p:cNvPr>
          <p:cNvSpPr>
            <a:spLocks noChangeArrowheads="1"/>
          </p:cNvSpPr>
          <p:nvPr/>
        </p:nvSpPr>
        <p:spPr bwMode="auto">
          <a:xfrm>
            <a:off x="4165600" y="4397375"/>
            <a:ext cx="5366854"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a:solidFill>
                  <a:srgbClr val="000000"/>
                </a:solidFill>
                <a:latin typeface="Nanum Myeongjo" panose="02020603020101020101" pitchFamily="18" charset="-127"/>
                <a:ea typeface="宋体" panose="02010600030101010101" pitchFamily="2" charset="-122"/>
              </a:rPr>
              <a:t>a</a:t>
            </a:r>
            <a:r>
              <a:rPr lang="zh-CN" altLang="zh-CN" sz="2000" b="0" dirty="0">
                <a:solidFill>
                  <a:srgbClr val="000000"/>
                </a:solidFill>
                <a:latin typeface="Nanum Myeongjo" panose="02020603020101020101" pitchFamily="18" charset="-127"/>
                <a:ea typeface="宋体" panose="02010600030101010101" pitchFamily="2" charset="-122"/>
              </a:rPr>
              <a:t>dd</a:t>
            </a:r>
            <a:r>
              <a:rPr lang="en-US" altLang="zh-CN" sz="2000" b="0" dirty="0">
                <a:solidFill>
                  <a:srgbClr val="000000"/>
                </a:solidFill>
                <a:latin typeface="Nanum Myeongjo" panose="02020603020101020101" pitchFamily="18" charset="-127"/>
                <a:ea typeface="宋体" panose="02010600030101010101" pitchFamily="2" charset="-122"/>
              </a:rPr>
              <a:t>q %</a:t>
            </a:r>
            <a:r>
              <a:rPr lang="en-US" altLang="zh-CN" sz="2000" b="0" dirty="0" err="1">
                <a:solidFill>
                  <a:srgbClr val="000000"/>
                </a:solidFill>
                <a:latin typeface="Nanum Myeongjo" panose="02020603020101020101" pitchFamily="18" charset="-127"/>
                <a:ea typeface="宋体" panose="02010600030101010101" pitchFamily="2" charset="-122"/>
              </a:rPr>
              <a:t>rdx</a:t>
            </a:r>
            <a:r>
              <a:rPr lang="en-US" altLang="zh-CN" sz="2000" b="0" dirty="0">
                <a:solidFill>
                  <a:srgbClr val="000000"/>
                </a:solidFill>
                <a:latin typeface="Nanum Myeongjo" panose="02020603020101020101" pitchFamily="18" charset="-127"/>
                <a:ea typeface="宋体" panose="02010600030101010101" pitchFamily="2" charset="-122"/>
              </a:rPr>
              <a:t>,%</a:t>
            </a:r>
            <a:r>
              <a:rPr lang="en-US" altLang="zh-CN" sz="2000" b="0" dirty="0" err="1">
                <a:solidFill>
                  <a:srgbClr val="000000"/>
                </a:solidFill>
                <a:latin typeface="Nanum Myeongjo" panose="02020603020101020101" pitchFamily="18" charset="-127"/>
                <a:ea typeface="宋体" panose="02010600030101010101" pitchFamily="2" charset="-122"/>
              </a:rPr>
              <a:t>rbx</a:t>
            </a:r>
            <a:r>
              <a:rPr lang="en-US" altLang="zh-CN" sz="2000" b="0" dirty="0">
                <a:solidFill>
                  <a:srgbClr val="000000"/>
                </a:solidFill>
                <a:latin typeface="Nanum Myeongjo" panose="02020603020101020101" pitchFamily="18" charset="-127"/>
                <a:ea typeface="宋体" panose="02010600030101010101" pitchFamily="2" charset="-122"/>
              </a:rPr>
              <a:t>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0x300 CC000</a:t>
            </a:r>
            <a:endParaRPr lang="zh-CN" altLang="zh-CN" sz="1600" b="0" dirty="0">
              <a:latin typeface="Nanum Myeongjo" panose="02020603020101020101" pitchFamily="18" charset="-127"/>
              <a:ea typeface="宋体" panose="02010600030101010101" pitchFamily="2" charset="-122"/>
            </a:endParaRPr>
          </a:p>
        </p:txBody>
      </p:sp>
      <p:sp>
        <p:nvSpPr>
          <p:cNvPr id="7189" name="Rectangle 23">
            <a:extLst>
              <a:ext uri="{FF2B5EF4-FFF2-40B4-BE49-F238E27FC236}">
                <a16:creationId xmlns:a16="http://schemas.microsoft.com/office/drawing/2014/main" id="{0D9D825C-CF7E-3248-A4A0-92EFB9179A86}"/>
              </a:ext>
            </a:extLst>
          </p:cNvPr>
          <p:cNvSpPr>
            <a:spLocks noChangeArrowheads="1"/>
          </p:cNvSpPr>
          <p:nvPr/>
        </p:nvSpPr>
        <p:spPr bwMode="auto">
          <a:xfrm>
            <a:off x="3043238" y="4795838"/>
            <a:ext cx="7319962" cy="538162"/>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0120" name="Rectangle 24">
            <a:extLst>
              <a:ext uri="{FF2B5EF4-FFF2-40B4-BE49-F238E27FC236}">
                <a16:creationId xmlns:a16="http://schemas.microsoft.com/office/drawing/2014/main" id="{CEB3D195-04AF-A543-A881-7BA6EA620A98}"/>
              </a:ext>
            </a:extLst>
          </p:cNvPr>
          <p:cNvSpPr>
            <a:spLocks noChangeArrowheads="1"/>
          </p:cNvSpPr>
          <p:nvPr/>
        </p:nvSpPr>
        <p:spPr bwMode="auto">
          <a:xfrm>
            <a:off x="3127375" y="4937125"/>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21" name="Rectangle 25">
            <a:extLst>
              <a:ext uri="{FF2B5EF4-FFF2-40B4-BE49-F238E27FC236}">
                <a16:creationId xmlns:a16="http://schemas.microsoft.com/office/drawing/2014/main" id="{5CE93D7E-41BD-894E-9C6D-46311780F734}"/>
              </a:ext>
            </a:extLst>
          </p:cNvPr>
          <p:cNvSpPr>
            <a:spLocks noChangeArrowheads="1"/>
          </p:cNvSpPr>
          <p:nvPr/>
        </p:nvSpPr>
        <p:spPr bwMode="auto">
          <a:xfrm>
            <a:off x="4165600" y="4937125"/>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90122" name="Rectangle 27">
            <a:extLst>
              <a:ext uri="{FF2B5EF4-FFF2-40B4-BE49-F238E27FC236}">
                <a16:creationId xmlns:a16="http://schemas.microsoft.com/office/drawing/2014/main" id="{E26570E3-01D1-4B43-9638-6EDAD7DEFFEC}"/>
              </a:ext>
            </a:extLst>
          </p:cNvPr>
          <p:cNvSpPr>
            <a:spLocks noChangeArrowheads="1"/>
          </p:cNvSpPr>
          <p:nvPr/>
        </p:nvSpPr>
        <p:spPr bwMode="auto">
          <a:xfrm>
            <a:off x="1925638" y="4257675"/>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23" name="Rectangle 28">
            <a:extLst>
              <a:ext uri="{FF2B5EF4-FFF2-40B4-BE49-F238E27FC236}">
                <a16:creationId xmlns:a16="http://schemas.microsoft.com/office/drawing/2014/main" id="{1459AF36-5D61-E94B-A1D3-FC387076BB22}"/>
              </a:ext>
            </a:extLst>
          </p:cNvPr>
          <p:cNvSpPr>
            <a:spLocks noChangeArrowheads="1"/>
          </p:cNvSpPr>
          <p:nvPr/>
        </p:nvSpPr>
        <p:spPr bwMode="auto">
          <a:xfrm>
            <a:off x="1828800" y="4414838"/>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3:</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24" name="Rectangle 29">
            <a:extLst>
              <a:ext uri="{FF2B5EF4-FFF2-40B4-BE49-F238E27FC236}">
                <a16:creationId xmlns:a16="http://schemas.microsoft.com/office/drawing/2014/main" id="{AF415D4B-BB8B-5445-8EA9-7338D17EA922}"/>
              </a:ext>
            </a:extLst>
          </p:cNvPr>
          <p:cNvSpPr>
            <a:spLocks noChangeArrowheads="1"/>
          </p:cNvSpPr>
          <p:nvPr/>
        </p:nvSpPr>
        <p:spPr bwMode="auto">
          <a:xfrm>
            <a:off x="1925638" y="47958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25" name="Rectangle 30">
            <a:extLst>
              <a:ext uri="{FF2B5EF4-FFF2-40B4-BE49-F238E27FC236}">
                <a16:creationId xmlns:a16="http://schemas.microsoft.com/office/drawing/2014/main" id="{B5B4FD98-7EAD-3C4D-9676-F2A9953547FD}"/>
              </a:ext>
            </a:extLst>
          </p:cNvPr>
          <p:cNvSpPr>
            <a:spLocks noChangeArrowheads="1"/>
          </p:cNvSpPr>
          <p:nvPr/>
        </p:nvSpPr>
        <p:spPr bwMode="auto">
          <a:xfrm>
            <a:off x="1828800" y="4951413"/>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26" name="Rectangle 31">
            <a:extLst>
              <a:ext uri="{FF2B5EF4-FFF2-40B4-BE49-F238E27FC236}">
                <a16:creationId xmlns:a16="http://schemas.microsoft.com/office/drawing/2014/main" id="{7A53EA3C-9979-3B41-9E1B-5E9465FF36BA}"/>
              </a:ext>
            </a:extLst>
          </p:cNvPr>
          <p:cNvSpPr>
            <a:spLocks noChangeArrowheads="1"/>
          </p:cNvSpPr>
          <p:nvPr/>
        </p:nvSpPr>
        <p:spPr bwMode="auto">
          <a:xfrm>
            <a:off x="3043238" y="3721100"/>
            <a:ext cx="7319962" cy="538163"/>
          </a:xfrm>
          <a:prstGeom prst="rect">
            <a:avLst/>
          </a:prstGeom>
          <a:solidFill>
            <a:srgbClr val="FFCC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27" name="Rectangle 32">
            <a:extLst>
              <a:ext uri="{FF2B5EF4-FFF2-40B4-BE49-F238E27FC236}">
                <a16:creationId xmlns:a16="http://schemas.microsoft.com/office/drawing/2014/main" id="{F6331B71-EE86-E846-A73C-51CAAF691536}"/>
              </a:ext>
            </a:extLst>
          </p:cNvPr>
          <p:cNvSpPr>
            <a:spLocks noChangeArrowheads="1"/>
          </p:cNvSpPr>
          <p:nvPr/>
        </p:nvSpPr>
        <p:spPr bwMode="auto">
          <a:xfrm>
            <a:off x="3127375" y="3862388"/>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0x006:</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28" name="Rectangle 33">
            <a:extLst>
              <a:ext uri="{FF2B5EF4-FFF2-40B4-BE49-F238E27FC236}">
                <a16:creationId xmlns:a16="http://schemas.microsoft.com/office/drawing/2014/main" id="{13E290BA-09BC-854B-AAF7-EBBF4A0ECF7F}"/>
              </a:ext>
            </a:extLst>
          </p:cNvPr>
          <p:cNvSpPr>
            <a:spLocks noChangeArrowheads="1"/>
          </p:cNvSpPr>
          <p:nvPr/>
        </p:nvSpPr>
        <p:spPr bwMode="auto">
          <a:xfrm>
            <a:off x="4165600" y="3862388"/>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$0x200,%rdx # %rdx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0x200</a:t>
            </a:r>
            <a:endParaRPr lang="zh-CN" altLang="zh-CN" sz="1600" b="0" dirty="0">
              <a:latin typeface="Nanum Myeongjo" panose="02020603020101020101" pitchFamily="18" charset="-127"/>
              <a:ea typeface="宋体" panose="02010600030101010101" pitchFamily="2" charset="-122"/>
            </a:endParaRPr>
          </a:p>
        </p:txBody>
      </p:sp>
      <p:sp>
        <p:nvSpPr>
          <p:cNvPr id="90129" name="Rectangle 41">
            <a:extLst>
              <a:ext uri="{FF2B5EF4-FFF2-40B4-BE49-F238E27FC236}">
                <a16:creationId xmlns:a16="http://schemas.microsoft.com/office/drawing/2014/main" id="{16A4F565-63D4-CE43-A2C0-E48B15FB3C9A}"/>
              </a:ext>
            </a:extLst>
          </p:cNvPr>
          <p:cNvSpPr>
            <a:spLocks noChangeArrowheads="1"/>
          </p:cNvSpPr>
          <p:nvPr/>
        </p:nvSpPr>
        <p:spPr bwMode="auto">
          <a:xfrm>
            <a:off x="1925638" y="3721100"/>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30" name="Rectangle 42">
            <a:extLst>
              <a:ext uri="{FF2B5EF4-FFF2-40B4-BE49-F238E27FC236}">
                <a16:creationId xmlns:a16="http://schemas.microsoft.com/office/drawing/2014/main" id="{9B57959F-3490-5247-867F-5C1E09B8925B}"/>
              </a:ext>
            </a:extLst>
          </p:cNvPr>
          <p:cNvSpPr>
            <a:spLocks noChangeArrowheads="1"/>
          </p:cNvSpPr>
          <p:nvPr/>
        </p:nvSpPr>
        <p:spPr bwMode="auto">
          <a:xfrm>
            <a:off x="1828800" y="38766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2:</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31" name="Rectangle 43">
            <a:extLst>
              <a:ext uri="{FF2B5EF4-FFF2-40B4-BE49-F238E27FC236}">
                <a16:creationId xmlns:a16="http://schemas.microsoft.com/office/drawing/2014/main" id="{DD5D79FA-15EA-3442-BCE3-BBED64D83CC0}"/>
              </a:ext>
            </a:extLst>
          </p:cNvPr>
          <p:cNvSpPr>
            <a:spLocks noChangeArrowheads="1"/>
          </p:cNvSpPr>
          <p:nvPr/>
        </p:nvSpPr>
        <p:spPr bwMode="auto">
          <a:xfrm>
            <a:off x="3043238" y="3182938"/>
            <a:ext cx="7319962" cy="539750"/>
          </a:xfrm>
          <a:prstGeom prst="rect">
            <a:avLst/>
          </a:prstGeom>
          <a:solidFill>
            <a:srgbClr val="FFFFFF"/>
          </a:solidFill>
          <a:ln w="10">
            <a:solidFill>
              <a:srgbClr val="000000"/>
            </a:solidFill>
            <a:miter lim="800000"/>
            <a:headEnd/>
            <a:tailEnd/>
          </a:ln>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32" name="Rectangle 44">
            <a:extLst>
              <a:ext uri="{FF2B5EF4-FFF2-40B4-BE49-F238E27FC236}">
                <a16:creationId xmlns:a16="http://schemas.microsoft.com/office/drawing/2014/main" id="{6EE6C8DD-0868-E14B-87A0-3C7DF21714D1}"/>
              </a:ext>
            </a:extLst>
          </p:cNvPr>
          <p:cNvSpPr>
            <a:spLocks noChangeArrowheads="1"/>
          </p:cNvSpPr>
          <p:nvPr/>
        </p:nvSpPr>
        <p:spPr bwMode="auto">
          <a:xfrm>
            <a:off x="3127375" y="3324225"/>
            <a:ext cx="801501"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0x000:</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33" name="Rectangle 45">
            <a:extLst>
              <a:ext uri="{FF2B5EF4-FFF2-40B4-BE49-F238E27FC236}">
                <a16:creationId xmlns:a16="http://schemas.microsoft.com/office/drawing/2014/main" id="{D61EB975-4783-B64F-BBDA-F0480FD96B83}"/>
              </a:ext>
            </a:extLst>
          </p:cNvPr>
          <p:cNvSpPr>
            <a:spLocks noChangeArrowheads="1"/>
          </p:cNvSpPr>
          <p:nvPr/>
        </p:nvSpPr>
        <p:spPr bwMode="auto">
          <a:xfrm>
            <a:off x="4165600" y="3324225"/>
            <a:ext cx="4364977"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b="0" dirty="0" err="1">
                <a:solidFill>
                  <a:srgbClr val="000000"/>
                </a:solidFill>
                <a:latin typeface="Nanum Myeongjo" panose="02020603020101020101" pitchFamily="18" charset="-127"/>
                <a:ea typeface="宋体" panose="02010600030101010101" pitchFamily="2" charset="-122"/>
              </a:rPr>
              <a:t>i</a:t>
            </a:r>
            <a:r>
              <a:rPr lang="zh-CN" altLang="zh-CN" sz="2000" b="0" dirty="0">
                <a:solidFill>
                  <a:srgbClr val="000000"/>
                </a:solidFill>
                <a:latin typeface="Nanum Myeongjo" panose="02020603020101020101" pitchFamily="18" charset="-127"/>
                <a:ea typeface="宋体" panose="02010600030101010101" pitchFamily="2" charset="-122"/>
              </a:rPr>
              <a:t>rmov</a:t>
            </a:r>
            <a:r>
              <a:rPr lang="en-US" altLang="zh-CN" sz="2000" b="0" dirty="0">
                <a:solidFill>
                  <a:srgbClr val="000000"/>
                </a:solidFill>
                <a:latin typeface="Nanum Myeongjo" panose="02020603020101020101" pitchFamily="18" charset="-127"/>
                <a:ea typeface="宋体" panose="02010600030101010101" pitchFamily="2" charset="-122"/>
              </a:rPr>
              <a:t>q $0x100,%rbx # %rbx</a:t>
            </a:r>
            <a:r>
              <a:rPr lang="en-US" altLang="zh-CN" sz="2000" b="0" dirty="0">
                <a:solidFill>
                  <a:srgbClr val="000000"/>
                </a:solidFill>
                <a:latin typeface="Nanum Myeongjo" panose="02020603020101020101" pitchFamily="18" charset="-127"/>
                <a:ea typeface="宋体" panose="02010600030101010101" pitchFamily="2" charset="-122"/>
                <a:sym typeface="Wingdings" pitchFamily="2" charset="2"/>
              </a:rPr>
              <a:t>0x100</a:t>
            </a:r>
            <a:endParaRPr lang="zh-CN" altLang="zh-CN" sz="1600" b="0" dirty="0">
              <a:latin typeface="Nanum Myeongjo" panose="02020603020101020101" pitchFamily="18" charset="-127"/>
              <a:ea typeface="宋体" panose="02010600030101010101" pitchFamily="2" charset="-122"/>
            </a:endParaRPr>
          </a:p>
        </p:txBody>
      </p:sp>
      <p:sp>
        <p:nvSpPr>
          <p:cNvPr id="90134" name="Rectangle 53">
            <a:extLst>
              <a:ext uri="{FF2B5EF4-FFF2-40B4-BE49-F238E27FC236}">
                <a16:creationId xmlns:a16="http://schemas.microsoft.com/office/drawing/2014/main" id="{E66E18E3-F007-AD48-B398-22C6695324FB}"/>
              </a:ext>
            </a:extLst>
          </p:cNvPr>
          <p:cNvSpPr>
            <a:spLocks noChangeArrowheads="1"/>
          </p:cNvSpPr>
          <p:nvPr/>
        </p:nvSpPr>
        <p:spPr bwMode="auto">
          <a:xfrm>
            <a:off x="1925638" y="3182938"/>
            <a:ext cx="104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35" name="Rectangle 54">
            <a:extLst>
              <a:ext uri="{FF2B5EF4-FFF2-40B4-BE49-F238E27FC236}">
                <a16:creationId xmlns:a16="http://schemas.microsoft.com/office/drawing/2014/main" id="{05AA1BA5-6627-AA4E-8F00-528E9CD305A6}"/>
              </a:ext>
            </a:extLst>
          </p:cNvPr>
          <p:cNvSpPr>
            <a:spLocks noChangeArrowheads="1"/>
          </p:cNvSpPr>
          <p:nvPr/>
        </p:nvSpPr>
        <p:spPr bwMode="auto">
          <a:xfrm>
            <a:off x="1828800" y="3340100"/>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1:</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0136" name="Rectangle 55">
            <a:extLst>
              <a:ext uri="{FF2B5EF4-FFF2-40B4-BE49-F238E27FC236}">
                <a16:creationId xmlns:a16="http://schemas.microsoft.com/office/drawing/2014/main" id="{4DAE6E15-DDC7-4D4D-B834-780FA75ACEF3}"/>
              </a:ext>
            </a:extLst>
          </p:cNvPr>
          <p:cNvSpPr>
            <a:spLocks noChangeArrowheads="1"/>
          </p:cNvSpPr>
          <p:nvPr/>
        </p:nvSpPr>
        <p:spPr bwMode="auto">
          <a:xfrm>
            <a:off x="1676400" y="2190750"/>
            <a:ext cx="10668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37" name="Rectangle 56">
            <a:extLst>
              <a:ext uri="{FF2B5EF4-FFF2-40B4-BE49-F238E27FC236}">
                <a16:creationId xmlns:a16="http://schemas.microsoft.com/office/drawing/2014/main" id="{99B90171-598D-D649-9E34-C20CF955B6DE}"/>
              </a:ext>
            </a:extLst>
          </p:cNvPr>
          <p:cNvSpPr>
            <a:spLocks noChangeArrowheads="1"/>
          </p:cNvSpPr>
          <p:nvPr/>
        </p:nvSpPr>
        <p:spPr bwMode="auto">
          <a:xfrm>
            <a:off x="2060575" y="2430463"/>
            <a:ext cx="6620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Clock</a:t>
            </a:r>
            <a:endParaRPr lang="zh-CN" altLang="zh-CN" sz="1600" b="0" dirty="0">
              <a:latin typeface="Nanum Myeongjo" panose="02020603020101020101" pitchFamily="18" charset="-127"/>
              <a:ea typeface="宋体" panose="02010600030101010101" pitchFamily="2" charset="-122"/>
            </a:endParaRPr>
          </a:p>
        </p:txBody>
      </p:sp>
      <p:grpSp>
        <p:nvGrpSpPr>
          <p:cNvPr id="90138" name="Group 60">
            <a:extLst>
              <a:ext uri="{FF2B5EF4-FFF2-40B4-BE49-F238E27FC236}">
                <a16:creationId xmlns:a16="http://schemas.microsoft.com/office/drawing/2014/main" id="{C2F04AB5-3124-A847-87D6-74FA00F749B5}"/>
              </a:ext>
            </a:extLst>
          </p:cNvPr>
          <p:cNvGrpSpPr>
            <a:grpSpLocks/>
          </p:cNvGrpSpPr>
          <p:nvPr/>
        </p:nvGrpSpPr>
        <p:grpSpPr bwMode="auto">
          <a:xfrm>
            <a:off x="3228975" y="2009775"/>
            <a:ext cx="1552575" cy="149225"/>
            <a:chOff x="978" y="1250"/>
            <a:chExt cx="978" cy="94"/>
          </a:xfrm>
        </p:grpSpPr>
        <p:sp>
          <p:nvSpPr>
            <p:cNvPr id="90175" name="Line 57">
              <a:extLst>
                <a:ext uri="{FF2B5EF4-FFF2-40B4-BE49-F238E27FC236}">
                  <a16:creationId xmlns:a16="http://schemas.microsoft.com/office/drawing/2014/main" id="{9409E3AD-BCCD-0A41-9A47-CF37E12BF8ED}"/>
                </a:ext>
              </a:extLst>
            </p:cNvPr>
            <p:cNvSpPr>
              <a:spLocks noChangeShapeType="1"/>
            </p:cNvSpPr>
            <p:nvPr/>
          </p:nvSpPr>
          <p:spPr bwMode="auto">
            <a:xfrm>
              <a:off x="1030"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76" name="Freeform 58">
              <a:extLst>
                <a:ext uri="{FF2B5EF4-FFF2-40B4-BE49-F238E27FC236}">
                  <a16:creationId xmlns:a16="http://schemas.microsoft.com/office/drawing/2014/main" id="{20BB741C-0989-1F47-A2BF-813864DECD97}"/>
                </a:ext>
              </a:extLst>
            </p:cNvPr>
            <p:cNvSpPr>
              <a:spLocks/>
            </p:cNvSpPr>
            <p:nvPr/>
          </p:nvSpPr>
          <p:spPr bwMode="auto">
            <a:xfrm>
              <a:off x="978"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77" name="Freeform 59">
              <a:extLst>
                <a:ext uri="{FF2B5EF4-FFF2-40B4-BE49-F238E27FC236}">
                  <a16:creationId xmlns:a16="http://schemas.microsoft.com/office/drawing/2014/main" id="{200619EF-B932-454B-A4D7-D789323AFC3F}"/>
                </a:ext>
              </a:extLst>
            </p:cNvPr>
            <p:cNvSpPr>
              <a:spLocks/>
            </p:cNvSpPr>
            <p:nvPr/>
          </p:nvSpPr>
          <p:spPr bwMode="auto">
            <a:xfrm>
              <a:off x="1901"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90139" name="Rectangle 61">
            <a:extLst>
              <a:ext uri="{FF2B5EF4-FFF2-40B4-BE49-F238E27FC236}">
                <a16:creationId xmlns:a16="http://schemas.microsoft.com/office/drawing/2014/main" id="{148CC33C-2A25-0842-B22E-4B2B998334DD}"/>
              </a:ext>
            </a:extLst>
          </p:cNvPr>
          <p:cNvSpPr>
            <a:spLocks noChangeArrowheads="1"/>
          </p:cNvSpPr>
          <p:nvPr/>
        </p:nvSpPr>
        <p:spPr bwMode="auto">
          <a:xfrm>
            <a:off x="351948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40" name="Rectangle 62">
            <a:extLst>
              <a:ext uri="{FF2B5EF4-FFF2-40B4-BE49-F238E27FC236}">
                <a16:creationId xmlns:a16="http://schemas.microsoft.com/office/drawing/2014/main" id="{E2FDBB41-3A02-204D-A1CF-A0881874E523}"/>
              </a:ext>
            </a:extLst>
          </p:cNvPr>
          <p:cNvSpPr>
            <a:spLocks noChangeArrowheads="1"/>
          </p:cNvSpPr>
          <p:nvPr/>
        </p:nvSpPr>
        <p:spPr bwMode="auto">
          <a:xfrm>
            <a:off x="368300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1</a:t>
            </a:r>
            <a:endParaRPr lang="zh-CN" altLang="zh-CN" sz="1600" b="0" dirty="0">
              <a:latin typeface="Nanum Myeongjo" panose="02020603020101020101" pitchFamily="18" charset="-127"/>
              <a:ea typeface="宋体" panose="02010600030101010101" pitchFamily="2" charset="-122"/>
            </a:endParaRPr>
          </a:p>
        </p:txBody>
      </p:sp>
      <p:grpSp>
        <p:nvGrpSpPr>
          <p:cNvPr id="90141" name="Group 66">
            <a:extLst>
              <a:ext uri="{FF2B5EF4-FFF2-40B4-BE49-F238E27FC236}">
                <a16:creationId xmlns:a16="http://schemas.microsoft.com/office/drawing/2014/main" id="{28023410-CF68-934C-B754-E4D16662145B}"/>
              </a:ext>
            </a:extLst>
          </p:cNvPr>
          <p:cNvGrpSpPr>
            <a:grpSpLocks/>
          </p:cNvGrpSpPr>
          <p:nvPr/>
        </p:nvGrpSpPr>
        <p:grpSpPr bwMode="auto">
          <a:xfrm>
            <a:off x="4781550" y="2009775"/>
            <a:ext cx="1550988" cy="149225"/>
            <a:chOff x="1956" y="1250"/>
            <a:chExt cx="977" cy="94"/>
          </a:xfrm>
        </p:grpSpPr>
        <p:sp>
          <p:nvSpPr>
            <p:cNvPr id="90172" name="Line 63">
              <a:extLst>
                <a:ext uri="{FF2B5EF4-FFF2-40B4-BE49-F238E27FC236}">
                  <a16:creationId xmlns:a16="http://schemas.microsoft.com/office/drawing/2014/main" id="{21F74B34-0652-3848-8B7E-A0EB78BF1409}"/>
                </a:ext>
              </a:extLst>
            </p:cNvPr>
            <p:cNvSpPr>
              <a:spLocks noChangeShapeType="1"/>
            </p:cNvSpPr>
            <p:nvPr/>
          </p:nvSpPr>
          <p:spPr bwMode="auto">
            <a:xfrm>
              <a:off x="2008"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73" name="Freeform 64">
              <a:extLst>
                <a:ext uri="{FF2B5EF4-FFF2-40B4-BE49-F238E27FC236}">
                  <a16:creationId xmlns:a16="http://schemas.microsoft.com/office/drawing/2014/main" id="{C69A2C51-FBAC-DB48-B38B-72277E68DD47}"/>
                </a:ext>
              </a:extLst>
            </p:cNvPr>
            <p:cNvSpPr>
              <a:spLocks/>
            </p:cNvSpPr>
            <p:nvPr/>
          </p:nvSpPr>
          <p:spPr bwMode="auto">
            <a:xfrm>
              <a:off x="1956"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74" name="Freeform 65">
              <a:extLst>
                <a:ext uri="{FF2B5EF4-FFF2-40B4-BE49-F238E27FC236}">
                  <a16:creationId xmlns:a16="http://schemas.microsoft.com/office/drawing/2014/main" id="{91CBF2D1-1452-064A-BD9C-BFE2406D0D24}"/>
                </a:ext>
              </a:extLst>
            </p:cNvPr>
            <p:cNvSpPr>
              <a:spLocks/>
            </p:cNvSpPr>
            <p:nvPr/>
          </p:nvSpPr>
          <p:spPr bwMode="auto">
            <a:xfrm>
              <a:off x="2879"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90142" name="Group 70">
            <a:extLst>
              <a:ext uri="{FF2B5EF4-FFF2-40B4-BE49-F238E27FC236}">
                <a16:creationId xmlns:a16="http://schemas.microsoft.com/office/drawing/2014/main" id="{D957022B-A90F-134F-872F-5C914D3A8D97}"/>
              </a:ext>
            </a:extLst>
          </p:cNvPr>
          <p:cNvGrpSpPr>
            <a:grpSpLocks/>
          </p:cNvGrpSpPr>
          <p:nvPr/>
        </p:nvGrpSpPr>
        <p:grpSpPr bwMode="auto">
          <a:xfrm>
            <a:off x="6332538" y="2009775"/>
            <a:ext cx="1552575" cy="149225"/>
            <a:chOff x="2933" y="1250"/>
            <a:chExt cx="978" cy="94"/>
          </a:xfrm>
        </p:grpSpPr>
        <p:sp>
          <p:nvSpPr>
            <p:cNvPr id="90169" name="Line 67">
              <a:extLst>
                <a:ext uri="{FF2B5EF4-FFF2-40B4-BE49-F238E27FC236}">
                  <a16:creationId xmlns:a16="http://schemas.microsoft.com/office/drawing/2014/main" id="{37D2AEFF-80EC-2645-A0C2-4C3BF7A1A602}"/>
                </a:ext>
              </a:extLst>
            </p:cNvPr>
            <p:cNvSpPr>
              <a:spLocks noChangeShapeType="1"/>
            </p:cNvSpPr>
            <p:nvPr/>
          </p:nvSpPr>
          <p:spPr bwMode="auto">
            <a:xfrm>
              <a:off x="2986"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70" name="Freeform 68">
              <a:extLst>
                <a:ext uri="{FF2B5EF4-FFF2-40B4-BE49-F238E27FC236}">
                  <a16:creationId xmlns:a16="http://schemas.microsoft.com/office/drawing/2014/main" id="{9416AD26-C72E-184D-8F1A-D6D90B77F153}"/>
                </a:ext>
              </a:extLst>
            </p:cNvPr>
            <p:cNvSpPr>
              <a:spLocks/>
            </p:cNvSpPr>
            <p:nvPr/>
          </p:nvSpPr>
          <p:spPr bwMode="auto">
            <a:xfrm>
              <a:off x="2933"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71" name="Freeform 69">
              <a:extLst>
                <a:ext uri="{FF2B5EF4-FFF2-40B4-BE49-F238E27FC236}">
                  <a16:creationId xmlns:a16="http://schemas.microsoft.com/office/drawing/2014/main" id="{F0F81B27-5F9A-FD41-AC9C-417FC6473435}"/>
                </a:ext>
              </a:extLst>
            </p:cNvPr>
            <p:cNvSpPr>
              <a:spLocks/>
            </p:cNvSpPr>
            <p:nvPr/>
          </p:nvSpPr>
          <p:spPr bwMode="auto">
            <a:xfrm>
              <a:off x="3857" y="1250"/>
              <a:ext cx="54" cy="94"/>
            </a:xfrm>
            <a:custGeom>
              <a:avLst/>
              <a:gdLst>
                <a:gd name="T0" fmla="*/ 0 w 54"/>
                <a:gd name="T1" fmla="*/ 94 h 94"/>
                <a:gd name="T2" fmla="*/ 54 w 54"/>
                <a:gd name="T3" fmla="*/ 48 h 94"/>
                <a:gd name="T4" fmla="*/ 0 w 54"/>
                <a:gd name="T5" fmla="*/ 0 h 94"/>
                <a:gd name="T6" fmla="*/ 0 w 54"/>
                <a:gd name="T7" fmla="*/ 94 h 94"/>
                <a:gd name="T8" fmla="*/ 0 60000 65536"/>
                <a:gd name="T9" fmla="*/ 0 60000 65536"/>
                <a:gd name="T10" fmla="*/ 0 60000 65536"/>
                <a:gd name="T11" fmla="*/ 0 60000 65536"/>
                <a:gd name="T12" fmla="*/ 0 w 54"/>
                <a:gd name="T13" fmla="*/ 0 h 94"/>
                <a:gd name="T14" fmla="*/ 54 w 54"/>
                <a:gd name="T15" fmla="*/ 94 h 94"/>
              </a:gdLst>
              <a:ahLst/>
              <a:cxnLst>
                <a:cxn ang="T8">
                  <a:pos x="T0" y="T1"/>
                </a:cxn>
                <a:cxn ang="T9">
                  <a:pos x="T2" y="T3"/>
                </a:cxn>
                <a:cxn ang="T10">
                  <a:pos x="T4" y="T5"/>
                </a:cxn>
                <a:cxn ang="T11">
                  <a:pos x="T6" y="T7"/>
                </a:cxn>
              </a:cxnLst>
              <a:rect l="T12" t="T13" r="T14" b="T15"/>
              <a:pathLst>
                <a:path w="54" h="94">
                  <a:moveTo>
                    <a:pt x="0" y="94"/>
                  </a:moveTo>
                  <a:lnTo>
                    <a:pt x="54"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grpSp>
        <p:nvGrpSpPr>
          <p:cNvPr id="90143" name="Group 74">
            <a:extLst>
              <a:ext uri="{FF2B5EF4-FFF2-40B4-BE49-F238E27FC236}">
                <a16:creationId xmlns:a16="http://schemas.microsoft.com/office/drawing/2014/main" id="{FC38066C-CB18-E646-BD8B-BAD3DAB982CB}"/>
              </a:ext>
            </a:extLst>
          </p:cNvPr>
          <p:cNvGrpSpPr>
            <a:grpSpLocks/>
          </p:cNvGrpSpPr>
          <p:nvPr/>
        </p:nvGrpSpPr>
        <p:grpSpPr bwMode="auto">
          <a:xfrm>
            <a:off x="7885113" y="2009775"/>
            <a:ext cx="1552575" cy="149225"/>
            <a:chOff x="3911" y="1250"/>
            <a:chExt cx="978" cy="94"/>
          </a:xfrm>
        </p:grpSpPr>
        <p:sp>
          <p:nvSpPr>
            <p:cNvPr id="90166" name="Line 71">
              <a:extLst>
                <a:ext uri="{FF2B5EF4-FFF2-40B4-BE49-F238E27FC236}">
                  <a16:creationId xmlns:a16="http://schemas.microsoft.com/office/drawing/2014/main" id="{66332F34-3066-9243-A2C3-13D922C91835}"/>
                </a:ext>
              </a:extLst>
            </p:cNvPr>
            <p:cNvSpPr>
              <a:spLocks noChangeShapeType="1"/>
            </p:cNvSpPr>
            <p:nvPr/>
          </p:nvSpPr>
          <p:spPr bwMode="auto">
            <a:xfrm>
              <a:off x="3964" y="1296"/>
              <a:ext cx="873" cy="1"/>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67" name="Freeform 72">
              <a:extLst>
                <a:ext uri="{FF2B5EF4-FFF2-40B4-BE49-F238E27FC236}">
                  <a16:creationId xmlns:a16="http://schemas.microsoft.com/office/drawing/2014/main" id="{703C4733-0E99-704F-A6F5-D96E649D3B6D}"/>
                </a:ext>
              </a:extLst>
            </p:cNvPr>
            <p:cNvSpPr>
              <a:spLocks/>
            </p:cNvSpPr>
            <p:nvPr/>
          </p:nvSpPr>
          <p:spPr bwMode="auto">
            <a:xfrm>
              <a:off x="3911" y="1250"/>
              <a:ext cx="56" cy="94"/>
            </a:xfrm>
            <a:custGeom>
              <a:avLst/>
              <a:gdLst>
                <a:gd name="T0" fmla="*/ 56 w 56"/>
                <a:gd name="T1" fmla="*/ 0 h 94"/>
                <a:gd name="T2" fmla="*/ 0 w 56"/>
                <a:gd name="T3" fmla="*/ 48 h 94"/>
                <a:gd name="T4" fmla="*/ 56 w 56"/>
                <a:gd name="T5" fmla="*/ 94 h 94"/>
                <a:gd name="T6" fmla="*/ 56 w 56"/>
                <a:gd name="T7" fmla="*/ 0 h 94"/>
                <a:gd name="T8" fmla="*/ 0 60000 65536"/>
                <a:gd name="T9" fmla="*/ 0 60000 65536"/>
                <a:gd name="T10" fmla="*/ 0 60000 65536"/>
                <a:gd name="T11" fmla="*/ 0 60000 65536"/>
                <a:gd name="T12" fmla="*/ 0 w 56"/>
                <a:gd name="T13" fmla="*/ 0 h 94"/>
                <a:gd name="T14" fmla="*/ 56 w 56"/>
                <a:gd name="T15" fmla="*/ 94 h 94"/>
              </a:gdLst>
              <a:ahLst/>
              <a:cxnLst>
                <a:cxn ang="T8">
                  <a:pos x="T0" y="T1"/>
                </a:cxn>
                <a:cxn ang="T9">
                  <a:pos x="T2" y="T3"/>
                </a:cxn>
                <a:cxn ang="T10">
                  <a:pos x="T4" y="T5"/>
                </a:cxn>
                <a:cxn ang="T11">
                  <a:pos x="T6" y="T7"/>
                </a:cxn>
              </a:cxnLst>
              <a:rect l="T12" t="T13" r="T14" b="T15"/>
              <a:pathLst>
                <a:path w="56" h="94">
                  <a:moveTo>
                    <a:pt x="56" y="0"/>
                  </a:moveTo>
                  <a:lnTo>
                    <a:pt x="0" y="48"/>
                  </a:lnTo>
                  <a:lnTo>
                    <a:pt x="56" y="9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68" name="Freeform 73">
              <a:extLst>
                <a:ext uri="{FF2B5EF4-FFF2-40B4-BE49-F238E27FC236}">
                  <a16:creationId xmlns:a16="http://schemas.microsoft.com/office/drawing/2014/main" id="{8C292E00-30AF-0240-8316-4864D35C0F14}"/>
                </a:ext>
              </a:extLst>
            </p:cNvPr>
            <p:cNvSpPr>
              <a:spLocks/>
            </p:cNvSpPr>
            <p:nvPr/>
          </p:nvSpPr>
          <p:spPr bwMode="auto">
            <a:xfrm>
              <a:off x="4834" y="1250"/>
              <a:ext cx="55" cy="94"/>
            </a:xfrm>
            <a:custGeom>
              <a:avLst/>
              <a:gdLst>
                <a:gd name="T0" fmla="*/ 0 w 55"/>
                <a:gd name="T1" fmla="*/ 94 h 94"/>
                <a:gd name="T2" fmla="*/ 55 w 55"/>
                <a:gd name="T3" fmla="*/ 48 h 94"/>
                <a:gd name="T4" fmla="*/ 0 w 55"/>
                <a:gd name="T5" fmla="*/ 0 h 94"/>
                <a:gd name="T6" fmla="*/ 0 w 55"/>
                <a:gd name="T7" fmla="*/ 94 h 94"/>
                <a:gd name="T8" fmla="*/ 0 60000 65536"/>
                <a:gd name="T9" fmla="*/ 0 60000 65536"/>
                <a:gd name="T10" fmla="*/ 0 60000 65536"/>
                <a:gd name="T11" fmla="*/ 0 60000 65536"/>
                <a:gd name="T12" fmla="*/ 0 w 55"/>
                <a:gd name="T13" fmla="*/ 0 h 94"/>
                <a:gd name="T14" fmla="*/ 55 w 55"/>
                <a:gd name="T15" fmla="*/ 94 h 94"/>
              </a:gdLst>
              <a:ahLst/>
              <a:cxnLst>
                <a:cxn ang="T8">
                  <a:pos x="T0" y="T1"/>
                </a:cxn>
                <a:cxn ang="T9">
                  <a:pos x="T2" y="T3"/>
                </a:cxn>
                <a:cxn ang="T10">
                  <a:pos x="T4" y="T5"/>
                </a:cxn>
                <a:cxn ang="T11">
                  <a:pos x="T6" y="T7"/>
                </a:cxn>
              </a:cxnLst>
              <a:rect l="T12" t="T13" r="T14" b="T15"/>
              <a:pathLst>
                <a:path w="55" h="94">
                  <a:moveTo>
                    <a:pt x="0" y="94"/>
                  </a:moveTo>
                  <a:lnTo>
                    <a:pt x="55" y="48"/>
                  </a:lnTo>
                  <a:lnTo>
                    <a:pt x="0" y="0"/>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90144" name="Rectangle 75">
            <a:extLst>
              <a:ext uri="{FF2B5EF4-FFF2-40B4-BE49-F238E27FC236}">
                <a16:creationId xmlns:a16="http://schemas.microsoft.com/office/drawing/2014/main" id="{CC842535-1D74-6340-BA43-620724B37DD2}"/>
              </a:ext>
            </a:extLst>
          </p:cNvPr>
          <p:cNvSpPr>
            <a:spLocks noChangeArrowheads="1"/>
          </p:cNvSpPr>
          <p:nvPr/>
        </p:nvSpPr>
        <p:spPr bwMode="auto">
          <a:xfrm>
            <a:off x="507206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45" name="Rectangle 76">
            <a:extLst>
              <a:ext uri="{FF2B5EF4-FFF2-40B4-BE49-F238E27FC236}">
                <a16:creationId xmlns:a16="http://schemas.microsoft.com/office/drawing/2014/main" id="{4D3180E6-45CA-394B-A116-1280B3CCF230}"/>
              </a:ext>
            </a:extLst>
          </p:cNvPr>
          <p:cNvSpPr>
            <a:spLocks noChangeArrowheads="1"/>
          </p:cNvSpPr>
          <p:nvPr/>
        </p:nvSpPr>
        <p:spPr bwMode="auto">
          <a:xfrm>
            <a:off x="523557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2</a:t>
            </a:r>
            <a:endParaRPr lang="zh-CN" altLang="zh-CN" sz="1600" b="0" dirty="0">
              <a:latin typeface="Nanum Myeongjo" panose="02020603020101020101" pitchFamily="18" charset="-127"/>
              <a:ea typeface="宋体" panose="02010600030101010101" pitchFamily="2" charset="-122"/>
            </a:endParaRPr>
          </a:p>
        </p:txBody>
      </p:sp>
      <p:sp>
        <p:nvSpPr>
          <p:cNvPr id="90146" name="Rectangle 77">
            <a:extLst>
              <a:ext uri="{FF2B5EF4-FFF2-40B4-BE49-F238E27FC236}">
                <a16:creationId xmlns:a16="http://schemas.microsoft.com/office/drawing/2014/main" id="{54D53EE4-EA48-E94B-BFA9-58E3E2320983}"/>
              </a:ext>
            </a:extLst>
          </p:cNvPr>
          <p:cNvSpPr>
            <a:spLocks noChangeArrowheads="1"/>
          </p:cNvSpPr>
          <p:nvPr/>
        </p:nvSpPr>
        <p:spPr bwMode="auto">
          <a:xfrm>
            <a:off x="6624638"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47" name="Rectangle 78">
            <a:extLst>
              <a:ext uri="{FF2B5EF4-FFF2-40B4-BE49-F238E27FC236}">
                <a16:creationId xmlns:a16="http://schemas.microsoft.com/office/drawing/2014/main" id="{6B889786-42C8-124A-BDCA-DDBDACA37FEA}"/>
              </a:ext>
            </a:extLst>
          </p:cNvPr>
          <p:cNvSpPr>
            <a:spLocks noChangeArrowheads="1"/>
          </p:cNvSpPr>
          <p:nvPr/>
        </p:nvSpPr>
        <p:spPr bwMode="auto">
          <a:xfrm>
            <a:off x="6788150"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3</a:t>
            </a:r>
            <a:endParaRPr lang="zh-CN" altLang="zh-CN" sz="1600" b="0" dirty="0">
              <a:latin typeface="Nanum Myeongjo" panose="02020603020101020101" pitchFamily="18" charset="-127"/>
              <a:ea typeface="宋体" panose="02010600030101010101" pitchFamily="2" charset="-122"/>
            </a:endParaRPr>
          </a:p>
        </p:txBody>
      </p:sp>
      <p:sp>
        <p:nvSpPr>
          <p:cNvPr id="90148" name="Rectangle 79">
            <a:extLst>
              <a:ext uri="{FF2B5EF4-FFF2-40B4-BE49-F238E27FC236}">
                <a16:creationId xmlns:a16="http://schemas.microsoft.com/office/drawing/2014/main" id="{A032C8EC-2F6E-9545-A8DB-4034ED204080}"/>
              </a:ext>
            </a:extLst>
          </p:cNvPr>
          <p:cNvSpPr>
            <a:spLocks noChangeArrowheads="1"/>
          </p:cNvSpPr>
          <p:nvPr/>
        </p:nvSpPr>
        <p:spPr bwMode="auto">
          <a:xfrm>
            <a:off x="8177213" y="1868488"/>
            <a:ext cx="969962"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0149" name="Rectangle 80">
            <a:extLst>
              <a:ext uri="{FF2B5EF4-FFF2-40B4-BE49-F238E27FC236}">
                <a16:creationId xmlns:a16="http://schemas.microsoft.com/office/drawing/2014/main" id="{92A70058-533D-544C-8571-8637D4B1A0BC}"/>
              </a:ext>
            </a:extLst>
          </p:cNvPr>
          <p:cNvSpPr>
            <a:spLocks noChangeArrowheads="1"/>
          </p:cNvSpPr>
          <p:nvPr/>
        </p:nvSpPr>
        <p:spPr bwMode="auto">
          <a:xfrm>
            <a:off x="8340725" y="1947863"/>
            <a:ext cx="7270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700" b="0" dirty="0">
                <a:solidFill>
                  <a:srgbClr val="000000"/>
                </a:solidFill>
                <a:latin typeface="Nanum Myeongjo" panose="02020603020101020101" pitchFamily="18" charset="-127"/>
                <a:ea typeface="宋体" panose="02010600030101010101" pitchFamily="2" charset="-122"/>
              </a:rPr>
              <a:t>Cycle 4</a:t>
            </a:r>
            <a:endParaRPr lang="zh-CN" altLang="zh-CN" sz="1600" b="0" dirty="0">
              <a:latin typeface="Nanum Myeongjo" panose="02020603020101020101" pitchFamily="18" charset="-127"/>
              <a:ea typeface="宋体" panose="02010600030101010101" pitchFamily="2" charset="-122"/>
            </a:endParaRPr>
          </a:p>
        </p:txBody>
      </p:sp>
      <p:grpSp>
        <p:nvGrpSpPr>
          <p:cNvPr id="90150" name="Group 95">
            <a:extLst>
              <a:ext uri="{FF2B5EF4-FFF2-40B4-BE49-F238E27FC236}">
                <a16:creationId xmlns:a16="http://schemas.microsoft.com/office/drawing/2014/main" id="{6D8E3CE9-08B1-F442-A39E-D51CD5523C9E}"/>
              </a:ext>
            </a:extLst>
          </p:cNvPr>
          <p:cNvGrpSpPr>
            <a:grpSpLocks/>
          </p:cNvGrpSpPr>
          <p:nvPr/>
        </p:nvGrpSpPr>
        <p:grpSpPr bwMode="auto">
          <a:xfrm>
            <a:off x="2840038" y="1976438"/>
            <a:ext cx="6986587" cy="839787"/>
            <a:chOff x="733" y="1229"/>
            <a:chExt cx="4401" cy="529"/>
          </a:xfrm>
        </p:grpSpPr>
        <p:sp>
          <p:nvSpPr>
            <p:cNvPr id="90152" name="Line 81">
              <a:extLst>
                <a:ext uri="{FF2B5EF4-FFF2-40B4-BE49-F238E27FC236}">
                  <a16:creationId xmlns:a16="http://schemas.microsoft.com/office/drawing/2014/main" id="{9A6ECF28-2486-8149-8D91-D7ECC719A43F}"/>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3" name="Line 82">
              <a:extLst>
                <a:ext uri="{FF2B5EF4-FFF2-40B4-BE49-F238E27FC236}">
                  <a16:creationId xmlns:a16="http://schemas.microsoft.com/office/drawing/2014/main" id="{D747A55D-7AF8-254D-BF61-0AF5A523C806}"/>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4" name="Line 83">
              <a:extLst>
                <a:ext uri="{FF2B5EF4-FFF2-40B4-BE49-F238E27FC236}">
                  <a16:creationId xmlns:a16="http://schemas.microsoft.com/office/drawing/2014/main" id="{BCFB5BA4-549A-1044-89AA-CBE80C992751}"/>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5" name="Line 84">
              <a:extLst>
                <a:ext uri="{FF2B5EF4-FFF2-40B4-BE49-F238E27FC236}">
                  <a16:creationId xmlns:a16="http://schemas.microsoft.com/office/drawing/2014/main" id="{17278A9F-962E-E949-81F5-F852CDF1845E}"/>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6" name="Line 85">
              <a:extLst>
                <a:ext uri="{FF2B5EF4-FFF2-40B4-BE49-F238E27FC236}">
                  <a16:creationId xmlns:a16="http://schemas.microsoft.com/office/drawing/2014/main" id="{69E0FB60-CCE5-3044-98F4-9DA058CDDBA3}"/>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7" name="Line 86">
              <a:extLst>
                <a:ext uri="{FF2B5EF4-FFF2-40B4-BE49-F238E27FC236}">
                  <a16:creationId xmlns:a16="http://schemas.microsoft.com/office/drawing/2014/main" id="{298A2E37-1A5A-714F-8FF3-8C8BD71FEAE8}"/>
                </a:ext>
              </a:extLst>
            </p:cNvPr>
            <p:cNvSpPr>
              <a:spLocks noChangeShapeType="1"/>
            </p:cNvSpPr>
            <p:nvPr/>
          </p:nvSpPr>
          <p:spPr bwMode="auto">
            <a:xfrm flipV="1">
              <a:off x="978"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8" name="Line 87">
              <a:extLst>
                <a:ext uri="{FF2B5EF4-FFF2-40B4-BE49-F238E27FC236}">
                  <a16:creationId xmlns:a16="http://schemas.microsoft.com/office/drawing/2014/main" id="{69181765-C71E-D749-B79B-1EE27E586CB5}"/>
                </a:ext>
              </a:extLst>
            </p:cNvPr>
            <p:cNvSpPr>
              <a:spLocks noChangeShapeType="1"/>
            </p:cNvSpPr>
            <p:nvPr/>
          </p:nvSpPr>
          <p:spPr bwMode="auto">
            <a:xfrm flipV="1">
              <a:off x="1956"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59" name="Line 88">
              <a:extLst>
                <a:ext uri="{FF2B5EF4-FFF2-40B4-BE49-F238E27FC236}">
                  <a16:creationId xmlns:a16="http://schemas.microsoft.com/office/drawing/2014/main" id="{64FA1FA4-35D8-1F46-BDED-14439B8BAF06}"/>
                </a:ext>
              </a:extLst>
            </p:cNvPr>
            <p:cNvSpPr>
              <a:spLocks noChangeShapeType="1"/>
            </p:cNvSpPr>
            <p:nvPr/>
          </p:nvSpPr>
          <p:spPr bwMode="auto">
            <a:xfrm flipV="1">
              <a:off x="2933"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60" name="Line 89">
              <a:extLst>
                <a:ext uri="{FF2B5EF4-FFF2-40B4-BE49-F238E27FC236}">
                  <a16:creationId xmlns:a16="http://schemas.microsoft.com/office/drawing/2014/main" id="{C44B55B4-E2AE-864E-918B-AFF30D85DC52}"/>
                </a:ext>
              </a:extLst>
            </p:cNvPr>
            <p:cNvSpPr>
              <a:spLocks noChangeShapeType="1"/>
            </p:cNvSpPr>
            <p:nvPr/>
          </p:nvSpPr>
          <p:spPr bwMode="auto">
            <a:xfrm flipV="1">
              <a:off x="3911"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61" name="Line 90">
              <a:extLst>
                <a:ext uri="{FF2B5EF4-FFF2-40B4-BE49-F238E27FC236}">
                  <a16:creationId xmlns:a16="http://schemas.microsoft.com/office/drawing/2014/main" id="{1F85301D-3EC0-BB44-B26B-80029CF6A857}"/>
                </a:ext>
              </a:extLst>
            </p:cNvPr>
            <p:cNvSpPr>
              <a:spLocks noChangeShapeType="1"/>
            </p:cNvSpPr>
            <p:nvPr/>
          </p:nvSpPr>
          <p:spPr bwMode="auto">
            <a:xfrm flipV="1">
              <a:off x="4889" y="1229"/>
              <a:ext cx="1" cy="529"/>
            </a:xfrm>
            <a:prstGeom prst="line">
              <a:avLst/>
            </a:prstGeom>
            <a:noFill/>
            <a:ln w="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b="0" dirty="0">
                <a:latin typeface="Nanum Myeongjo" panose="02020603020101020101" pitchFamily="18" charset="-127"/>
              </a:endParaRPr>
            </a:p>
          </p:txBody>
        </p:sp>
        <p:sp>
          <p:nvSpPr>
            <p:cNvPr id="90162" name="Freeform 91">
              <a:extLst>
                <a:ext uri="{FF2B5EF4-FFF2-40B4-BE49-F238E27FC236}">
                  <a16:creationId xmlns:a16="http://schemas.microsoft.com/office/drawing/2014/main" id="{FD16155A-A442-B944-84FF-B637616CF0D0}"/>
                </a:ext>
              </a:extLst>
            </p:cNvPr>
            <p:cNvSpPr>
              <a:spLocks/>
            </p:cNvSpPr>
            <p:nvPr/>
          </p:nvSpPr>
          <p:spPr bwMode="auto">
            <a:xfrm>
              <a:off x="733"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9 w 1467"/>
                <a:gd name="T21" fmla="*/ 218 h 220"/>
                <a:gd name="T22" fmla="*/ 734 w 1467"/>
                <a:gd name="T23" fmla="*/ 220 h 220"/>
                <a:gd name="T24" fmla="*/ 1223 w 1467"/>
                <a:gd name="T25" fmla="*/ 220 h 220"/>
                <a:gd name="T26" fmla="*/ 1228 w 1467"/>
                <a:gd name="T27" fmla="*/ 218 h 220"/>
                <a:gd name="T28" fmla="*/ 1230 w 1467"/>
                <a:gd name="T29" fmla="*/ 9 h 220"/>
                <a:gd name="T30" fmla="*/ 1223 w 1467"/>
                <a:gd name="T31" fmla="*/ 17 h 220"/>
                <a:gd name="T32" fmla="*/ 1228 w 1467"/>
                <a:gd name="T33" fmla="*/ 14 h 220"/>
                <a:gd name="T34" fmla="*/ 1467 w 1467"/>
                <a:gd name="T35" fmla="*/ 17 h 220"/>
                <a:gd name="T36" fmla="*/ 1223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3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9" y="14"/>
                  </a:lnTo>
                  <a:lnTo>
                    <a:pt x="731" y="16"/>
                  </a:lnTo>
                  <a:lnTo>
                    <a:pt x="726" y="9"/>
                  </a:lnTo>
                  <a:lnTo>
                    <a:pt x="726" y="212"/>
                  </a:lnTo>
                  <a:lnTo>
                    <a:pt x="729" y="218"/>
                  </a:lnTo>
                  <a:lnTo>
                    <a:pt x="731" y="219"/>
                  </a:lnTo>
                  <a:lnTo>
                    <a:pt x="734" y="220"/>
                  </a:lnTo>
                  <a:lnTo>
                    <a:pt x="1223" y="220"/>
                  </a:lnTo>
                  <a:lnTo>
                    <a:pt x="1225" y="219"/>
                  </a:lnTo>
                  <a:lnTo>
                    <a:pt x="1228" y="218"/>
                  </a:lnTo>
                  <a:lnTo>
                    <a:pt x="1230" y="212"/>
                  </a:lnTo>
                  <a:lnTo>
                    <a:pt x="1230" y="9"/>
                  </a:lnTo>
                  <a:lnTo>
                    <a:pt x="1223" y="9"/>
                  </a:lnTo>
                  <a:lnTo>
                    <a:pt x="1223" y="17"/>
                  </a:lnTo>
                  <a:lnTo>
                    <a:pt x="1225" y="16"/>
                  </a:lnTo>
                  <a:lnTo>
                    <a:pt x="1228" y="14"/>
                  </a:lnTo>
                  <a:lnTo>
                    <a:pt x="1223" y="17"/>
                  </a:lnTo>
                  <a:lnTo>
                    <a:pt x="1467" y="17"/>
                  </a:lnTo>
                  <a:lnTo>
                    <a:pt x="1467" y="0"/>
                  </a:lnTo>
                  <a:lnTo>
                    <a:pt x="1223" y="0"/>
                  </a:lnTo>
                  <a:lnTo>
                    <a:pt x="1220" y="2"/>
                  </a:lnTo>
                  <a:lnTo>
                    <a:pt x="1218" y="3"/>
                  </a:lnTo>
                  <a:lnTo>
                    <a:pt x="1215" y="9"/>
                  </a:lnTo>
                  <a:lnTo>
                    <a:pt x="1215" y="212"/>
                  </a:lnTo>
                  <a:lnTo>
                    <a:pt x="1223" y="203"/>
                  </a:lnTo>
                  <a:lnTo>
                    <a:pt x="1220" y="205"/>
                  </a:lnTo>
                  <a:lnTo>
                    <a:pt x="1218" y="206"/>
                  </a:lnTo>
                  <a:lnTo>
                    <a:pt x="1215" y="212"/>
                  </a:lnTo>
                  <a:lnTo>
                    <a:pt x="1223" y="212"/>
                  </a:lnTo>
                  <a:lnTo>
                    <a:pt x="1223"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63" name="Freeform 92">
              <a:extLst>
                <a:ext uri="{FF2B5EF4-FFF2-40B4-BE49-F238E27FC236}">
                  <a16:creationId xmlns:a16="http://schemas.microsoft.com/office/drawing/2014/main" id="{D1BDEC06-7B56-184A-B272-5AD01ED101BA}"/>
                </a:ext>
              </a:extLst>
            </p:cNvPr>
            <p:cNvSpPr>
              <a:spLocks/>
            </p:cNvSpPr>
            <p:nvPr/>
          </p:nvSpPr>
          <p:spPr bwMode="auto">
            <a:xfrm>
              <a:off x="1711" y="1423"/>
              <a:ext cx="1467" cy="220"/>
            </a:xfrm>
            <a:custGeom>
              <a:avLst/>
              <a:gdLst>
                <a:gd name="T0" fmla="*/ 0 w 1467"/>
                <a:gd name="T1" fmla="*/ 220 h 220"/>
                <a:gd name="T2" fmla="*/ 245 w 1467"/>
                <a:gd name="T3" fmla="*/ 220 h 220"/>
                <a:gd name="T4" fmla="*/ 250 w 1467"/>
                <a:gd name="T5" fmla="*/ 218 h 220"/>
                <a:gd name="T6" fmla="*/ 252 w 1467"/>
                <a:gd name="T7" fmla="*/ 9 h 220"/>
                <a:gd name="T8" fmla="*/ 245 w 1467"/>
                <a:gd name="T9" fmla="*/ 17 h 220"/>
                <a:gd name="T10" fmla="*/ 250 w 1467"/>
                <a:gd name="T11" fmla="*/ 14 h 220"/>
                <a:gd name="T12" fmla="*/ 734 w 1467"/>
                <a:gd name="T13" fmla="*/ 17 h 220"/>
                <a:gd name="T14" fmla="*/ 726 w 1467"/>
                <a:gd name="T15" fmla="*/ 9 h 220"/>
                <a:gd name="T16" fmla="*/ 731 w 1467"/>
                <a:gd name="T17" fmla="*/ 16 h 220"/>
                <a:gd name="T18" fmla="*/ 726 w 1467"/>
                <a:gd name="T19" fmla="*/ 212 h 220"/>
                <a:gd name="T20" fmla="*/ 728 w 1467"/>
                <a:gd name="T21" fmla="*/ 218 h 220"/>
                <a:gd name="T22" fmla="*/ 734 w 1467"/>
                <a:gd name="T23" fmla="*/ 220 h 220"/>
                <a:gd name="T24" fmla="*/ 1222 w 1467"/>
                <a:gd name="T25" fmla="*/ 220 h 220"/>
                <a:gd name="T26" fmla="*/ 1228 w 1467"/>
                <a:gd name="T27" fmla="*/ 218 h 220"/>
                <a:gd name="T28" fmla="*/ 1230 w 1467"/>
                <a:gd name="T29" fmla="*/ 9 h 220"/>
                <a:gd name="T30" fmla="*/ 1222 w 1467"/>
                <a:gd name="T31" fmla="*/ 17 h 220"/>
                <a:gd name="T32" fmla="*/ 1228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5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5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5" y="220"/>
                  </a:lnTo>
                  <a:lnTo>
                    <a:pt x="247" y="219"/>
                  </a:lnTo>
                  <a:lnTo>
                    <a:pt x="250" y="218"/>
                  </a:lnTo>
                  <a:lnTo>
                    <a:pt x="252" y="212"/>
                  </a:lnTo>
                  <a:lnTo>
                    <a:pt x="252" y="9"/>
                  </a:lnTo>
                  <a:lnTo>
                    <a:pt x="245" y="9"/>
                  </a:lnTo>
                  <a:lnTo>
                    <a:pt x="245" y="17"/>
                  </a:lnTo>
                  <a:lnTo>
                    <a:pt x="247" y="16"/>
                  </a:lnTo>
                  <a:lnTo>
                    <a:pt x="250" y="14"/>
                  </a:lnTo>
                  <a:lnTo>
                    <a:pt x="245" y="17"/>
                  </a:lnTo>
                  <a:lnTo>
                    <a:pt x="734" y="17"/>
                  </a:lnTo>
                  <a:lnTo>
                    <a:pt x="734" y="9"/>
                  </a:lnTo>
                  <a:lnTo>
                    <a:pt x="726" y="9"/>
                  </a:lnTo>
                  <a:lnTo>
                    <a:pt x="728" y="14"/>
                  </a:lnTo>
                  <a:lnTo>
                    <a:pt x="731" y="16"/>
                  </a:lnTo>
                  <a:lnTo>
                    <a:pt x="726" y="9"/>
                  </a:lnTo>
                  <a:lnTo>
                    <a:pt x="726" y="212"/>
                  </a:lnTo>
                  <a:lnTo>
                    <a:pt x="728" y="218"/>
                  </a:lnTo>
                  <a:lnTo>
                    <a:pt x="731" y="219"/>
                  </a:lnTo>
                  <a:lnTo>
                    <a:pt x="734" y="220"/>
                  </a:lnTo>
                  <a:lnTo>
                    <a:pt x="1222" y="220"/>
                  </a:lnTo>
                  <a:lnTo>
                    <a:pt x="1225" y="219"/>
                  </a:lnTo>
                  <a:lnTo>
                    <a:pt x="1228" y="218"/>
                  </a:lnTo>
                  <a:lnTo>
                    <a:pt x="1230" y="212"/>
                  </a:lnTo>
                  <a:lnTo>
                    <a:pt x="1230" y="9"/>
                  </a:lnTo>
                  <a:lnTo>
                    <a:pt x="1222" y="9"/>
                  </a:lnTo>
                  <a:lnTo>
                    <a:pt x="1222" y="17"/>
                  </a:lnTo>
                  <a:lnTo>
                    <a:pt x="1225" y="16"/>
                  </a:lnTo>
                  <a:lnTo>
                    <a:pt x="1228"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4" y="203"/>
                  </a:lnTo>
                  <a:lnTo>
                    <a:pt x="741" y="212"/>
                  </a:lnTo>
                  <a:lnTo>
                    <a:pt x="739" y="206"/>
                  </a:lnTo>
                  <a:lnTo>
                    <a:pt x="736" y="205"/>
                  </a:lnTo>
                  <a:lnTo>
                    <a:pt x="734" y="212"/>
                  </a:lnTo>
                  <a:lnTo>
                    <a:pt x="741" y="212"/>
                  </a:lnTo>
                  <a:lnTo>
                    <a:pt x="741" y="9"/>
                  </a:lnTo>
                  <a:lnTo>
                    <a:pt x="739" y="3"/>
                  </a:lnTo>
                  <a:lnTo>
                    <a:pt x="736" y="2"/>
                  </a:lnTo>
                  <a:lnTo>
                    <a:pt x="734" y="0"/>
                  </a:lnTo>
                  <a:lnTo>
                    <a:pt x="245" y="0"/>
                  </a:lnTo>
                  <a:lnTo>
                    <a:pt x="242" y="2"/>
                  </a:lnTo>
                  <a:lnTo>
                    <a:pt x="240" y="3"/>
                  </a:lnTo>
                  <a:lnTo>
                    <a:pt x="237" y="9"/>
                  </a:lnTo>
                  <a:lnTo>
                    <a:pt x="237" y="212"/>
                  </a:lnTo>
                  <a:lnTo>
                    <a:pt x="245" y="203"/>
                  </a:lnTo>
                  <a:lnTo>
                    <a:pt x="242" y="205"/>
                  </a:lnTo>
                  <a:lnTo>
                    <a:pt x="240" y="206"/>
                  </a:lnTo>
                  <a:lnTo>
                    <a:pt x="237" y="212"/>
                  </a:lnTo>
                  <a:lnTo>
                    <a:pt x="245" y="212"/>
                  </a:lnTo>
                  <a:lnTo>
                    <a:pt x="245"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64" name="Freeform 93">
              <a:extLst>
                <a:ext uri="{FF2B5EF4-FFF2-40B4-BE49-F238E27FC236}">
                  <a16:creationId xmlns:a16="http://schemas.microsoft.com/office/drawing/2014/main" id="{5CFF82BC-8B27-2E47-AC1C-EFB3BED7F446}"/>
                </a:ext>
              </a:extLst>
            </p:cNvPr>
            <p:cNvSpPr>
              <a:spLocks/>
            </p:cNvSpPr>
            <p:nvPr/>
          </p:nvSpPr>
          <p:spPr bwMode="auto">
            <a:xfrm>
              <a:off x="2689" y="1423"/>
              <a:ext cx="1467" cy="220"/>
            </a:xfrm>
            <a:custGeom>
              <a:avLst/>
              <a:gdLst>
                <a:gd name="T0" fmla="*/ 0 w 1467"/>
                <a:gd name="T1" fmla="*/ 220 h 220"/>
                <a:gd name="T2" fmla="*/ 244 w 1467"/>
                <a:gd name="T3" fmla="*/ 220 h 220"/>
                <a:gd name="T4" fmla="*/ 250 w 1467"/>
                <a:gd name="T5" fmla="*/ 218 h 220"/>
                <a:gd name="T6" fmla="*/ 252 w 1467"/>
                <a:gd name="T7" fmla="*/ 9 h 220"/>
                <a:gd name="T8" fmla="*/ 244 w 1467"/>
                <a:gd name="T9" fmla="*/ 17 h 220"/>
                <a:gd name="T10" fmla="*/ 250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5 w 1467"/>
                <a:gd name="T41" fmla="*/ 9 h 220"/>
                <a:gd name="T42" fmla="*/ 1215 w 1467"/>
                <a:gd name="T43" fmla="*/ 212 h 220"/>
                <a:gd name="T44" fmla="*/ 1220 w 1467"/>
                <a:gd name="T45" fmla="*/ 205 h 220"/>
                <a:gd name="T46" fmla="*/ 1215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50" y="218"/>
                  </a:lnTo>
                  <a:lnTo>
                    <a:pt x="252" y="212"/>
                  </a:lnTo>
                  <a:lnTo>
                    <a:pt x="252" y="9"/>
                  </a:lnTo>
                  <a:lnTo>
                    <a:pt x="244" y="9"/>
                  </a:lnTo>
                  <a:lnTo>
                    <a:pt x="244" y="17"/>
                  </a:lnTo>
                  <a:lnTo>
                    <a:pt x="247" y="16"/>
                  </a:lnTo>
                  <a:lnTo>
                    <a:pt x="250"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5" y="9"/>
                  </a:lnTo>
                  <a:lnTo>
                    <a:pt x="1215" y="212"/>
                  </a:lnTo>
                  <a:lnTo>
                    <a:pt x="1222" y="203"/>
                  </a:lnTo>
                  <a:lnTo>
                    <a:pt x="1220" y="205"/>
                  </a:lnTo>
                  <a:lnTo>
                    <a:pt x="1217" y="206"/>
                  </a:lnTo>
                  <a:lnTo>
                    <a:pt x="1215"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sp>
          <p:nvSpPr>
            <p:cNvPr id="90165" name="Freeform 94">
              <a:extLst>
                <a:ext uri="{FF2B5EF4-FFF2-40B4-BE49-F238E27FC236}">
                  <a16:creationId xmlns:a16="http://schemas.microsoft.com/office/drawing/2014/main" id="{8C0D63D1-EEA9-DF43-83A0-B20BB15382BE}"/>
                </a:ext>
              </a:extLst>
            </p:cNvPr>
            <p:cNvSpPr>
              <a:spLocks/>
            </p:cNvSpPr>
            <p:nvPr/>
          </p:nvSpPr>
          <p:spPr bwMode="auto">
            <a:xfrm>
              <a:off x="3667" y="1423"/>
              <a:ext cx="1467" cy="220"/>
            </a:xfrm>
            <a:custGeom>
              <a:avLst/>
              <a:gdLst>
                <a:gd name="T0" fmla="*/ 0 w 1467"/>
                <a:gd name="T1" fmla="*/ 220 h 220"/>
                <a:gd name="T2" fmla="*/ 244 w 1467"/>
                <a:gd name="T3" fmla="*/ 220 h 220"/>
                <a:gd name="T4" fmla="*/ 249 w 1467"/>
                <a:gd name="T5" fmla="*/ 218 h 220"/>
                <a:gd name="T6" fmla="*/ 252 w 1467"/>
                <a:gd name="T7" fmla="*/ 9 h 220"/>
                <a:gd name="T8" fmla="*/ 244 w 1467"/>
                <a:gd name="T9" fmla="*/ 17 h 220"/>
                <a:gd name="T10" fmla="*/ 249 w 1467"/>
                <a:gd name="T11" fmla="*/ 14 h 220"/>
                <a:gd name="T12" fmla="*/ 733 w 1467"/>
                <a:gd name="T13" fmla="*/ 17 h 220"/>
                <a:gd name="T14" fmla="*/ 726 w 1467"/>
                <a:gd name="T15" fmla="*/ 9 h 220"/>
                <a:gd name="T16" fmla="*/ 731 w 1467"/>
                <a:gd name="T17" fmla="*/ 16 h 220"/>
                <a:gd name="T18" fmla="*/ 726 w 1467"/>
                <a:gd name="T19" fmla="*/ 212 h 220"/>
                <a:gd name="T20" fmla="*/ 728 w 1467"/>
                <a:gd name="T21" fmla="*/ 218 h 220"/>
                <a:gd name="T22" fmla="*/ 733 w 1467"/>
                <a:gd name="T23" fmla="*/ 220 h 220"/>
                <a:gd name="T24" fmla="*/ 1222 w 1467"/>
                <a:gd name="T25" fmla="*/ 220 h 220"/>
                <a:gd name="T26" fmla="*/ 1227 w 1467"/>
                <a:gd name="T27" fmla="*/ 218 h 220"/>
                <a:gd name="T28" fmla="*/ 1230 w 1467"/>
                <a:gd name="T29" fmla="*/ 9 h 220"/>
                <a:gd name="T30" fmla="*/ 1222 w 1467"/>
                <a:gd name="T31" fmla="*/ 17 h 220"/>
                <a:gd name="T32" fmla="*/ 1227 w 1467"/>
                <a:gd name="T33" fmla="*/ 14 h 220"/>
                <a:gd name="T34" fmla="*/ 1467 w 1467"/>
                <a:gd name="T35" fmla="*/ 17 h 220"/>
                <a:gd name="T36" fmla="*/ 1222 w 1467"/>
                <a:gd name="T37" fmla="*/ 0 h 220"/>
                <a:gd name="T38" fmla="*/ 1220 w 1467"/>
                <a:gd name="T39" fmla="*/ 2 h 220"/>
                <a:gd name="T40" fmla="*/ 1214 w 1467"/>
                <a:gd name="T41" fmla="*/ 9 h 220"/>
                <a:gd name="T42" fmla="*/ 1214 w 1467"/>
                <a:gd name="T43" fmla="*/ 212 h 220"/>
                <a:gd name="T44" fmla="*/ 1220 w 1467"/>
                <a:gd name="T45" fmla="*/ 205 h 220"/>
                <a:gd name="T46" fmla="*/ 1214 w 1467"/>
                <a:gd name="T47" fmla="*/ 212 h 220"/>
                <a:gd name="T48" fmla="*/ 1222 w 1467"/>
                <a:gd name="T49" fmla="*/ 203 h 220"/>
                <a:gd name="T50" fmla="*/ 741 w 1467"/>
                <a:gd name="T51" fmla="*/ 212 h 220"/>
                <a:gd name="T52" fmla="*/ 736 w 1467"/>
                <a:gd name="T53" fmla="*/ 205 h 220"/>
                <a:gd name="T54" fmla="*/ 741 w 1467"/>
                <a:gd name="T55" fmla="*/ 212 h 220"/>
                <a:gd name="T56" fmla="*/ 741 w 1467"/>
                <a:gd name="T57" fmla="*/ 9 h 220"/>
                <a:gd name="T58" fmla="*/ 736 w 1467"/>
                <a:gd name="T59" fmla="*/ 2 h 220"/>
                <a:gd name="T60" fmla="*/ 244 w 1467"/>
                <a:gd name="T61" fmla="*/ 0 h 220"/>
                <a:gd name="T62" fmla="*/ 242 w 1467"/>
                <a:gd name="T63" fmla="*/ 2 h 220"/>
                <a:gd name="T64" fmla="*/ 237 w 1467"/>
                <a:gd name="T65" fmla="*/ 9 h 220"/>
                <a:gd name="T66" fmla="*/ 237 w 1467"/>
                <a:gd name="T67" fmla="*/ 212 h 220"/>
                <a:gd name="T68" fmla="*/ 242 w 1467"/>
                <a:gd name="T69" fmla="*/ 205 h 220"/>
                <a:gd name="T70" fmla="*/ 237 w 1467"/>
                <a:gd name="T71" fmla="*/ 212 h 220"/>
                <a:gd name="T72" fmla="*/ 244 w 1467"/>
                <a:gd name="T73" fmla="*/ 203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7"/>
                <a:gd name="T112" fmla="*/ 0 h 220"/>
                <a:gd name="T113" fmla="*/ 1467 w 1467"/>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7" h="220">
                  <a:moveTo>
                    <a:pt x="0" y="203"/>
                  </a:moveTo>
                  <a:lnTo>
                    <a:pt x="0" y="220"/>
                  </a:lnTo>
                  <a:lnTo>
                    <a:pt x="244" y="220"/>
                  </a:lnTo>
                  <a:lnTo>
                    <a:pt x="247" y="219"/>
                  </a:lnTo>
                  <a:lnTo>
                    <a:pt x="249" y="218"/>
                  </a:lnTo>
                  <a:lnTo>
                    <a:pt x="252" y="212"/>
                  </a:lnTo>
                  <a:lnTo>
                    <a:pt x="252" y="9"/>
                  </a:lnTo>
                  <a:lnTo>
                    <a:pt x="244" y="9"/>
                  </a:lnTo>
                  <a:lnTo>
                    <a:pt x="244" y="17"/>
                  </a:lnTo>
                  <a:lnTo>
                    <a:pt x="247" y="16"/>
                  </a:lnTo>
                  <a:lnTo>
                    <a:pt x="249" y="14"/>
                  </a:lnTo>
                  <a:lnTo>
                    <a:pt x="244" y="17"/>
                  </a:lnTo>
                  <a:lnTo>
                    <a:pt x="733" y="17"/>
                  </a:lnTo>
                  <a:lnTo>
                    <a:pt x="733" y="9"/>
                  </a:lnTo>
                  <a:lnTo>
                    <a:pt x="726" y="9"/>
                  </a:lnTo>
                  <a:lnTo>
                    <a:pt x="728" y="14"/>
                  </a:lnTo>
                  <a:lnTo>
                    <a:pt x="731" y="16"/>
                  </a:lnTo>
                  <a:lnTo>
                    <a:pt x="726" y="9"/>
                  </a:lnTo>
                  <a:lnTo>
                    <a:pt x="726" y="212"/>
                  </a:lnTo>
                  <a:lnTo>
                    <a:pt x="728" y="218"/>
                  </a:lnTo>
                  <a:lnTo>
                    <a:pt x="731" y="219"/>
                  </a:lnTo>
                  <a:lnTo>
                    <a:pt x="733" y="220"/>
                  </a:lnTo>
                  <a:lnTo>
                    <a:pt x="1222" y="220"/>
                  </a:lnTo>
                  <a:lnTo>
                    <a:pt x="1225" y="219"/>
                  </a:lnTo>
                  <a:lnTo>
                    <a:pt x="1227" y="218"/>
                  </a:lnTo>
                  <a:lnTo>
                    <a:pt x="1230" y="212"/>
                  </a:lnTo>
                  <a:lnTo>
                    <a:pt x="1230" y="9"/>
                  </a:lnTo>
                  <a:lnTo>
                    <a:pt x="1222" y="9"/>
                  </a:lnTo>
                  <a:lnTo>
                    <a:pt x="1222" y="17"/>
                  </a:lnTo>
                  <a:lnTo>
                    <a:pt x="1225" y="16"/>
                  </a:lnTo>
                  <a:lnTo>
                    <a:pt x="1227" y="14"/>
                  </a:lnTo>
                  <a:lnTo>
                    <a:pt x="1222" y="17"/>
                  </a:lnTo>
                  <a:lnTo>
                    <a:pt x="1467" y="17"/>
                  </a:lnTo>
                  <a:lnTo>
                    <a:pt x="1467" y="0"/>
                  </a:lnTo>
                  <a:lnTo>
                    <a:pt x="1222" y="0"/>
                  </a:lnTo>
                  <a:lnTo>
                    <a:pt x="1220" y="2"/>
                  </a:lnTo>
                  <a:lnTo>
                    <a:pt x="1217" y="3"/>
                  </a:lnTo>
                  <a:lnTo>
                    <a:pt x="1214" y="9"/>
                  </a:lnTo>
                  <a:lnTo>
                    <a:pt x="1214" y="212"/>
                  </a:lnTo>
                  <a:lnTo>
                    <a:pt x="1222" y="203"/>
                  </a:lnTo>
                  <a:lnTo>
                    <a:pt x="1220" y="205"/>
                  </a:lnTo>
                  <a:lnTo>
                    <a:pt x="1217" y="206"/>
                  </a:lnTo>
                  <a:lnTo>
                    <a:pt x="1214" y="212"/>
                  </a:lnTo>
                  <a:lnTo>
                    <a:pt x="1222" y="212"/>
                  </a:lnTo>
                  <a:lnTo>
                    <a:pt x="1222" y="203"/>
                  </a:lnTo>
                  <a:lnTo>
                    <a:pt x="733" y="203"/>
                  </a:lnTo>
                  <a:lnTo>
                    <a:pt x="741" y="212"/>
                  </a:lnTo>
                  <a:lnTo>
                    <a:pt x="738" y="206"/>
                  </a:lnTo>
                  <a:lnTo>
                    <a:pt x="736" y="205"/>
                  </a:lnTo>
                  <a:lnTo>
                    <a:pt x="733" y="212"/>
                  </a:lnTo>
                  <a:lnTo>
                    <a:pt x="741" y="212"/>
                  </a:lnTo>
                  <a:lnTo>
                    <a:pt x="741" y="9"/>
                  </a:lnTo>
                  <a:lnTo>
                    <a:pt x="738" y="3"/>
                  </a:lnTo>
                  <a:lnTo>
                    <a:pt x="736" y="2"/>
                  </a:lnTo>
                  <a:lnTo>
                    <a:pt x="733" y="0"/>
                  </a:lnTo>
                  <a:lnTo>
                    <a:pt x="244" y="0"/>
                  </a:lnTo>
                  <a:lnTo>
                    <a:pt x="242" y="2"/>
                  </a:lnTo>
                  <a:lnTo>
                    <a:pt x="239" y="3"/>
                  </a:lnTo>
                  <a:lnTo>
                    <a:pt x="237" y="9"/>
                  </a:lnTo>
                  <a:lnTo>
                    <a:pt x="237" y="212"/>
                  </a:lnTo>
                  <a:lnTo>
                    <a:pt x="244" y="203"/>
                  </a:lnTo>
                  <a:lnTo>
                    <a:pt x="242" y="205"/>
                  </a:lnTo>
                  <a:lnTo>
                    <a:pt x="239" y="206"/>
                  </a:lnTo>
                  <a:lnTo>
                    <a:pt x="237" y="212"/>
                  </a:lnTo>
                  <a:lnTo>
                    <a:pt x="244" y="212"/>
                  </a:lnTo>
                  <a:lnTo>
                    <a:pt x="244" y="203"/>
                  </a:lnTo>
                  <a:lnTo>
                    <a:pt x="0"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b="0" dirty="0">
                <a:latin typeface="Nanum Myeongjo" panose="02020603020101020101" pitchFamily="18" charset="-127"/>
              </a:endParaRPr>
            </a:p>
          </p:txBody>
        </p:sp>
      </p:grpSp>
      <p:sp>
        <p:nvSpPr>
          <p:cNvPr id="90151" name="Rectangle 2">
            <a:extLst>
              <a:ext uri="{FF2B5EF4-FFF2-40B4-BE49-F238E27FC236}">
                <a16:creationId xmlns:a16="http://schemas.microsoft.com/office/drawing/2014/main" id="{504EB6DB-AFC0-3044-897B-FF27FB3D3621}"/>
              </a:ext>
            </a:extLst>
          </p:cNvPr>
          <p:cNvSpPr>
            <a:spLocks noGrp="1" noChangeArrowheads="1"/>
          </p:cNvSpPr>
          <p:nvPr>
            <p:ph type="title"/>
          </p:nvPr>
        </p:nvSpPr>
        <p:spPr/>
        <p:txBody>
          <a:bodyPr/>
          <a:lstStyle/>
          <a:p>
            <a:r>
              <a:rPr lang="en-US" altLang="zh-CN" sz="3600">
                <a:ea typeface="宋体" panose="02010600030101010101" pitchFamily="2" charset="-122"/>
              </a:rPr>
              <a:t>End of Cycle 4</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C5E2486-1759-B947-85E7-91F0C93AAD97}"/>
              </a:ext>
            </a:extLst>
          </p:cNvPr>
          <p:cNvSpPr/>
          <p:nvPr/>
        </p:nvSpPr>
        <p:spPr bwMode="auto">
          <a:xfrm>
            <a:off x="3733800" y="6248400"/>
            <a:ext cx="3086100" cy="209550"/>
          </a:xfrm>
          <a:prstGeom prst="rect">
            <a:avLst/>
          </a:prstGeom>
          <a:solidFill>
            <a:schemeClr val="bg1">
              <a:lumMod val="65000"/>
            </a:schemeClr>
          </a:solidFill>
          <a:ln w="3175"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3" name="Rectangle 52">
            <a:extLst>
              <a:ext uri="{FF2B5EF4-FFF2-40B4-BE49-F238E27FC236}">
                <a16:creationId xmlns:a16="http://schemas.microsoft.com/office/drawing/2014/main" id="{8D627CEE-EC63-E041-8403-A45D978814F4}"/>
              </a:ext>
            </a:extLst>
          </p:cNvPr>
          <p:cNvSpPr/>
          <p:nvPr/>
        </p:nvSpPr>
        <p:spPr bwMode="auto">
          <a:xfrm>
            <a:off x="6710363" y="2800350"/>
            <a:ext cx="223837" cy="3657600"/>
          </a:xfrm>
          <a:prstGeom prst="rect">
            <a:avLst/>
          </a:prstGeom>
          <a:solidFill>
            <a:schemeClr val="bg1">
              <a:lumMod val="65000"/>
            </a:schemeClr>
          </a:solidFill>
          <a:ln w="3175"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3" name="Rectangle 2">
            <a:extLst>
              <a:ext uri="{FF2B5EF4-FFF2-40B4-BE49-F238E27FC236}">
                <a16:creationId xmlns:a16="http://schemas.microsoft.com/office/drawing/2014/main" id="{302C9C0F-8683-0144-BFA8-2F1D559CA245}"/>
              </a:ext>
            </a:extLst>
          </p:cNvPr>
          <p:cNvSpPr/>
          <p:nvPr/>
        </p:nvSpPr>
        <p:spPr bwMode="auto">
          <a:xfrm>
            <a:off x="4013200" y="2595563"/>
            <a:ext cx="2921000" cy="215900"/>
          </a:xfrm>
          <a:prstGeom prst="rect">
            <a:avLst/>
          </a:prstGeom>
          <a:solidFill>
            <a:schemeClr val="bg1">
              <a:lumMod val="65000"/>
            </a:schemeClr>
          </a:solidFill>
          <a:ln w="3175" cap="flat" cmpd="sng" algn="ctr">
            <a:no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165" name="灯片编号占位符 5">
            <a:extLst>
              <a:ext uri="{FF2B5EF4-FFF2-40B4-BE49-F238E27FC236}">
                <a16:creationId xmlns:a16="http://schemas.microsoft.com/office/drawing/2014/main" id="{B54FD051-D397-704A-B6E1-5B95A0A6BF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E04687D-58A8-1B48-99CF-63FCA9281229}" type="slidenum">
              <a:rPr lang="zh-CN" altLang="en-US" sz="1400">
                <a:latin typeface="Nanum Myeongjo" panose="02020603020101020101" pitchFamily="18" charset="-127"/>
              </a:rPr>
              <a:pPr>
                <a:spcBef>
                  <a:spcPct val="0"/>
                </a:spcBef>
                <a:buFontTx/>
                <a:buNone/>
              </a:pPr>
              <a:t>44</a:t>
            </a:fld>
            <a:endParaRPr lang="en-US" altLang="zh-CN" sz="1400" dirty="0">
              <a:latin typeface="Nanum Myeongjo" panose="02020603020101020101" pitchFamily="18" charset="-127"/>
            </a:endParaRPr>
          </a:p>
        </p:txBody>
      </p:sp>
      <p:sp>
        <p:nvSpPr>
          <p:cNvPr id="92166" name="Rectangle 2">
            <a:extLst>
              <a:ext uri="{FF2B5EF4-FFF2-40B4-BE49-F238E27FC236}">
                <a16:creationId xmlns:a16="http://schemas.microsoft.com/office/drawing/2014/main" id="{0A743903-4D4B-574C-9958-45AA4325CA72}"/>
              </a:ext>
            </a:extLst>
          </p:cNvPr>
          <p:cNvSpPr>
            <a:spLocks noGrp="1" noChangeArrowheads="1"/>
          </p:cNvSpPr>
          <p:nvPr>
            <p:ph type="title"/>
          </p:nvPr>
        </p:nvSpPr>
        <p:spPr/>
        <p:txBody>
          <a:bodyPr/>
          <a:lstStyle/>
          <a:p>
            <a:r>
              <a:rPr lang="en-US" altLang="zh-CN" sz="3600">
                <a:ea typeface="宋体" panose="02010600030101010101" pitchFamily="2" charset="-122"/>
              </a:rPr>
              <a:t>End of Cycle 4</a:t>
            </a:r>
          </a:p>
        </p:txBody>
      </p:sp>
      <p:sp>
        <p:nvSpPr>
          <p:cNvPr id="92167" name="Rounded Rectangle 19">
            <a:extLst>
              <a:ext uri="{FF2B5EF4-FFF2-40B4-BE49-F238E27FC236}">
                <a16:creationId xmlns:a16="http://schemas.microsoft.com/office/drawing/2014/main" id="{93B4A506-2E82-BD4A-BFE7-B3DB98D19BF3}"/>
              </a:ext>
            </a:extLst>
          </p:cNvPr>
          <p:cNvSpPr>
            <a:spLocks noChangeArrowheads="1"/>
          </p:cNvSpPr>
          <p:nvPr/>
        </p:nvSpPr>
        <p:spPr bwMode="auto">
          <a:xfrm>
            <a:off x="4572000" y="4552950"/>
            <a:ext cx="1676400" cy="85090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2168" name="TextBox 20">
            <a:extLst>
              <a:ext uri="{FF2B5EF4-FFF2-40B4-BE49-F238E27FC236}">
                <a16:creationId xmlns:a16="http://schemas.microsoft.com/office/drawing/2014/main" id="{9912EEF9-C4BA-F343-9FC3-321E8914613D}"/>
              </a:ext>
            </a:extLst>
          </p:cNvPr>
          <p:cNvSpPr txBox="1">
            <a:spLocks noChangeArrowheads="1"/>
          </p:cNvSpPr>
          <p:nvPr/>
        </p:nvSpPr>
        <p:spPr bwMode="auto">
          <a:xfrm>
            <a:off x="4559300" y="4632325"/>
            <a:ext cx="16891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Register File</a:t>
            </a:r>
          </a:p>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a:t>
            </a:r>
            <a:r>
              <a:rPr lang="en-US" altLang="zh-CN" sz="1800" b="0" dirty="0" err="1">
                <a:solidFill>
                  <a:srgbClr val="FF0000"/>
                </a:solidFill>
                <a:latin typeface="Nanum Myeongjo" panose="02020603020101020101" pitchFamily="18" charset="-127"/>
                <a:ea typeface="宋体" panose="02010600030101010101" pitchFamily="2" charset="-122"/>
              </a:rPr>
              <a:t>rbx</a:t>
            </a:r>
            <a:r>
              <a:rPr lang="en-US" altLang="zh-CN" sz="1800" b="0" dirty="0">
                <a:solidFill>
                  <a:srgbClr val="FF0000"/>
                </a:solidFill>
                <a:latin typeface="Nanum Myeongjo" panose="02020603020101020101" pitchFamily="18" charset="-127"/>
                <a:ea typeface="宋体" panose="02010600030101010101" pitchFamily="2" charset="-122"/>
              </a:rPr>
              <a:t>=0x300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92169" name="Rounded Rectangle 17">
            <a:extLst>
              <a:ext uri="{FF2B5EF4-FFF2-40B4-BE49-F238E27FC236}">
                <a16:creationId xmlns:a16="http://schemas.microsoft.com/office/drawing/2014/main" id="{CCA2CAD9-BEB0-564A-90C2-39913C7B61FF}"/>
              </a:ext>
            </a:extLst>
          </p:cNvPr>
          <p:cNvSpPr>
            <a:spLocks noChangeArrowheads="1"/>
          </p:cNvSpPr>
          <p:nvPr/>
        </p:nvSpPr>
        <p:spPr bwMode="auto">
          <a:xfrm>
            <a:off x="4572000" y="3282950"/>
            <a:ext cx="1676400" cy="85090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2170" name="TextBox 21">
            <a:extLst>
              <a:ext uri="{FF2B5EF4-FFF2-40B4-BE49-F238E27FC236}">
                <a16:creationId xmlns:a16="http://schemas.microsoft.com/office/drawing/2014/main" id="{D0E91C45-7945-AD4E-9746-5741AAD28F17}"/>
              </a:ext>
            </a:extLst>
          </p:cNvPr>
          <p:cNvSpPr txBox="1">
            <a:spLocks noChangeArrowheads="1"/>
          </p:cNvSpPr>
          <p:nvPr/>
        </p:nvSpPr>
        <p:spPr bwMode="auto">
          <a:xfrm>
            <a:off x="4559300" y="3448050"/>
            <a:ext cx="1689100" cy="4000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2000" b="0" dirty="0">
                <a:latin typeface="Nanum Myeongjo" panose="02020603020101020101" pitchFamily="18" charset="-127"/>
                <a:ea typeface="宋体" panose="02010600030101010101" pitchFamily="2" charset="-122"/>
              </a:rPr>
              <a:t>Memory</a:t>
            </a:r>
            <a:endParaRPr lang="zh-CN" altLang="en-US" sz="2000" b="0" dirty="0">
              <a:latin typeface="Nanum Myeongjo" panose="02020603020101020101" pitchFamily="18" charset="-127"/>
              <a:ea typeface="宋体" panose="02010600030101010101" pitchFamily="2" charset="-122"/>
            </a:endParaRPr>
          </a:p>
        </p:txBody>
      </p:sp>
      <p:grpSp>
        <p:nvGrpSpPr>
          <p:cNvPr id="92171" name="Group 22">
            <a:extLst>
              <a:ext uri="{FF2B5EF4-FFF2-40B4-BE49-F238E27FC236}">
                <a16:creationId xmlns:a16="http://schemas.microsoft.com/office/drawing/2014/main" id="{046C51BD-9A45-9241-906C-AF1098B1B9F0}"/>
              </a:ext>
            </a:extLst>
          </p:cNvPr>
          <p:cNvGrpSpPr>
            <a:grpSpLocks/>
          </p:cNvGrpSpPr>
          <p:nvPr/>
        </p:nvGrpSpPr>
        <p:grpSpPr bwMode="auto">
          <a:xfrm>
            <a:off x="1981200" y="2333625"/>
            <a:ext cx="2057400" cy="3222625"/>
            <a:chOff x="609600" y="1752600"/>
            <a:chExt cx="2057400" cy="3222368"/>
          </a:xfrm>
        </p:grpSpPr>
        <p:sp>
          <p:nvSpPr>
            <p:cNvPr id="24" name="Rounded Rectangle 23">
              <a:extLst>
                <a:ext uri="{FF2B5EF4-FFF2-40B4-BE49-F238E27FC236}">
                  <a16:creationId xmlns:a16="http://schemas.microsoft.com/office/drawing/2014/main" id="{4E57628B-5FD0-B94C-A690-B7EC0D5DADE6}"/>
                </a:ext>
              </a:extLst>
            </p:cNvPr>
            <p:cNvSpPr/>
            <p:nvPr/>
          </p:nvSpPr>
          <p:spPr bwMode="auto">
            <a:xfrm>
              <a:off x="609600" y="1752600"/>
              <a:ext cx="2057400" cy="3222368"/>
            </a:xfrm>
            <a:prstGeom prst="roundRect">
              <a:avLst>
                <a:gd name="adj" fmla="val 17284"/>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202" name="Rounded Rectangle 24">
              <a:extLst>
                <a:ext uri="{FF2B5EF4-FFF2-40B4-BE49-F238E27FC236}">
                  <a16:creationId xmlns:a16="http://schemas.microsoft.com/office/drawing/2014/main" id="{072B763D-9A35-804F-BA97-18CB2EAA3D42}"/>
                </a:ext>
              </a:extLst>
            </p:cNvPr>
            <p:cNvSpPr>
              <a:spLocks noChangeArrowheads="1"/>
            </p:cNvSpPr>
            <p:nvPr/>
          </p:nvSpPr>
          <p:spPr bwMode="auto">
            <a:xfrm>
              <a:off x="990600" y="2765168"/>
              <a:ext cx="1295400" cy="1447800"/>
            </a:xfrm>
            <a:prstGeom prst="roundRect">
              <a:avLst>
                <a:gd name="adj" fmla="val 17282"/>
              </a:avLst>
            </a:prstGeom>
            <a:solidFill>
              <a:schemeClr val="bg1"/>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2203" name="TextBox 25">
              <a:extLst>
                <a:ext uri="{FF2B5EF4-FFF2-40B4-BE49-F238E27FC236}">
                  <a16:creationId xmlns:a16="http://schemas.microsoft.com/office/drawing/2014/main" id="{4AD04CF2-6040-1149-B4BB-62756F67BB79}"/>
                </a:ext>
              </a:extLst>
            </p:cNvPr>
            <p:cNvSpPr txBox="1">
              <a:spLocks noChangeArrowheads="1"/>
            </p:cNvSpPr>
            <p:nvPr/>
          </p:nvSpPr>
          <p:spPr bwMode="auto">
            <a:xfrm>
              <a:off x="647700" y="1944469"/>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Combinational Logic</a:t>
              </a:r>
              <a:endParaRPr lang="zh-CN" altLang="en-US" sz="2000" b="0" dirty="0">
                <a:latin typeface="Nanum Myeongjo" panose="02020603020101020101" pitchFamily="18" charset="-127"/>
                <a:ea typeface="宋体" panose="02010600030101010101" pitchFamily="2" charset="-122"/>
              </a:endParaRPr>
            </a:p>
          </p:txBody>
        </p:sp>
        <p:sp>
          <p:nvSpPr>
            <p:cNvPr id="92204" name="TextBox 26">
              <a:extLst>
                <a:ext uri="{FF2B5EF4-FFF2-40B4-BE49-F238E27FC236}">
                  <a16:creationId xmlns:a16="http://schemas.microsoft.com/office/drawing/2014/main" id="{A8CA6DD5-6435-6F47-9A8B-3912B3C9F4B1}"/>
                </a:ext>
              </a:extLst>
            </p:cNvPr>
            <p:cNvSpPr txBox="1">
              <a:spLocks noChangeArrowheads="1"/>
            </p:cNvSpPr>
            <p:nvPr/>
          </p:nvSpPr>
          <p:spPr bwMode="auto">
            <a:xfrm>
              <a:off x="622300" y="4377036"/>
              <a:ext cx="198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buFontTx/>
                <a:buNone/>
              </a:pPr>
              <a:r>
                <a:rPr lang="en-US" altLang="zh-CN" sz="2000" b="0" dirty="0">
                  <a:latin typeface="Nanum Myeongjo" panose="02020603020101020101" pitchFamily="18" charset="-127"/>
                  <a:ea typeface="宋体" panose="02010600030101010101" pitchFamily="2" charset="-122"/>
                </a:rPr>
                <a:t>ALU</a:t>
              </a:r>
              <a:endParaRPr lang="zh-CN" altLang="en-US" sz="2000" b="0" dirty="0">
                <a:latin typeface="Nanum Myeongjo" panose="02020603020101020101" pitchFamily="18" charset="-127"/>
                <a:ea typeface="宋体" panose="02010600030101010101" pitchFamily="2" charset="-122"/>
              </a:endParaRPr>
            </a:p>
          </p:txBody>
        </p:sp>
      </p:grpSp>
      <p:sp>
        <p:nvSpPr>
          <p:cNvPr id="92172" name="Rounded Rectangle 27">
            <a:extLst>
              <a:ext uri="{FF2B5EF4-FFF2-40B4-BE49-F238E27FC236}">
                <a16:creationId xmlns:a16="http://schemas.microsoft.com/office/drawing/2014/main" id="{CC0B652D-395A-874B-9F64-DF04FEBF4D8D}"/>
              </a:ext>
            </a:extLst>
          </p:cNvPr>
          <p:cNvSpPr>
            <a:spLocks noChangeArrowheads="1"/>
          </p:cNvSpPr>
          <p:nvPr/>
        </p:nvSpPr>
        <p:spPr bwMode="auto">
          <a:xfrm>
            <a:off x="2641600" y="3848100"/>
            <a:ext cx="685800" cy="56515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2173" name="TextBox 28">
            <a:extLst>
              <a:ext uri="{FF2B5EF4-FFF2-40B4-BE49-F238E27FC236}">
                <a16:creationId xmlns:a16="http://schemas.microsoft.com/office/drawing/2014/main" id="{9FFB195F-048D-AD41-B498-28D11FC875E8}"/>
              </a:ext>
            </a:extLst>
          </p:cNvPr>
          <p:cNvSpPr txBox="1">
            <a:spLocks noChangeArrowheads="1"/>
          </p:cNvSpPr>
          <p:nvPr/>
        </p:nvSpPr>
        <p:spPr bwMode="auto">
          <a:xfrm>
            <a:off x="2438400" y="39624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000</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92174" name="Rounded Rectangle 29">
            <a:extLst>
              <a:ext uri="{FF2B5EF4-FFF2-40B4-BE49-F238E27FC236}">
                <a16:creationId xmlns:a16="http://schemas.microsoft.com/office/drawing/2014/main" id="{8779487F-5E43-8140-B204-8450C2A04F43}"/>
              </a:ext>
            </a:extLst>
          </p:cNvPr>
          <p:cNvSpPr>
            <a:spLocks noChangeArrowheads="1"/>
          </p:cNvSpPr>
          <p:nvPr/>
        </p:nvSpPr>
        <p:spPr bwMode="auto">
          <a:xfrm>
            <a:off x="2527300" y="6064250"/>
            <a:ext cx="965200" cy="565150"/>
          </a:xfrm>
          <a:prstGeom prst="roundRect">
            <a:avLst>
              <a:gd name="adj" fmla="val 0"/>
            </a:avLst>
          </a:prstGeom>
          <a:solidFill>
            <a:srgbClr val="66FFFF"/>
          </a:solidFill>
          <a:ln w="19050" algn="ctr">
            <a:solidFill>
              <a:schemeClr val="tx1"/>
            </a:solidFill>
            <a:round/>
            <a:headEnd/>
            <a:tailEnd/>
          </a:ln>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Nanum Myeongjo" panose="02020603020101020101" pitchFamily="18" charset="-127"/>
              <a:ea typeface="宋体" panose="02010600030101010101" pitchFamily="2" charset="-122"/>
            </a:endParaRPr>
          </a:p>
        </p:txBody>
      </p:sp>
      <p:sp>
        <p:nvSpPr>
          <p:cNvPr id="92175" name="TextBox 30">
            <a:extLst>
              <a:ext uri="{FF2B5EF4-FFF2-40B4-BE49-F238E27FC236}">
                <a16:creationId xmlns:a16="http://schemas.microsoft.com/office/drawing/2014/main" id="{B2CD7DD6-38E4-524B-8044-A3026627D9B2}"/>
              </a:ext>
            </a:extLst>
          </p:cNvPr>
          <p:cNvSpPr txBox="1">
            <a:spLocks noChangeArrowheads="1"/>
          </p:cNvSpPr>
          <p:nvPr/>
        </p:nvSpPr>
        <p:spPr bwMode="auto">
          <a:xfrm>
            <a:off x="2527300" y="6183313"/>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buFontTx/>
              <a:buNone/>
            </a:pPr>
            <a:r>
              <a:rPr lang="en-US" altLang="zh-CN" sz="1800" b="0" dirty="0">
                <a:solidFill>
                  <a:srgbClr val="FF0000"/>
                </a:solidFill>
                <a:latin typeface="Nanum Myeongjo" panose="02020603020101020101" pitchFamily="18" charset="-127"/>
                <a:ea typeface="宋体" panose="02010600030101010101" pitchFamily="2" charset="-122"/>
              </a:rPr>
              <a:t>0x00E</a:t>
            </a:r>
            <a:endParaRPr lang="zh-CN" altLang="en-US" sz="1800" b="0" dirty="0">
              <a:solidFill>
                <a:srgbClr val="FF0000"/>
              </a:solidFill>
              <a:latin typeface="Nanum Myeongjo" panose="02020603020101020101" pitchFamily="18" charset="-127"/>
              <a:ea typeface="宋体" panose="02010600030101010101" pitchFamily="2" charset="-122"/>
            </a:endParaRPr>
          </a:p>
        </p:txBody>
      </p:sp>
      <p:sp>
        <p:nvSpPr>
          <p:cNvPr id="2" name="Right Arrow 1">
            <a:extLst>
              <a:ext uri="{FF2B5EF4-FFF2-40B4-BE49-F238E27FC236}">
                <a16:creationId xmlns:a16="http://schemas.microsoft.com/office/drawing/2014/main" id="{5C480465-5987-724E-91E1-AEC44B01B1D1}"/>
              </a:ext>
            </a:extLst>
          </p:cNvPr>
          <p:cNvSpPr/>
          <p:nvPr/>
        </p:nvSpPr>
        <p:spPr bwMode="auto">
          <a:xfrm>
            <a:off x="4038600" y="3651250"/>
            <a:ext cx="520700" cy="25082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32" name="Right Arrow 31">
            <a:extLst>
              <a:ext uri="{FF2B5EF4-FFF2-40B4-BE49-F238E27FC236}">
                <a16:creationId xmlns:a16="http://schemas.microsoft.com/office/drawing/2014/main" id="{A82704B9-118D-EB48-B68E-D920916F5E4B}"/>
              </a:ext>
            </a:extLst>
          </p:cNvPr>
          <p:cNvSpPr/>
          <p:nvPr/>
        </p:nvSpPr>
        <p:spPr bwMode="auto">
          <a:xfrm rot="10800000">
            <a:off x="4038600" y="3346450"/>
            <a:ext cx="520700" cy="25082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178" name="TextBox 32">
            <a:extLst>
              <a:ext uri="{FF2B5EF4-FFF2-40B4-BE49-F238E27FC236}">
                <a16:creationId xmlns:a16="http://schemas.microsoft.com/office/drawing/2014/main" id="{88456DCE-5C3C-2947-ACCB-D1903D1927B6}"/>
              </a:ext>
            </a:extLst>
          </p:cNvPr>
          <p:cNvSpPr txBox="1">
            <a:spLocks noChangeArrowheads="1"/>
          </p:cNvSpPr>
          <p:nvPr/>
        </p:nvSpPr>
        <p:spPr bwMode="auto">
          <a:xfrm>
            <a:off x="4013200" y="29654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sp>
        <p:nvSpPr>
          <p:cNvPr id="35" name="Right Arrow 34">
            <a:extLst>
              <a:ext uri="{FF2B5EF4-FFF2-40B4-BE49-F238E27FC236}">
                <a16:creationId xmlns:a16="http://schemas.microsoft.com/office/drawing/2014/main" id="{468559E4-B20B-2741-88DF-11783D1CA6FD}"/>
              </a:ext>
            </a:extLst>
          </p:cNvPr>
          <p:cNvSpPr/>
          <p:nvPr/>
        </p:nvSpPr>
        <p:spPr bwMode="auto">
          <a:xfrm>
            <a:off x="4038600" y="4946650"/>
            <a:ext cx="520700" cy="25082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36" name="Right Arrow 35">
            <a:extLst>
              <a:ext uri="{FF2B5EF4-FFF2-40B4-BE49-F238E27FC236}">
                <a16:creationId xmlns:a16="http://schemas.microsoft.com/office/drawing/2014/main" id="{776DC2CA-3127-A844-BC51-14FD457670C6}"/>
              </a:ext>
            </a:extLst>
          </p:cNvPr>
          <p:cNvSpPr/>
          <p:nvPr/>
        </p:nvSpPr>
        <p:spPr bwMode="auto">
          <a:xfrm rot="10800000">
            <a:off x="4038600" y="4641850"/>
            <a:ext cx="520700" cy="25082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181" name="TextBox 36">
            <a:extLst>
              <a:ext uri="{FF2B5EF4-FFF2-40B4-BE49-F238E27FC236}">
                <a16:creationId xmlns:a16="http://schemas.microsoft.com/office/drawing/2014/main" id="{C4DE22F8-00D7-FC4E-9867-29D052726A23}"/>
              </a:ext>
            </a:extLst>
          </p:cNvPr>
          <p:cNvSpPr txBox="1">
            <a:spLocks noChangeArrowheads="1"/>
          </p:cNvSpPr>
          <p:nvPr/>
        </p:nvSpPr>
        <p:spPr bwMode="auto">
          <a:xfrm>
            <a:off x="4013200" y="42608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read</a:t>
            </a:r>
            <a:endParaRPr lang="zh-CN" altLang="en-US" sz="1800" b="0" dirty="0">
              <a:latin typeface="Nanum Myeongjo" panose="02020603020101020101" pitchFamily="18" charset="-127"/>
              <a:ea typeface="宋体" panose="02010600030101010101" pitchFamily="2" charset="-122"/>
            </a:endParaRPr>
          </a:p>
        </p:txBody>
      </p:sp>
      <p:cxnSp>
        <p:nvCxnSpPr>
          <p:cNvPr id="92182" name="Straight Connector 6">
            <a:extLst>
              <a:ext uri="{FF2B5EF4-FFF2-40B4-BE49-F238E27FC236}">
                <a16:creationId xmlns:a16="http://schemas.microsoft.com/office/drawing/2014/main" id="{6610A9E3-42F3-E040-83A8-5373FFE2FA4E}"/>
              </a:ext>
            </a:extLst>
          </p:cNvPr>
          <p:cNvCxnSpPr>
            <a:cxnSpLocks noChangeShapeType="1"/>
          </p:cNvCxnSpPr>
          <p:nvPr/>
        </p:nvCxnSpPr>
        <p:spPr bwMode="auto">
          <a:xfrm>
            <a:off x="4038600" y="2813050"/>
            <a:ext cx="2667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2183" name="Straight Connector 40">
            <a:extLst>
              <a:ext uri="{FF2B5EF4-FFF2-40B4-BE49-F238E27FC236}">
                <a16:creationId xmlns:a16="http://schemas.microsoft.com/office/drawing/2014/main" id="{2B0D858D-012F-A34C-84F5-253897D68507}"/>
              </a:ext>
            </a:extLst>
          </p:cNvPr>
          <p:cNvCxnSpPr>
            <a:cxnSpLocks noChangeShapeType="1"/>
          </p:cNvCxnSpPr>
          <p:nvPr/>
        </p:nvCxnSpPr>
        <p:spPr bwMode="auto">
          <a:xfrm>
            <a:off x="4038600" y="2584450"/>
            <a:ext cx="28956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2184" name="Straight Connector 41">
            <a:extLst>
              <a:ext uri="{FF2B5EF4-FFF2-40B4-BE49-F238E27FC236}">
                <a16:creationId xmlns:a16="http://schemas.microsoft.com/office/drawing/2014/main" id="{217986AD-76FF-3B4E-9422-F145016B6D2D}"/>
              </a:ext>
            </a:extLst>
          </p:cNvPr>
          <p:cNvCxnSpPr>
            <a:cxnSpLocks noChangeShapeType="1"/>
          </p:cNvCxnSpPr>
          <p:nvPr/>
        </p:nvCxnSpPr>
        <p:spPr bwMode="auto">
          <a:xfrm>
            <a:off x="6705600" y="2813050"/>
            <a:ext cx="0" cy="34290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2185" name="Straight Connector 42">
            <a:extLst>
              <a:ext uri="{FF2B5EF4-FFF2-40B4-BE49-F238E27FC236}">
                <a16:creationId xmlns:a16="http://schemas.microsoft.com/office/drawing/2014/main" id="{9D7360F3-7B51-4E42-82D8-D7753AE0AFB8}"/>
              </a:ext>
            </a:extLst>
          </p:cNvPr>
          <p:cNvCxnSpPr>
            <a:cxnSpLocks noChangeShapeType="1"/>
          </p:cNvCxnSpPr>
          <p:nvPr/>
        </p:nvCxnSpPr>
        <p:spPr bwMode="auto">
          <a:xfrm>
            <a:off x="6934200" y="2584450"/>
            <a:ext cx="0" cy="38735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5" name="Group 55">
            <a:extLst>
              <a:ext uri="{FF2B5EF4-FFF2-40B4-BE49-F238E27FC236}">
                <a16:creationId xmlns:a16="http://schemas.microsoft.com/office/drawing/2014/main" id="{EBBF2846-FCE6-3146-8137-E74B9524CEFD}"/>
              </a:ext>
            </a:extLst>
          </p:cNvPr>
          <p:cNvGrpSpPr/>
          <p:nvPr/>
        </p:nvGrpSpPr>
        <p:grpSpPr>
          <a:xfrm>
            <a:off x="3505200" y="6140510"/>
            <a:ext cx="3429000" cy="406160"/>
            <a:chOff x="5410200" y="5689839"/>
            <a:chExt cx="3429000" cy="406160"/>
          </a:xfrm>
          <a:solidFill>
            <a:schemeClr val="bg1">
              <a:lumMod val="65000"/>
            </a:schemeClr>
          </a:solidFill>
        </p:grpSpPr>
        <p:cxnSp>
          <p:nvCxnSpPr>
            <p:cNvPr id="48" name="Straight Connector 47">
              <a:extLst>
                <a:ext uri="{FF2B5EF4-FFF2-40B4-BE49-F238E27FC236}">
                  <a16:creationId xmlns:a16="http://schemas.microsoft.com/office/drawing/2014/main" id="{2A42D71D-E209-724A-A513-88D6D4DD4257}"/>
                </a:ext>
              </a:extLst>
            </p:cNvPr>
            <p:cNvCxnSpPr/>
            <p:nvPr/>
          </p:nvCxnSpPr>
          <p:spPr bwMode="auto">
            <a:xfrm>
              <a:off x="5562600" y="5791200"/>
              <a:ext cx="3047999" cy="0"/>
            </a:xfrm>
            <a:prstGeom prst="line">
              <a:avLst/>
            </a:prstGeom>
            <a:grpFill/>
            <a:ln w="1905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5A8438F4-362B-D744-B5B6-9F755E8A50E4}"/>
                </a:ext>
              </a:extLst>
            </p:cNvPr>
            <p:cNvCxnSpPr/>
            <p:nvPr/>
          </p:nvCxnSpPr>
          <p:spPr bwMode="auto">
            <a:xfrm>
              <a:off x="5562600" y="6007100"/>
              <a:ext cx="3276600" cy="0"/>
            </a:xfrm>
            <a:prstGeom prst="line">
              <a:avLst/>
            </a:prstGeom>
            <a:grpFill/>
            <a:ln w="19050" cap="flat" cmpd="sng" algn="ctr">
              <a:solidFill>
                <a:schemeClr val="tx1"/>
              </a:solidFill>
              <a:prstDash val="solid"/>
              <a:round/>
              <a:headEnd type="none" w="med" len="med"/>
              <a:tailEnd type="none" w="med" len="med"/>
            </a:ln>
            <a:effectLst/>
          </p:spPr>
        </p:cxnSp>
        <p:sp>
          <p:nvSpPr>
            <p:cNvPr id="52" name="Right Arrow 51">
              <a:extLst>
                <a:ext uri="{FF2B5EF4-FFF2-40B4-BE49-F238E27FC236}">
                  <a16:creationId xmlns:a16="http://schemas.microsoft.com/office/drawing/2014/main" id="{076E2A5B-A041-3C4F-BD9E-5BBD4E49B746}"/>
                </a:ext>
              </a:extLst>
            </p:cNvPr>
            <p:cNvSpPr/>
            <p:nvPr/>
          </p:nvSpPr>
          <p:spPr bwMode="auto">
            <a:xfrm rot="10800000">
              <a:off x="5410200" y="5689839"/>
              <a:ext cx="228600" cy="406160"/>
            </a:xfrm>
            <a:prstGeom prst="rightArrow">
              <a:avLst>
                <a:gd name="adj1" fmla="val 50000"/>
                <a:gd name="adj2" fmla="val 115693"/>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55" name="Rectangle 54">
              <a:extLst>
                <a:ext uri="{FF2B5EF4-FFF2-40B4-BE49-F238E27FC236}">
                  <a16:creationId xmlns:a16="http://schemas.microsoft.com/office/drawing/2014/main" id="{33C2485B-70C6-0442-BA94-1D3CF0F68ECF}"/>
                </a:ext>
              </a:extLst>
            </p:cNvPr>
            <p:cNvSpPr/>
            <p:nvPr/>
          </p:nvSpPr>
          <p:spPr bwMode="auto">
            <a:xfrm>
              <a:off x="5562600" y="5797729"/>
              <a:ext cx="90000" cy="201600"/>
            </a:xfrm>
            <a:prstGeom prst="rect">
              <a:avLst/>
            </a:prstGeom>
            <a:grpFill/>
            <a:ln w="3175" cap="flat" cmpd="sng" algn="ctr">
              <a:solidFill>
                <a:schemeClr val="bg1">
                  <a:lumMod val="65000"/>
                </a:schemeClr>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6" name="Group 64">
            <a:extLst>
              <a:ext uri="{FF2B5EF4-FFF2-40B4-BE49-F238E27FC236}">
                <a16:creationId xmlns:a16="http://schemas.microsoft.com/office/drawing/2014/main" id="{A969F134-8F0B-3F44-851D-F31DBA36621F}"/>
              </a:ext>
            </a:extLst>
          </p:cNvPr>
          <p:cNvGrpSpPr/>
          <p:nvPr/>
        </p:nvGrpSpPr>
        <p:grpSpPr>
          <a:xfrm>
            <a:off x="6248400" y="4641670"/>
            <a:ext cx="495300" cy="250856"/>
            <a:chOff x="7696200" y="4549743"/>
            <a:chExt cx="495300" cy="250856"/>
          </a:xfrm>
          <a:solidFill>
            <a:schemeClr val="bg1">
              <a:lumMod val="65000"/>
            </a:schemeClr>
          </a:solidFill>
        </p:grpSpPr>
        <p:sp>
          <p:nvSpPr>
            <p:cNvPr id="40" name="Right Arrow 39">
              <a:extLst>
                <a:ext uri="{FF2B5EF4-FFF2-40B4-BE49-F238E27FC236}">
                  <a16:creationId xmlns:a16="http://schemas.microsoft.com/office/drawing/2014/main" id="{E96D47AD-F69D-0A4B-A6F0-04B009F6F081}"/>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67" name="Rectangle 66">
              <a:extLst>
                <a:ext uri="{FF2B5EF4-FFF2-40B4-BE49-F238E27FC236}">
                  <a16:creationId xmlns:a16="http://schemas.microsoft.com/office/drawing/2014/main" id="{8A1CA018-D66C-7746-8D49-3EB3469F4BD4}"/>
                </a:ext>
              </a:extLst>
            </p:cNvPr>
            <p:cNvSpPr/>
            <p:nvPr/>
          </p:nvSpPr>
          <p:spPr bwMode="auto">
            <a:xfrm>
              <a:off x="8115300" y="4632473"/>
              <a:ext cx="76200" cy="79200"/>
            </a:xfrm>
            <a:prstGeom prst="rect">
              <a:avLst/>
            </a:prstGeom>
            <a:grpFill/>
            <a:ln w="19050" cap="flat" cmpd="sng" algn="ctr">
              <a:solidFill>
                <a:schemeClr val="bg1">
                  <a:lumMod val="65000"/>
                </a:schemeClr>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grpSp>
        <p:nvGrpSpPr>
          <p:cNvPr id="7" name="Group 69">
            <a:extLst>
              <a:ext uri="{FF2B5EF4-FFF2-40B4-BE49-F238E27FC236}">
                <a16:creationId xmlns:a16="http://schemas.microsoft.com/office/drawing/2014/main" id="{274DC4D1-EC5D-1E4D-AFD6-832F395AD891}"/>
              </a:ext>
            </a:extLst>
          </p:cNvPr>
          <p:cNvGrpSpPr/>
          <p:nvPr/>
        </p:nvGrpSpPr>
        <p:grpSpPr>
          <a:xfrm>
            <a:off x="6248400" y="3346270"/>
            <a:ext cx="495300" cy="250856"/>
            <a:chOff x="7696200" y="4549743"/>
            <a:chExt cx="495300" cy="250856"/>
          </a:xfrm>
          <a:solidFill>
            <a:schemeClr val="bg1">
              <a:lumMod val="65000"/>
            </a:schemeClr>
          </a:solidFill>
        </p:grpSpPr>
        <p:sp>
          <p:nvSpPr>
            <p:cNvPr id="71" name="Right Arrow 70">
              <a:extLst>
                <a:ext uri="{FF2B5EF4-FFF2-40B4-BE49-F238E27FC236}">
                  <a16:creationId xmlns:a16="http://schemas.microsoft.com/office/drawing/2014/main" id="{495CCF0A-78A9-074F-AC72-09F3A95697C9}"/>
                </a:ext>
              </a:extLst>
            </p:cNvPr>
            <p:cNvSpPr/>
            <p:nvPr/>
          </p:nvSpPr>
          <p:spPr bwMode="auto">
            <a:xfrm rot="10800000">
              <a:off x="7696200" y="4549743"/>
              <a:ext cx="457200" cy="250856"/>
            </a:xfrm>
            <a:prstGeom prst="rightArrow">
              <a:avLst/>
            </a:prstGeom>
            <a:grp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sp>
          <p:nvSpPr>
            <p:cNvPr id="72" name="Rectangle 71">
              <a:extLst>
                <a:ext uri="{FF2B5EF4-FFF2-40B4-BE49-F238E27FC236}">
                  <a16:creationId xmlns:a16="http://schemas.microsoft.com/office/drawing/2014/main" id="{11A7A8DD-3620-F043-87A4-B0AA0DA736A9}"/>
                </a:ext>
              </a:extLst>
            </p:cNvPr>
            <p:cNvSpPr/>
            <p:nvPr/>
          </p:nvSpPr>
          <p:spPr bwMode="auto">
            <a:xfrm>
              <a:off x="8115300" y="4632473"/>
              <a:ext cx="76200" cy="79200"/>
            </a:xfrm>
            <a:prstGeom prst="rect">
              <a:avLst/>
            </a:prstGeom>
            <a:grpFill/>
            <a:ln w="19050" cap="flat" cmpd="sng" algn="ctr">
              <a:solidFill>
                <a:schemeClr val="bg1">
                  <a:lumMod val="65000"/>
                </a:schemeClr>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cs typeface="Verdana" pitchFamily="34" charset="0"/>
              </a:endParaRPr>
            </a:p>
          </p:txBody>
        </p:sp>
      </p:grpSp>
      <p:sp>
        <p:nvSpPr>
          <p:cNvPr id="75" name="Right Arrow 74">
            <a:extLst>
              <a:ext uri="{FF2B5EF4-FFF2-40B4-BE49-F238E27FC236}">
                <a16:creationId xmlns:a16="http://schemas.microsoft.com/office/drawing/2014/main" id="{AEB6592E-2931-8A4C-89DB-ACD272AEF9F9}"/>
              </a:ext>
            </a:extLst>
          </p:cNvPr>
          <p:cNvSpPr/>
          <p:nvPr/>
        </p:nvSpPr>
        <p:spPr bwMode="auto">
          <a:xfrm rot="16200000">
            <a:off x="2775744" y="5639594"/>
            <a:ext cx="508000" cy="341312"/>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190" name="TextBox 75">
            <a:extLst>
              <a:ext uri="{FF2B5EF4-FFF2-40B4-BE49-F238E27FC236}">
                <a16:creationId xmlns:a16="http://schemas.microsoft.com/office/drawing/2014/main" id="{451A7CF9-9D69-7D44-8AC3-D0C5D9384818}"/>
              </a:ext>
            </a:extLst>
          </p:cNvPr>
          <p:cNvSpPr txBox="1">
            <a:spLocks noChangeArrowheads="1"/>
          </p:cNvSpPr>
          <p:nvPr/>
        </p:nvSpPr>
        <p:spPr bwMode="auto">
          <a:xfrm>
            <a:off x="6038850" y="2965450"/>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92191" name="TextBox 76">
            <a:extLst>
              <a:ext uri="{FF2B5EF4-FFF2-40B4-BE49-F238E27FC236}">
                <a16:creationId xmlns:a16="http://schemas.microsoft.com/office/drawing/2014/main" id="{C0DA63AA-76F0-4644-ADC2-52AA802F118F}"/>
              </a:ext>
            </a:extLst>
          </p:cNvPr>
          <p:cNvSpPr txBox="1">
            <a:spLocks noChangeArrowheads="1"/>
          </p:cNvSpPr>
          <p:nvPr/>
        </p:nvSpPr>
        <p:spPr bwMode="auto">
          <a:xfrm>
            <a:off x="6038850" y="4227513"/>
            <a:ext cx="895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800" b="0" dirty="0">
                <a:latin typeface="Nanum Myeongjo" panose="02020603020101020101" pitchFamily="18" charset="-127"/>
                <a:ea typeface="宋体" panose="02010600030101010101" pitchFamily="2" charset="-122"/>
              </a:rPr>
              <a:t>write</a:t>
            </a:r>
            <a:endParaRPr lang="zh-CN" altLang="en-US" sz="1800" b="0" dirty="0">
              <a:latin typeface="Nanum Myeongjo" panose="02020603020101020101" pitchFamily="18" charset="-127"/>
              <a:ea typeface="宋体" panose="02010600030101010101" pitchFamily="2" charset="-122"/>
            </a:endParaRPr>
          </a:p>
        </p:txBody>
      </p:sp>
      <p:sp>
        <p:nvSpPr>
          <p:cNvPr id="80" name="Right Arrow 79">
            <a:extLst>
              <a:ext uri="{FF2B5EF4-FFF2-40B4-BE49-F238E27FC236}">
                <a16:creationId xmlns:a16="http://schemas.microsoft.com/office/drawing/2014/main" id="{C7861ECF-76BC-1C42-8A26-3DE193DBA9AE}"/>
              </a:ext>
            </a:extLst>
          </p:cNvPr>
          <p:cNvSpPr/>
          <p:nvPr/>
        </p:nvSpPr>
        <p:spPr bwMode="auto">
          <a:xfrm rot="16200000">
            <a:off x="2751932" y="3439318"/>
            <a:ext cx="476250" cy="341313"/>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81" name="Right Arrow 80">
            <a:extLst>
              <a:ext uri="{FF2B5EF4-FFF2-40B4-BE49-F238E27FC236}">
                <a16:creationId xmlns:a16="http://schemas.microsoft.com/office/drawing/2014/main" id="{DC9EB2E0-4E81-A043-A704-DEC0622A0344}"/>
              </a:ext>
            </a:extLst>
          </p:cNvPr>
          <p:cNvSpPr/>
          <p:nvPr/>
        </p:nvSpPr>
        <p:spPr bwMode="auto">
          <a:xfrm rot="16200000">
            <a:off x="2799557" y="4433093"/>
            <a:ext cx="381000" cy="341313"/>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a:lstStyle/>
          <a:p>
            <a:pPr marL="342900" indent="-342900">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57" name="Rectangle 23">
            <a:extLst>
              <a:ext uri="{FF2B5EF4-FFF2-40B4-BE49-F238E27FC236}">
                <a16:creationId xmlns:a16="http://schemas.microsoft.com/office/drawing/2014/main" id="{442C5575-0389-4C40-BA9F-B07988567FA1}"/>
              </a:ext>
            </a:extLst>
          </p:cNvPr>
          <p:cNvSpPr>
            <a:spLocks noChangeArrowheads="1"/>
          </p:cNvSpPr>
          <p:nvPr/>
        </p:nvSpPr>
        <p:spPr bwMode="auto">
          <a:xfrm>
            <a:off x="3119438" y="1600200"/>
            <a:ext cx="7319962" cy="538163"/>
          </a:xfrm>
          <a:prstGeom prst="rect">
            <a:avLst/>
          </a:prstGeom>
          <a:solidFill>
            <a:schemeClr val="bg1">
              <a:lumMod val="65000"/>
            </a:schemeClr>
          </a:solidFill>
          <a:ln w="10">
            <a:solidFill>
              <a:srgbClr val="000000"/>
            </a:solidFill>
            <a:miter lim="800000"/>
            <a:headEnd/>
            <a:tailEnd/>
          </a:ln>
        </p:spPr>
        <p:txBody>
          <a:bodyPr/>
          <a:lstStyle/>
          <a:p>
            <a:pPr>
              <a:lnSpc>
                <a:spcPct val="90000"/>
              </a:lnSpc>
              <a:spcBef>
                <a:spcPct val="20000"/>
              </a:spcBef>
              <a:defRPr/>
            </a:pPr>
            <a:endParaRPr lang="zh-CN" altLang="en-US" b="0" dirty="0">
              <a:latin typeface="Nanum Myeongjo" panose="02020603020101020101" pitchFamily="18" charset="-127"/>
              <a:ea typeface="宋体" pitchFamily="2" charset="-122"/>
            </a:endParaRPr>
          </a:p>
        </p:txBody>
      </p:sp>
      <p:sp>
        <p:nvSpPr>
          <p:cNvPr id="92195" name="Rectangle 24">
            <a:extLst>
              <a:ext uri="{FF2B5EF4-FFF2-40B4-BE49-F238E27FC236}">
                <a16:creationId xmlns:a16="http://schemas.microsoft.com/office/drawing/2014/main" id="{4E6E2711-6DB9-D742-AE8C-0F2FBCE4F2FA}"/>
              </a:ext>
            </a:extLst>
          </p:cNvPr>
          <p:cNvSpPr>
            <a:spLocks noChangeArrowheads="1"/>
          </p:cNvSpPr>
          <p:nvPr/>
        </p:nvSpPr>
        <p:spPr bwMode="auto">
          <a:xfrm>
            <a:off x="3203575" y="1741488"/>
            <a:ext cx="777457" cy="28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0x00e:</a:t>
            </a:r>
            <a:endParaRPr lang="zh-CN" altLang="zh-CN" sz="16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2196" name="Rectangle 25">
            <a:extLst>
              <a:ext uri="{FF2B5EF4-FFF2-40B4-BE49-F238E27FC236}">
                <a16:creationId xmlns:a16="http://schemas.microsoft.com/office/drawing/2014/main" id="{3AC5F548-B058-8B49-8894-DE7A45B4F4BB}"/>
              </a:ext>
            </a:extLst>
          </p:cNvPr>
          <p:cNvSpPr>
            <a:spLocks noChangeArrowheads="1"/>
          </p:cNvSpPr>
          <p:nvPr/>
        </p:nvSpPr>
        <p:spPr bwMode="auto">
          <a:xfrm>
            <a:off x="4241800" y="1741488"/>
            <a:ext cx="2999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2000" b="0" dirty="0">
                <a:solidFill>
                  <a:srgbClr val="000000"/>
                </a:solidFill>
                <a:latin typeface="Nanum Myeongjo" panose="02020603020101020101" pitchFamily="18" charset="-127"/>
                <a:ea typeface="宋体" panose="02010600030101010101" pitchFamily="2" charset="-122"/>
              </a:rPr>
              <a:t>je dest</a:t>
            </a:r>
            <a:r>
              <a:rPr lang="en-US" altLang="zh-CN" sz="2000" b="0" dirty="0">
                <a:solidFill>
                  <a:srgbClr val="000000"/>
                </a:solidFill>
                <a:latin typeface="Nanum Myeongjo" panose="02020603020101020101" pitchFamily="18" charset="-127"/>
                <a:ea typeface="宋体" panose="02010600030101010101" pitchFamily="2" charset="-122"/>
              </a:rPr>
              <a:t>            # Not taken</a:t>
            </a:r>
            <a:endParaRPr lang="zh-CN" altLang="zh-CN" sz="1600" b="0" dirty="0">
              <a:latin typeface="Nanum Myeongjo" panose="02020603020101020101" pitchFamily="18" charset="-127"/>
              <a:ea typeface="宋体" panose="02010600030101010101" pitchFamily="2" charset="-122"/>
            </a:endParaRPr>
          </a:p>
        </p:txBody>
      </p:sp>
      <p:sp>
        <p:nvSpPr>
          <p:cNvPr id="92197" name="Rectangle 30">
            <a:extLst>
              <a:ext uri="{FF2B5EF4-FFF2-40B4-BE49-F238E27FC236}">
                <a16:creationId xmlns:a16="http://schemas.microsoft.com/office/drawing/2014/main" id="{53588BF4-AE15-E148-AF1E-34DA2F602A1A}"/>
              </a:ext>
            </a:extLst>
          </p:cNvPr>
          <p:cNvSpPr>
            <a:spLocks noChangeArrowheads="1"/>
          </p:cNvSpPr>
          <p:nvPr/>
        </p:nvSpPr>
        <p:spPr bwMode="auto">
          <a:xfrm>
            <a:off x="1905000" y="1755775"/>
            <a:ext cx="843180" cy="25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zh-CN" altLang="zh-CN" sz="1800" b="0" dirty="0">
                <a:solidFill>
                  <a:srgbClr val="000000"/>
                </a:solidFill>
                <a:latin typeface="Nanum Myeongjo" panose="02020603020101020101" pitchFamily="18" charset="-127"/>
                <a:ea typeface="宋体" panose="02010600030101010101" pitchFamily="2" charset="-122"/>
                <a:cs typeface="Courier New" panose="02070309020205020404" pitchFamily="49" charset="0"/>
              </a:rPr>
              <a:t>Cycle 4:</a:t>
            </a:r>
            <a:endParaRPr lang="zh-CN" altLang="zh-CN" sz="1400" b="0" dirty="0">
              <a:latin typeface="Nanum Myeongjo" panose="02020603020101020101" pitchFamily="18" charset="-127"/>
              <a:ea typeface="宋体" panose="02010600030101010101" pitchFamily="2" charset="-122"/>
              <a:cs typeface="Courier New" panose="02070309020205020404" pitchFamily="49" charset="0"/>
            </a:endParaRPr>
          </a:p>
        </p:txBody>
      </p:sp>
      <p:sp>
        <p:nvSpPr>
          <p:cNvPr id="92198" name="Rectangle 60">
            <a:extLst>
              <a:ext uri="{FF2B5EF4-FFF2-40B4-BE49-F238E27FC236}">
                <a16:creationId xmlns:a16="http://schemas.microsoft.com/office/drawing/2014/main" id="{92BAB312-75E6-7844-B2D2-9578205F61CB}"/>
              </a:ext>
            </a:extLst>
          </p:cNvPr>
          <p:cNvSpPr>
            <a:spLocks noChangeArrowheads="1"/>
          </p:cNvSpPr>
          <p:nvPr/>
        </p:nvSpPr>
        <p:spPr bwMode="auto">
          <a:xfrm>
            <a:off x="3124200" y="5726113"/>
            <a:ext cx="931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0x00E</a:t>
            </a:r>
            <a:endParaRPr lang="zh-CN" altLang="en-US" sz="1600" b="0" dirty="0">
              <a:solidFill>
                <a:srgbClr val="FF0000"/>
              </a:solidFill>
              <a:latin typeface="Nanum Myeongjo" panose="02020603020101020101" pitchFamily="18" charset="-127"/>
              <a:ea typeface="宋体" panose="02010600030101010101" pitchFamily="2" charset="-122"/>
            </a:endParaRPr>
          </a:p>
        </p:txBody>
      </p:sp>
      <p:sp>
        <p:nvSpPr>
          <p:cNvPr id="92199" name="Rectangle 61">
            <a:extLst>
              <a:ext uri="{FF2B5EF4-FFF2-40B4-BE49-F238E27FC236}">
                <a16:creationId xmlns:a16="http://schemas.microsoft.com/office/drawing/2014/main" id="{1413718C-4AC7-734B-A968-5F0FB07F2844}"/>
              </a:ext>
            </a:extLst>
          </p:cNvPr>
          <p:cNvSpPr>
            <a:spLocks noChangeArrowheads="1"/>
          </p:cNvSpPr>
          <p:nvPr/>
        </p:nvSpPr>
        <p:spPr bwMode="auto">
          <a:xfrm>
            <a:off x="4013200" y="5943600"/>
            <a:ext cx="931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600" b="0" dirty="0">
                <a:solidFill>
                  <a:srgbClr val="FF0000"/>
                </a:solidFill>
                <a:latin typeface="Nanum Myeongjo" panose="02020603020101020101" pitchFamily="18" charset="-127"/>
                <a:ea typeface="宋体" panose="02010600030101010101" pitchFamily="2" charset="-122"/>
              </a:rPr>
              <a:t>0x013</a:t>
            </a:r>
            <a:endParaRPr lang="zh-CN" altLang="en-US" sz="1600" b="0" dirty="0">
              <a:solidFill>
                <a:srgbClr val="FF0000"/>
              </a:solidFill>
              <a:latin typeface="Nanum Myeongjo" panose="02020603020101020101" pitchFamily="18" charset="-127"/>
              <a:ea typeface="宋体" panose="02010600030101010101" pitchFamily="2" charset="-122"/>
            </a:endParaRPr>
          </a:p>
        </p:txBody>
      </p:sp>
      <p:sp>
        <p:nvSpPr>
          <p:cNvPr id="92200" name="Rectangle 3">
            <a:extLst>
              <a:ext uri="{FF2B5EF4-FFF2-40B4-BE49-F238E27FC236}">
                <a16:creationId xmlns:a16="http://schemas.microsoft.com/office/drawing/2014/main" id="{97D1CD8A-5938-C641-99FC-9A1E0ECCAFEB}"/>
              </a:ext>
            </a:extLst>
          </p:cNvPr>
          <p:cNvSpPr txBox="1">
            <a:spLocks noChangeArrowheads="1"/>
          </p:cNvSpPr>
          <p:nvPr/>
        </p:nvSpPr>
        <p:spPr bwMode="auto">
          <a:xfrm>
            <a:off x="7000875" y="2584450"/>
            <a:ext cx="4378325"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pPr>
            <a:r>
              <a:rPr lang="en-US" altLang="zh-CN" b="0" dirty="0">
                <a:latin typeface="Nanum Myeongjo" panose="02020603020101020101" pitchFamily="18" charset="-127"/>
                <a:ea typeface="宋体" panose="02010600030101010101" pitchFamily="2" charset="-122"/>
              </a:rPr>
              <a:t>state set according to </a:t>
            </a:r>
            <a:r>
              <a:rPr lang="en-US" altLang="zh-CN" b="0" dirty="0">
                <a:solidFill>
                  <a:srgbClr val="FF0000"/>
                </a:solidFill>
                <a:latin typeface="Nanum Myeongjo" panose="02020603020101020101" pitchFamily="18" charset="-127"/>
                <a:ea typeface="宋体" panose="02010600030101010101" pitchFamily="2" charset="-122"/>
                <a:cs typeface="Courier New" panose="02070309020205020404" pitchFamily="49" charset="0"/>
              </a:rPr>
              <a:t>3rd</a:t>
            </a:r>
            <a:r>
              <a:rPr lang="en-US" altLang="zh-CN" b="0" dirty="0">
                <a:latin typeface="Nanum Myeongjo" panose="02020603020101020101" pitchFamily="18" charset="-127"/>
                <a:ea typeface="宋体" panose="02010600030101010101" pitchFamily="2" charset="-122"/>
              </a:rPr>
              <a:t> instruction</a:t>
            </a:r>
          </a:p>
          <a:p>
            <a:pPr>
              <a:lnSpc>
                <a:spcPct val="90000"/>
              </a:lnSpc>
            </a:pPr>
            <a:r>
              <a:rPr lang="en-US" altLang="zh-CN" b="0" dirty="0">
                <a:latin typeface="Nanum Myeongjo" panose="02020603020101020101" pitchFamily="18" charset="-127"/>
                <a:ea typeface="宋体" panose="02010600030101010101" pitchFamily="2" charset="-122"/>
              </a:rPr>
              <a:t>combinational logic generates results for </a:t>
            </a:r>
            <a:r>
              <a:rPr lang="en-US" altLang="zh-CN" b="0" dirty="0">
                <a:solidFill>
                  <a:srgbClr val="FF0000"/>
                </a:solidFill>
                <a:latin typeface="Nanum Myeongjo" panose="02020603020101020101" pitchFamily="18" charset="-127"/>
                <a:ea typeface="宋体" panose="02010600030101010101" pitchFamily="2" charset="-122"/>
              </a:rPr>
              <a:t>4th</a:t>
            </a:r>
            <a:r>
              <a:rPr lang="en-US" altLang="zh-CN" b="0" dirty="0">
                <a:latin typeface="Nanum Myeongjo" panose="02020603020101020101" pitchFamily="18" charset="-127"/>
                <a:ea typeface="宋体" panose="02010600030101010101" pitchFamily="2" charset="-122"/>
              </a:rPr>
              <a:t> instruction</a:t>
            </a:r>
          </a:p>
          <a:p>
            <a:pPr>
              <a:lnSpc>
                <a:spcPct val="90000"/>
              </a:lnSpc>
            </a:pPr>
            <a:endParaRPr lang="en-US" altLang="zh-CN" b="0" dirty="0">
              <a:latin typeface="Nanum Myeongjo" panose="02020603020101020101" pitchFamily="18" charset="-127"/>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A555ABBA-2BC0-924B-8D6A-0C732F0810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36C061A-7002-224B-B783-45A6892C13A1}" type="slidenum">
              <a:rPr lang="zh-CN" altLang="en-US" sz="1400">
                <a:latin typeface="Nanum Myeongjo" panose="02020603020101020101" pitchFamily="18" charset="-127"/>
              </a:rPr>
              <a:pPr>
                <a:spcBef>
                  <a:spcPct val="0"/>
                </a:spcBef>
                <a:buFontTx/>
                <a:buNone/>
              </a:pPr>
              <a:t>45</a:t>
            </a:fld>
            <a:endParaRPr lang="en-US" altLang="zh-CN" sz="1400" dirty="0">
              <a:latin typeface="Nanum Myeongjo" panose="02020603020101020101" pitchFamily="18" charset="-127"/>
            </a:endParaRPr>
          </a:p>
        </p:txBody>
      </p:sp>
      <p:sp>
        <p:nvSpPr>
          <p:cNvPr id="94211" name="Rectangle 2">
            <a:extLst>
              <a:ext uri="{FF2B5EF4-FFF2-40B4-BE49-F238E27FC236}">
                <a16:creationId xmlns:a16="http://schemas.microsoft.com/office/drawing/2014/main" id="{39093D0D-0CCC-F942-B895-3D6A0870F0C6}"/>
              </a:ext>
            </a:extLst>
          </p:cNvPr>
          <p:cNvSpPr>
            <a:spLocks noGrp="1" noChangeArrowheads="1"/>
          </p:cNvSpPr>
          <p:nvPr>
            <p:ph type="title"/>
          </p:nvPr>
        </p:nvSpPr>
        <p:spPr/>
        <p:txBody>
          <a:bodyPr/>
          <a:lstStyle/>
          <a:p>
            <a:r>
              <a:rPr lang="en-US" altLang="zh-CN" dirty="0">
                <a:ea typeface="宋体" panose="02010600030101010101" pitchFamily="2" charset="-122"/>
              </a:rPr>
              <a:t>Why not Naïve Design?</a:t>
            </a:r>
          </a:p>
        </p:txBody>
      </p:sp>
      <p:sp>
        <p:nvSpPr>
          <p:cNvPr id="94212" name="Rectangle 3">
            <a:extLst>
              <a:ext uri="{FF2B5EF4-FFF2-40B4-BE49-F238E27FC236}">
                <a16:creationId xmlns:a16="http://schemas.microsoft.com/office/drawing/2014/main" id="{EB0579BF-7E7C-9847-8360-1E2AF0F59E0F}"/>
              </a:ext>
            </a:extLst>
          </p:cNvPr>
          <p:cNvSpPr txBox="1">
            <a:spLocks noChangeArrowheads="1"/>
          </p:cNvSpPr>
          <p:nvPr/>
        </p:nvSpPr>
        <p:spPr bwMode="auto">
          <a:xfrm>
            <a:off x="609600" y="1600200"/>
            <a:ext cx="1076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pPr>
            <a:r>
              <a:rPr lang="en-US" altLang="zh-CN" b="0" dirty="0">
                <a:latin typeface="Nanum Myeongjo" panose="02020603020101020101" pitchFamily="18" charset="-127"/>
                <a:ea typeface="宋体" panose="02010600030101010101" pitchFamily="2" charset="-122"/>
              </a:rPr>
              <a:t>Designed one-by-one</a:t>
            </a:r>
          </a:p>
          <a:p>
            <a:pPr lvl="1">
              <a:lnSpc>
                <a:spcPct val="140000"/>
              </a:lnSpc>
            </a:pPr>
            <a:r>
              <a:rPr lang="en-US" altLang="zh-CN" b="0" dirty="0">
                <a:latin typeface="Nanum Myeongjo" panose="02020603020101020101" pitchFamily="18" charset="-127"/>
                <a:ea typeface="宋体" panose="02010600030101010101" pitchFamily="2" charset="-122"/>
              </a:rPr>
              <a:t>Straightforward, but waste</a:t>
            </a:r>
          </a:p>
          <a:p>
            <a:r>
              <a:rPr lang="en-US" altLang="zh-CN" b="0" dirty="0">
                <a:latin typeface="Nanum Myeongjo" panose="02020603020101020101" pitchFamily="18" charset="-127"/>
                <a:ea typeface="宋体" panose="02010600030101010101" pitchFamily="2" charset="-122"/>
              </a:rPr>
              <a:t>The cost of duplicating blocks of logic in hardware is much higher than the cost of having multiple copies of code in software</a:t>
            </a:r>
          </a:p>
          <a:p>
            <a:r>
              <a:rPr lang="en-US" altLang="zh-CN" b="0" dirty="0">
                <a:latin typeface="Nanum Myeongjo" panose="02020603020101020101" pitchFamily="18" charset="-127"/>
                <a:ea typeface="宋体" panose="02010600030101010101" pitchFamily="2" charset="-122"/>
              </a:rPr>
              <a:t>It is also more difficult to deal with many special cases and idiosyncrasies in a hardware system than with software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6D985217-460F-974A-9A87-ED11542580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A8B41EA-AB9D-8F4E-BC90-1EAFAD63F215}" type="slidenum">
              <a:rPr lang="zh-CN" altLang="en-US" sz="1400">
                <a:latin typeface="Nanum Myeongjo" panose="02020603020101020101" pitchFamily="18" charset="-127"/>
              </a:rPr>
              <a:pPr>
                <a:spcBef>
                  <a:spcPct val="0"/>
                </a:spcBef>
                <a:buFontTx/>
                <a:buNone/>
              </a:pPr>
              <a:t>5</a:t>
            </a:fld>
            <a:endParaRPr lang="en-US" altLang="zh-CN" sz="1400" dirty="0">
              <a:latin typeface="Nanum Myeongjo" panose="02020603020101020101" pitchFamily="18" charset="-127"/>
            </a:endParaRPr>
          </a:p>
        </p:txBody>
      </p:sp>
      <p:sp>
        <p:nvSpPr>
          <p:cNvPr id="12291" name="Rectangle 2">
            <a:extLst>
              <a:ext uri="{FF2B5EF4-FFF2-40B4-BE49-F238E27FC236}">
                <a16:creationId xmlns:a16="http://schemas.microsoft.com/office/drawing/2014/main" id="{A82EA222-AC4B-3145-BC62-CFAEB439943A}"/>
              </a:ext>
            </a:extLst>
          </p:cNvPr>
          <p:cNvSpPr>
            <a:spLocks noGrp="1" noChangeArrowheads="1"/>
          </p:cNvSpPr>
          <p:nvPr>
            <p:ph type="title"/>
          </p:nvPr>
        </p:nvSpPr>
        <p:spPr/>
        <p:txBody>
          <a:bodyPr/>
          <a:lstStyle/>
          <a:p>
            <a:r>
              <a:rPr lang="en-US" altLang="zh-CN" sz="3600">
                <a:ea typeface="宋体" panose="02010600030101010101" pitchFamily="2" charset="-122"/>
              </a:rPr>
              <a:t>Y86 Instruction Decoding</a:t>
            </a:r>
          </a:p>
        </p:txBody>
      </p:sp>
      <p:sp>
        <p:nvSpPr>
          <p:cNvPr id="12292" name="Rectangle 3">
            <a:extLst>
              <a:ext uri="{FF2B5EF4-FFF2-40B4-BE49-F238E27FC236}">
                <a16:creationId xmlns:a16="http://schemas.microsoft.com/office/drawing/2014/main" id="{CBC435C9-67C8-9E41-BEB3-F360E16BA677}"/>
              </a:ext>
            </a:extLst>
          </p:cNvPr>
          <p:cNvSpPr>
            <a:spLocks noGrp="1" noChangeArrowheads="1"/>
          </p:cNvSpPr>
          <p:nvPr>
            <p:ph type="body" idx="1"/>
          </p:nvPr>
        </p:nvSpPr>
        <p:spPr>
          <a:xfrm>
            <a:off x="4953000" y="3692525"/>
            <a:ext cx="6400800" cy="1793875"/>
          </a:xfrm>
        </p:spPr>
        <p:txBody>
          <a:bodyPr/>
          <a:lstStyle/>
          <a:p>
            <a:pPr marL="385763" indent="-385763" defTabSz="912813">
              <a:tabLst>
                <a:tab pos="3829050" algn="l"/>
              </a:tabLst>
            </a:pPr>
            <a:r>
              <a:rPr lang="en-US" altLang="zh-CN" dirty="0">
                <a:ea typeface="宋体" panose="02010600030101010101" pitchFamily="2" charset="-122"/>
              </a:rPr>
              <a:t>Instruction Format</a:t>
            </a:r>
          </a:p>
          <a:p>
            <a:pPr lvl="1" indent="-247650" defTabSz="912813">
              <a:tabLst>
                <a:tab pos="3829050" algn="l"/>
              </a:tabLst>
            </a:pPr>
            <a:r>
              <a:rPr lang="en-US" altLang="zh-CN" dirty="0">
                <a:ea typeface="宋体" panose="02010600030101010101" pitchFamily="2" charset="-122"/>
              </a:rPr>
              <a:t>Instruction byte	        </a:t>
            </a:r>
            <a:r>
              <a:rPr lang="en-US" altLang="zh-CN" dirty="0" err="1">
                <a:ea typeface="宋体" panose="02010600030101010101" pitchFamily="2" charset="-122"/>
              </a:rPr>
              <a:t>icode:ifun</a:t>
            </a:r>
            <a:endParaRPr lang="en-US" altLang="zh-CN" dirty="0">
              <a:ea typeface="宋体" panose="02010600030101010101" pitchFamily="2" charset="-122"/>
            </a:endParaRPr>
          </a:p>
          <a:p>
            <a:pPr lvl="1" indent="-247650" defTabSz="912813">
              <a:tabLst>
                <a:tab pos="3829050" algn="l"/>
              </a:tabLst>
            </a:pPr>
            <a:r>
              <a:rPr lang="en-US" altLang="zh-CN" dirty="0">
                <a:ea typeface="宋体" panose="02010600030101010101" pitchFamily="2" charset="-122"/>
              </a:rPr>
              <a:t>Optional register byte	</a:t>
            </a:r>
            <a:r>
              <a:rPr lang="en-US" altLang="zh-CN" dirty="0" err="1">
                <a:ea typeface="宋体" panose="02010600030101010101" pitchFamily="2" charset="-122"/>
              </a:rPr>
              <a:t>rA:rB</a:t>
            </a:r>
            <a:endParaRPr lang="en-US" altLang="zh-CN" dirty="0">
              <a:ea typeface="宋体" panose="02010600030101010101" pitchFamily="2" charset="-122"/>
            </a:endParaRPr>
          </a:p>
          <a:p>
            <a:pPr lvl="1" indent="-247650" defTabSz="912813">
              <a:tabLst>
                <a:tab pos="3829050" algn="l"/>
              </a:tabLst>
            </a:pPr>
            <a:r>
              <a:rPr lang="en-US" altLang="zh-CN" dirty="0">
                <a:ea typeface="宋体" panose="02010600030101010101" pitchFamily="2" charset="-122"/>
              </a:rPr>
              <a:t>Optional constant word	</a:t>
            </a:r>
            <a:r>
              <a:rPr lang="en-US" altLang="zh-CN" dirty="0" err="1">
                <a:ea typeface="宋体" panose="02010600030101010101" pitchFamily="2" charset="-122"/>
              </a:rPr>
              <a:t>valC</a:t>
            </a:r>
            <a:endParaRPr lang="en-US" altLang="zh-CN" dirty="0">
              <a:ea typeface="宋体" panose="02010600030101010101" pitchFamily="2" charset="-122"/>
            </a:endParaRPr>
          </a:p>
        </p:txBody>
      </p:sp>
      <p:grpSp>
        <p:nvGrpSpPr>
          <p:cNvPr id="12293" name="Group 4">
            <a:extLst>
              <a:ext uri="{FF2B5EF4-FFF2-40B4-BE49-F238E27FC236}">
                <a16:creationId xmlns:a16="http://schemas.microsoft.com/office/drawing/2014/main" id="{F8625074-3F18-BA44-A2C0-B5075B501657}"/>
              </a:ext>
            </a:extLst>
          </p:cNvPr>
          <p:cNvGrpSpPr>
            <a:grpSpLocks/>
          </p:cNvGrpSpPr>
          <p:nvPr/>
        </p:nvGrpSpPr>
        <p:grpSpPr bwMode="auto">
          <a:xfrm>
            <a:off x="914400" y="1644650"/>
            <a:ext cx="5943600" cy="3289300"/>
            <a:chOff x="1008" y="1175"/>
            <a:chExt cx="3264" cy="2068"/>
          </a:xfrm>
        </p:grpSpPr>
        <p:grpSp>
          <p:nvGrpSpPr>
            <p:cNvPr id="12294" name="Group 5">
              <a:extLst>
                <a:ext uri="{FF2B5EF4-FFF2-40B4-BE49-F238E27FC236}">
                  <a16:creationId xmlns:a16="http://schemas.microsoft.com/office/drawing/2014/main" id="{1DAE5F30-AB73-584A-A1A4-9EC2C715B595}"/>
                </a:ext>
              </a:extLst>
            </p:cNvPr>
            <p:cNvGrpSpPr>
              <a:grpSpLocks/>
            </p:cNvGrpSpPr>
            <p:nvPr/>
          </p:nvGrpSpPr>
          <p:grpSpPr bwMode="auto">
            <a:xfrm>
              <a:off x="1968" y="1680"/>
              <a:ext cx="384" cy="192"/>
              <a:chOff x="1536" y="2208"/>
              <a:chExt cx="384" cy="192"/>
            </a:xfrm>
          </p:grpSpPr>
          <p:sp>
            <p:nvSpPr>
              <p:cNvPr id="12314" name="Rectangle 6">
                <a:extLst>
                  <a:ext uri="{FF2B5EF4-FFF2-40B4-BE49-F238E27FC236}">
                    <a16:creationId xmlns:a16="http://schemas.microsoft.com/office/drawing/2014/main" id="{77596B2A-74F0-C64F-8A0E-64ECE862876C}"/>
                  </a:ext>
                </a:extLst>
              </p:cNvPr>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5</a:t>
                </a:r>
              </a:p>
            </p:txBody>
          </p:sp>
          <p:sp>
            <p:nvSpPr>
              <p:cNvPr id="12315" name="Rectangle 7">
                <a:extLst>
                  <a:ext uri="{FF2B5EF4-FFF2-40B4-BE49-F238E27FC236}">
                    <a16:creationId xmlns:a16="http://schemas.microsoft.com/office/drawing/2014/main" id="{CB5156D4-6B13-AF45-94BF-649BEF9A68A5}"/>
                  </a:ext>
                </a:extLst>
              </p:cNvPr>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0</a:t>
                </a:r>
              </a:p>
            </p:txBody>
          </p:sp>
          <p:sp>
            <p:nvSpPr>
              <p:cNvPr id="12316" name="Rectangle 8">
                <a:extLst>
                  <a:ext uri="{FF2B5EF4-FFF2-40B4-BE49-F238E27FC236}">
                    <a16:creationId xmlns:a16="http://schemas.microsoft.com/office/drawing/2014/main" id="{C5B83628-36E3-D148-AA41-D5DAEA828514}"/>
                  </a:ext>
                </a:extLst>
              </p:cNvPr>
              <p:cNvSpPr>
                <a:spLocks noChangeArrowheads="1"/>
              </p:cNvSpPr>
              <p:nvPr/>
            </p:nvSpPr>
            <p:spPr bwMode="auto">
              <a:xfrm>
                <a:off x="1536" y="220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1600" b="0" dirty="0">
                  <a:latin typeface="Nanum Myeongjo" panose="02020603020101020101" pitchFamily="18" charset="-127"/>
                  <a:ea typeface="宋体" panose="02010600030101010101" pitchFamily="2" charset="-122"/>
                </a:endParaRPr>
              </a:p>
            </p:txBody>
          </p:sp>
        </p:grpSp>
        <p:grpSp>
          <p:nvGrpSpPr>
            <p:cNvPr id="12295" name="Group 9">
              <a:extLst>
                <a:ext uri="{FF2B5EF4-FFF2-40B4-BE49-F238E27FC236}">
                  <a16:creationId xmlns:a16="http://schemas.microsoft.com/office/drawing/2014/main" id="{FA0F8FD6-8F85-2949-8B72-613DDAD35E1E}"/>
                </a:ext>
              </a:extLst>
            </p:cNvPr>
            <p:cNvGrpSpPr>
              <a:grpSpLocks/>
            </p:cNvGrpSpPr>
            <p:nvPr/>
          </p:nvGrpSpPr>
          <p:grpSpPr bwMode="auto">
            <a:xfrm>
              <a:off x="2352" y="1680"/>
              <a:ext cx="384" cy="192"/>
              <a:chOff x="1920" y="2208"/>
              <a:chExt cx="384" cy="192"/>
            </a:xfrm>
          </p:grpSpPr>
          <p:sp>
            <p:nvSpPr>
              <p:cNvPr id="12311" name="Rectangle 10">
                <a:extLst>
                  <a:ext uri="{FF2B5EF4-FFF2-40B4-BE49-F238E27FC236}">
                    <a16:creationId xmlns:a16="http://schemas.microsoft.com/office/drawing/2014/main" id="{DDFEA48B-15B5-8A4D-AB6A-E95429191A95}"/>
                  </a:ext>
                </a:extLst>
              </p:cNvPr>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12312" name="Rectangle 11">
                <a:extLst>
                  <a:ext uri="{FF2B5EF4-FFF2-40B4-BE49-F238E27FC236}">
                    <a16:creationId xmlns:a16="http://schemas.microsoft.com/office/drawing/2014/main" id="{43491C48-C234-8241-8704-6FD3D8BA6118}"/>
                  </a:ext>
                </a:extLst>
              </p:cNvPr>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12313" name="Rectangle 12">
                <a:extLst>
                  <a:ext uri="{FF2B5EF4-FFF2-40B4-BE49-F238E27FC236}">
                    <a16:creationId xmlns:a16="http://schemas.microsoft.com/office/drawing/2014/main" id="{5EFDEF24-E0D9-E649-8B90-A534869EE2B0}"/>
                  </a:ext>
                </a:extLst>
              </p:cNvPr>
              <p:cNvSpPr>
                <a:spLocks noChangeArrowheads="1"/>
              </p:cNvSpPr>
              <p:nvPr/>
            </p:nvSpPr>
            <p:spPr bwMode="auto">
              <a:xfrm>
                <a:off x="1920" y="2208"/>
                <a:ext cx="384"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endParaRPr lang="zh-CN" altLang="en-US" sz="1600" b="0" dirty="0">
                  <a:latin typeface="Nanum Myeongjo" panose="02020603020101020101" pitchFamily="18" charset="-127"/>
                  <a:ea typeface="宋体" panose="02010600030101010101" pitchFamily="2" charset="-122"/>
                </a:endParaRPr>
              </a:p>
            </p:txBody>
          </p:sp>
        </p:grpSp>
        <p:sp>
          <p:nvSpPr>
            <p:cNvPr id="12296" name="Rectangle 13">
              <a:extLst>
                <a:ext uri="{FF2B5EF4-FFF2-40B4-BE49-F238E27FC236}">
                  <a16:creationId xmlns:a16="http://schemas.microsoft.com/office/drawing/2014/main" id="{CE4BD3E4-F294-2E49-B189-E318052425B9}"/>
                </a:ext>
              </a:extLst>
            </p:cNvPr>
            <p:cNvSpPr>
              <a:spLocks noChangeArrowheads="1"/>
            </p:cNvSpPr>
            <p:nvPr/>
          </p:nvSpPr>
          <p:spPr bwMode="auto">
            <a:xfrm>
              <a:off x="2736" y="1680"/>
              <a:ext cx="1536" cy="192"/>
            </a:xfrm>
            <a:prstGeom prst="rect">
              <a:avLst/>
            </a:prstGeom>
            <a:solidFill>
              <a:srgbClr val="CCECFF"/>
            </a:solidFill>
            <a:ln w="28575">
              <a:solidFill>
                <a:schemeClr val="tx1"/>
              </a:solidFill>
              <a:miter lim="800000"/>
              <a:headEnd/>
              <a:tailEnd/>
            </a:ln>
          </p:spPr>
          <p:txBody>
            <a:bodyPr wrap="none" lIns="91515" tIns="45761" rIns="91515" bIns="45761" anchor="ct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sz="2400" b="0" dirty="0">
                  <a:latin typeface="Nanum Myeongjo" panose="02020603020101020101" pitchFamily="18" charset="-127"/>
                  <a:ea typeface="宋体" panose="02010600030101010101" pitchFamily="2" charset="-122"/>
                </a:rPr>
                <a:t>D</a:t>
              </a:r>
            </a:p>
          </p:txBody>
        </p:sp>
        <p:sp>
          <p:nvSpPr>
            <p:cNvPr id="12297" name="Text Box 14">
              <a:extLst>
                <a:ext uri="{FF2B5EF4-FFF2-40B4-BE49-F238E27FC236}">
                  <a16:creationId xmlns:a16="http://schemas.microsoft.com/office/drawing/2014/main" id="{A9A19DBC-F742-2643-9E1B-217B3D5DAE19}"/>
                </a:ext>
              </a:extLst>
            </p:cNvPr>
            <p:cNvSpPr txBox="1">
              <a:spLocks noChangeArrowheads="1"/>
            </p:cNvSpPr>
            <p:nvPr/>
          </p:nvSpPr>
          <p:spPr bwMode="auto">
            <a:xfrm>
              <a:off x="1008" y="2208"/>
              <a:ext cx="60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lnSpc>
                  <a:spcPct val="90000"/>
                </a:lnSpc>
                <a:spcBef>
                  <a:spcPct val="0"/>
                </a:spcBef>
                <a:buFontTx/>
                <a:buNone/>
              </a:pPr>
              <a:r>
                <a:rPr lang="en-US" altLang="zh-CN" sz="2400" b="0" dirty="0" err="1">
                  <a:latin typeface="Nanum Myeongjo" panose="02020603020101020101" pitchFamily="18" charset="-127"/>
                  <a:ea typeface="宋体" panose="02010600030101010101" pitchFamily="2" charset="-122"/>
                </a:rPr>
                <a:t>icode</a:t>
              </a:r>
              <a:endParaRPr lang="en-US" altLang="zh-CN" sz="2400" b="0" dirty="0">
                <a:latin typeface="Nanum Myeongjo" panose="02020603020101020101" pitchFamily="18" charset="-127"/>
                <a:ea typeface="宋体" panose="02010600030101010101" pitchFamily="2" charset="-122"/>
              </a:endParaRPr>
            </a:p>
          </p:txBody>
        </p:sp>
        <p:sp>
          <p:nvSpPr>
            <p:cNvPr id="12298" name="Text Box 15">
              <a:extLst>
                <a:ext uri="{FF2B5EF4-FFF2-40B4-BE49-F238E27FC236}">
                  <a16:creationId xmlns:a16="http://schemas.microsoft.com/office/drawing/2014/main" id="{C9A21A8C-804E-7548-B0F4-4BBF0A2A8F94}"/>
                </a:ext>
              </a:extLst>
            </p:cNvPr>
            <p:cNvSpPr txBox="1">
              <a:spLocks noChangeArrowheads="1"/>
            </p:cNvSpPr>
            <p:nvPr/>
          </p:nvSpPr>
          <p:spPr bwMode="auto">
            <a:xfrm>
              <a:off x="1008" y="2400"/>
              <a:ext cx="60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lnSpc>
                  <a:spcPct val="90000"/>
                </a:lnSpc>
                <a:spcBef>
                  <a:spcPct val="0"/>
                </a:spcBef>
                <a:buFontTx/>
                <a:buNone/>
              </a:pPr>
              <a:r>
                <a:rPr lang="en-US" altLang="zh-CN" sz="2400" b="0" dirty="0" err="1">
                  <a:latin typeface="Nanum Myeongjo" panose="02020603020101020101" pitchFamily="18" charset="-127"/>
                  <a:ea typeface="宋体" panose="02010600030101010101" pitchFamily="2" charset="-122"/>
                </a:rPr>
                <a:t>ifun</a:t>
              </a:r>
              <a:endParaRPr lang="en-US" altLang="zh-CN" sz="2400" b="0" dirty="0">
                <a:latin typeface="Nanum Myeongjo" panose="02020603020101020101" pitchFamily="18" charset="-127"/>
                <a:ea typeface="宋体" panose="02010600030101010101" pitchFamily="2" charset="-122"/>
              </a:endParaRPr>
            </a:p>
          </p:txBody>
        </p:sp>
        <p:sp>
          <p:nvSpPr>
            <p:cNvPr id="12299" name="Text Box 16">
              <a:extLst>
                <a:ext uri="{FF2B5EF4-FFF2-40B4-BE49-F238E27FC236}">
                  <a16:creationId xmlns:a16="http://schemas.microsoft.com/office/drawing/2014/main" id="{3CDA4036-5605-8A40-A08F-5EF081C8F48F}"/>
                </a:ext>
              </a:extLst>
            </p:cNvPr>
            <p:cNvSpPr txBox="1">
              <a:spLocks noChangeArrowheads="1"/>
            </p:cNvSpPr>
            <p:nvPr/>
          </p:nvSpPr>
          <p:spPr bwMode="auto">
            <a:xfrm>
              <a:off x="1008" y="2592"/>
              <a:ext cx="60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lnSpc>
                  <a:spcPct val="90000"/>
                </a:lnSpc>
                <a:spcBef>
                  <a:spcPct val="0"/>
                </a:spcBef>
                <a:buFontTx/>
                <a:buNone/>
              </a:pPr>
              <a:r>
                <a:rPr lang="en-US" altLang="zh-CN" sz="2400" b="0" dirty="0" err="1">
                  <a:latin typeface="Nanum Myeongjo" panose="02020603020101020101" pitchFamily="18" charset="-127"/>
                  <a:ea typeface="宋体" panose="02010600030101010101" pitchFamily="2" charset="-122"/>
                </a:rPr>
                <a:t>rA</a:t>
              </a:r>
              <a:endParaRPr lang="en-US" altLang="zh-CN" sz="2400" b="0" dirty="0">
                <a:latin typeface="Nanum Myeongjo" panose="02020603020101020101" pitchFamily="18" charset="-127"/>
                <a:ea typeface="宋体" panose="02010600030101010101" pitchFamily="2" charset="-122"/>
              </a:endParaRPr>
            </a:p>
          </p:txBody>
        </p:sp>
        <p:sp>
          <p:nvSpPr>
            <p:cNvPr id="12300" name="Text Box 17">
              <a:extLst>
                <a:ext uri="{FF2B5EF4-FFF2-40B4-BE49-F238E27FC236}">
                  <a16:creationId xmlns:a16="http://schemas.microsoft.com/office/drawing/2014/main" id="{E0B38839-04B5-EC45-AC92-B87AC05878FE}"/>
                </a:ext>
              </a:extLst>
            </p:cNvPr>
            <p:cNvSpPr txBox="1">
              <a:spLocks noChangeArrowheads="1"/>
            </p:cNvSpPr>
            <p:nvPr/>
          </p:nvSpPr>
          <p:spPr bwMode="auto">
            <a:xfrm>
              <a:off x="1008" y="2784"/>
              <a:ext cx="60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lnSpc>
                  <a:spcPct val="90000"/>
                </a:lnSpc>
                <a:spcBef>
                  <a:spcPct val="0"/>
                </a:spcBef>
                <a:buFontTx/>
                <a:buNone/>
              </a:pPr>
              <a:r>
                <a:rPr lang="en-US" altLang="zh-CN" sz="2400" b="0" dirty="0" err="1">
                  <a:latin typeface="Nanum Myeongjo" panose="02020603020101020101" pitchFamily="18" charset="-127"/>
                  <a:ea typeface="宋体" panose="02010600030101010101" pitchFamily="2" charset="-122"/>
                </a:rPr>
                <a:t>rB</a:t>
              </a:r>
              <a:endParaRPr lang="en-US" altLang="zh-CN" sz="2400" b="0" dirty="0">
                <a:latin typeface="Nanum Myeongjo" panose="02020603020101020101" pitchFamily="18" charset="-127"/>
                <a:ea typeface="宋体" panose="02010600030101010101" pitchFamily="2" charset="-122"/>
              </a:endParaRPr>
            </a:p>
          </p:txBody>
        </p:sp>
        <p:sp>
          <p:nvSpPr>
            <p:cNvPr id="12301" name="Text Box 18">
              <a:extLst>
                <a:ext uri="{FF2B5EF4-FFF2-40B4-BE49-F238E27FC236}">
                  <a16:creationId xmlns:a16="http://schemas.microsoft.com/office/drawing/2014/main" id="{E8C6BCA3-23F0-4C42-A101-701ABF2D796D}"/>
                </a:ext>
              </a:extLst>
            </p:cNvPr>
            <p:cNvSpPr txBox="1">
              <a:spLocks noChangeArrowheads="1"/>
            </p:cNvSpPr>
            <p:nvPr/>
          </p:nvSpPr>
          <p:spPr bwMode="auto">
            <a:xfrm>
              <a:off x="1008" y="2976"/>
              <a:ext cx="60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lnSpc>
                  <a:spcPct val="90000"/>
                </a:lnSpc>
                <a:spcBef>
                  <a:spcPct val="0"/>
                </a:spcBef>
                <a:buFontTx/>
                <a:buNone/>
              </a:pPr>
              <a:r>
                <a:rPr lang="en-US" altLang="zh-CN" sz="2400" b="0" dirty="0" err="1">
                  <a:latin typeface="Nanum Myeongjo" panose="02020603020101020101" pitchFamily="18" charset="-127"/>
                  <a:ea typeface="宋体" panose="02010600030101010101" pitchFamily="2" charset="-122"/>
                </a:rPr>
                <a:t>valC</a:t>
              </a:r>
              <a:endParaRPr lang="en-US" altLang="zh-CN" sz="2400" b="0" dirty="0">
                <a:latin typeface="Nanum Myeongjo" panose="02020603020101020101" pitchFamily="18" charset="-127"/>
                <a:ea typeface="宋体" panose="02010600030101010101" pitchFamily="2" charset="-122"/>
              </a:endParaRPr>
            </a:p>
          </p:txBody>
        </p:sp>
        <p:sp>
          <p:nvSpPr>
            <p:cNvPr id="12302" name="Freeform 19">
              <a:extLst>
                <a:ext uri="{FF2B5EF4-FFF2-40B4-BE49-F238E27FC236}">
                  <a16:creationId xmlns:a16="http://schemas.microsoft.com/office/drawing/2014/main" id="{35ADAD73-3033-B741-8D96-8FD50918CAC7}"/>
                </a:ext>
              </a:extLst>
            </p:cNvPr>
            <p:cNvSpPr>
              <a:spLocks/>
            </p:cNvSpPr>
            <p:nvPr/>
          </p:nvSpPr>
          <p:spPr bwMode="auto">
            <a:xfrm>
              <a:off x="1632" y="2024"/>
              <a:ext cx="380" cy="213"/>
            </a:xfrm>
            <a:custGeom>
              <a:avLst/>
              <a:gdLst>
                <a:gd name="T0" fmla="*/ 0 w 432"/>
                <a:gd name="T1" fmla="*/ 380 h 432"/>
                <a:gd name="T2" fmla="*/ 112 w 432"/>
                <a:gd name="T3" fmla="*/ 380 h 432"/>
                <a:gd name="T4" fmla="*/ 334 w 432"/>
                <a:gd name="T5" fmla="*/ 0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0" y="432"/>
                  </a:moveTo>
                  <a:lnTo>
                    <a:pt x="144" y="432"/>
                  </a:lnTo>
                  <a:lnTo>
                    <a:pt x="432" y="0"/>
                  </a:ln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2303" name="Freeform 20">
              <a:extLst>
                <a:ext uri="{FF2B5EF4-FFF2-40B4-BE49-F238E27FC236}">
                  <a16:creationId xmlns:a16="http://schemas.microsoft.com/office/drawing/2014/main" id="{5607C720-D488-5541-A270-22A84A955A41}"/>
                </a:ext>
              </a:extLst>
            </p:cNvPr>
            <p:cNvSpPr>
              <a:spLocks/>
            </p:cNvSpPr>
            <p:nvPr/>
          </p:nvSpPr>
          <p:spPr bwMode="auto">
            <a:xfrm>
              <a:off x="1632" y="2126"/>
              <a:ext cx="590" cy="213"/>
            </a:xfrm>
            <a:custGeom>
              <a:avLst/>
              <a:gdLst>
                <a:gd name="T0" fmla="*/ 0 w 624"/>
                <a:gd name="T1" fmla="*/ 592 h 624"/>
                <a:gd name="T2" fmla="*/ 172 w 624"/>
                <a:gd name="T3" fmla="*/ 592 h 624"/>
                <a:gd name="T4" fmla="*/ 558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192" y="624"/>
                  </a:lnTo>
                  <a:lnTo>
                    <a:pt x="624" y="0"/>
                  </a:ln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2304" name="Freeform 21">
              <a:extLst>
                <a:ext uri="{FF2B5EF4-FFF2-40B4-BE49-F238E27FC236}">
                  <a16:creationId xmlns:a16="http://schemas.microsoft.com/office/drawing/2014/main" id="{B230D861-D8ED-224E-89DF-509D611F0DAE}"/>
                </a:ext>
              </a:extLst>
            </p:cNvPr>
            <p:cNvSpPr>
              <a:spLocks/>
            </p:cNvSpPr>
            <p:nvPr/>
          </p:nvSpPr>
          <p:spPr bwMode="auto">
            <a:xfrm>
              <a:off x="1632" y="2218"/>
              <a:ext cx="799" cy="213"/>
            </a:xfrm>
            <a:custGeom>
              <a:avLst/>
              <a:gdLst>
                <a:gd name="T0" fmla="*/ 0 w 816"/>
                <a:gd name="T1" fmla="*/ 769 h 816"/>
                <a:gd name="T2" fmla="*/ 230 w 816"/>
                <a:gd name="T3" fmla="*/ 769 h 816"/>
                <a:gd name="T4" fmla="*/ 782 w 816"/>
                <a:gd name="T5" fmla="*/ 0 h 816"/>
                <a:gd name="T6" fmla="*/ 0 60000 65536"/>
                <a:gd name="T7" fmla="*/ 0 60000 65536"/>
                <a:gd name="T8" fmla="*/ 0 60000 65536"/>
                <a:gd name="T9" fmla="*/ 0 w 816"/>
                <a:gd name="T10" fmla="*/ 0 h 816"/>
                <a:gd name="T11" fmla="*/ 816 w 816"/>
                <a:gd name="T12" fmla="*/ 816 h 816"/>
              </a:gdLst>
              <a:ahLst/>
              <a:cxnLst>
                <a:cxn ang="T6">
                  <a:pos x="T0" y="T1"/>
                </a:cxn>
                <a:cxn ang="T7">
                  <a:pos x="T2" y="T3"/>
                </a:cxn>
                <a:cxn ang="T8">
                  <a:pos x="T4" y="T5"/>
                </a:cxn>
              </a:cxnLst>
              <a:rect l="T9" t="T10" r="T11" b="T12"/>
              <a:pathLst>
                <a:path w="816" h="816">
                  <a:moveTo>
                    <a:pt x="0" y="816"/>
                  </a:moveTo>
                  <a:lnTo>
                    <a:pt x="240" y="816"/>
                  </a:lnTo>
                  <a:lnTo>
                    <a:pt x="816" y="0"/>
                  </a:ln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2305" name="Freeform 22">
              <a:extLst>
                <a:ext uri="{FF2B5EF4-FFF2-40B4-BE49-F238E27FC236}">
                  <a16:creationId xmlns:a16="http://schemas.microsoft.com/office/drawing/2014/main" id="{29B4DCCE-49BE-AB46-BEAE-2DD90C91E529}"/>
                </a:ext>
              </a:extLst>
            </p:cNvPr>
            <p:cNvSpPr>
              <a:spLocks/>
            </p:cNvSpPr>
            <p:nvPr/>
          </p:nvSpPr>
          <p:spPr bwMode="auto">
            <a:xfrm>
              <a:off x="1632" y="2309"/>
              <a:ext cx="1029" cy="213"/>
            </a:xfrm>
            <a:custGeom>
              <a:avLst/>
              <a:gdLst>
                <a:gd name="T0" fmla="*/ 0 w 1008"/>
                <a:gd name="T1" fmla="*/ 978 h 1008"/>
                <a:gd name="T2" fmla="*/ 350 w 1008"/>
                <a:gd name="T3" fmla="*/ 978 h 1008"/>
                <a:gd name="T4" fmla="*/ 1050 w 1008"/>
                <a:gd name="T5" fmla="*/ 0 h 1008"/>
                <a:gd name="T6" fmla="*/ 0 60000 65536"/>
                <a:gd name="T7" fmla="*/ 0 60000 65536"/>
                <a:gd name="T8" fmla="*/ 0 60000 65536"/>
                <a:gd name="T9" fmla="*/ 0 w 1008"/>
                <a:gd name="T10" fmla="*/ 0 h 1008"/>
                <a:gd name="T11" fmla="*/ 1008 w 1008"/>
                <a:gd name="T12" fmla="*/ 1008 h 1008"/>
              </a:gdLst>
              <a:ahLst/>
              <a:cxnLst>
                <a:cxn ang="T6">
                  <a:pos x="T0" y="T1"/>
                </a:cxn>
                <a:cxn ang="T7">
                  <a:pos x="T2" y="T3"/>
                </a:cxn>
                <a:cxn ang="T8">
                  <a:pos x="T4" y="T5"/>
                </a:cxn>
              </a:cxnLst>
              <a:rect l="T9" t="T10" r="T11" b="T12"/>
              <a:pathLst>
                <a:path w="1008" h="1008">
                  <a:moveTo>
                    <a:pt x="0" y="1008"/>
                  </a:moveTo>
                  <a:lnTo>
                    <a:pt x="336" y="1008"/>
                  </a:lnTo>
                  <a:lnTo>
                    <a:pt x="1008" y="0"/>
                  </a:ln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2306" name="Freeform 23">
              <a:extLst>
                <a:ext uri="{FF2B5EF4-FFF2-40B4-BE49-F238E27FC236}">
                  <a16:creationId xmlns:a16="http://schemas.microsoft.com/office/drawing/2014/main" id="{4CCB9D5E-2B3F-3841-AA3B-462347A01E21}"/>
                </a:ext>
              </a:extLst>
            </p:cNvPr>
            <p:cNvSpPr>
              <a:spLocks/>
            </p:cNvSpPr>
            <p:nvPr/>
          </p:nvSpPr>
          <p:spPr bwMode="auto">
            <a:xfrm>
              <a:off x="1632" y="2406"/>
              <a:ext cx="1761" cy="213"/>
            </a:xfrm>
            <a:custGeom>
              <a:avLst/>
              <a:gdLst>
                <a:gd name="T0" fmla="*/ 0 w 1632"/>
                <a:gd name="T1" fmla="*/ 1139 h 1200"/>
                <a:gd name="T2" fmla="*/ 951 w 1632"/>
                <a:gd name="T3" fmla="*/ 1139 h 1200"/>
                <a:gd name="T4" fmla="*/ 1900 w 1632"/>
                <a:gd name="T5" fmla="*/ 0 h 1200"/>
                <a:gd name="T6" fmla="*/ 0 60000 65536"/>
                <a:gd name="T7" fmla="*/ 0 60000 65536"/>
                <a:gd name="T8" fmla="*/ 0 60000 65536"/>
                <a:gd name="T9" fmla="*/ 0 w 1632"/>
                <a:gd name="T10" fmla="*/ 0 h 1200"/>
                <a:gd name="T11" fmla="*/ 1632 w 1632"/>
                <a:gd name="T12" fmla="*/ 1200 h 1200"/>
              </a:gdLst>
              <a:ahLst/>
              <a:cxnLst>
                <a:cxn ang="T6">
                  <a:pos x="T0" y="T1"/>
                </a:cxn>
                <a:cxn ang="T7">
                  <a:pos x="T2" y="T3"/>
                </a:cxn>
                <a:cxn ang="T8">
                  <a:pos x="T4" y="T5"/>
                </a:cxn>
              </a:cxnLst>
              <a:rect l="T9" t="T10" r="T11" b="T12"/>
              <a:pathLst>
                <a:path w="1632" h="1200">
                  <a:moveTo>
                    <a:pt x="0" y="1200"/>
                  </a:moveTo>
                  <a:lnTo>
                    <a:pt x="816" y="1200"/>
                  </a:lnTo>
                  <a:lnTo>
                    <a:pt x="1632" y="0"/>
                  </a:lnTo>
                </a:path>
              </a:pathLst>
            </a:custGeom>
            <a:noFill/>
            <a:ln w="19050" cap="flat" cmpd="sng">
              <a:solidFill>
                <a:schemeClr val="tx2"/>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zh-TW" altLang="en-US" b="0" dirty="0">
                <a:latin typeface="Nanum Myeongjo" panose="02020603020101020101" pitchFamily="18" charset="-127"/>
              </a:endParaRPr>
            </a:p>
          </p:txBody>
        </p:sp>
        <p:sp>
          <p:nvSpPr>
            <p:cNvPr id="12307" name="AutoShape 24">
              <a:extLst>
                <a:ext uri="{FF2B5EF4-FFF2-40B4-BE49-F238E27FC236}">
                  <a16:creationId xmlns:a16="http://schemas.microsoft.com/office/drawing/2014/main" id="{5A20CA10-D7B2-0844-877B-E790C119804C}"/>
                </a:ext>
              </a:extLst>
            </p:cNvPr>
            <p:cNvSpPr>
              <a:spLocks/>
            </p:cNvSpPr>
            <p:nvPr/>
          </p:nvSpPr>
          <p:spPr bwMode="auto">
            <a:xfrm rot="5400000">
              <a:off x="2472" y="1459"/>
              <a:ext cx="144" cy="204"/>
            </a:xfrm>
            <a:prstGeom prst="leftBrace">
              <a:avLst>
                <a:gd name="adj1" fmla="val 22223"/>
                <a:gd name="adj2" fmla="val 48694"/>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sp>
          <p:nvSpPr>
            <p:cNvPr id="12308" name="AutoShape 25">
              <a:extLst>
                <a:ext uri="{FF2B5EF4-FFF2-40B4-BE49-F238E27FC236}">
                  <a16:creationId xmlns:a16="http://schemas.microsoft.com/office/drawing/2014/main" id="{9A98836F-30F9-0A43-B98C-35EB5E36B3BB}"/>
                </a:ext>
              </a:extLst>
            </p:cNvPr>
            <p:cNvSpPr>
              <a:spLocks/>
            </p:cNvSpPr>
            <p:nvPr/>
          </p:nvSpPr>
          <p:spPr bwMode="auto">
            <a:xfrm rot="5400000">
              <a:off x="3432" y="1451"/>
              <a:ext cx="144" cy="218"/>
            </a:xfrm>
            <a:prstGeom prst="leftBrace">
              <a:avLst>
                <a:gd name="adj1" fmla="val 88887"/>
                <a:gd name="adj2" fmla="val 49866"/>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800" b="0" dirty="0">
                <a:latin typeface="Nanum Myeongjo" panose="02020603020101020101" pitchFamily="18" charset="-127"/>
                <a:ea typeface="宋体" panose="02010600030101010101" pitchFamily="2" charset="-122"/>
              </a:endParaRPr>
            </a:p>
          </p:txBody>
        </p:sp>
        <p:sp>
          <p:nvSpPr>
            <p:cNvPr id="12309" name="Text Box 26">
              <a:extLst>
                <a:ext uri="{FF2B5EF4-FFF2-40B4-BE49-F238E27FC236}">
                  <a16:creationId xmlns:a16="http://schemas.microsoft.com/office/drawing/2014/main" id="{6ABC93CD-19AA-F940-90EB-FF25CB67B197}"/>
                </a:ext>
              </a:extLst>
            </p:cNvPr>
            <p:cNvSpPr txBox="1">
              <a:spLocks noChangeArrowheads="1"/>
            </p:cNvSpPr>
            <p:nvPr/>
          </p:nvSpPr>
          <p:spPr bwMode="auto">
            <a:xfrm>
              <a:off x="2189" y="1175"/>
              <a:ext cx="7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400" b="0" dirty="0">
                  <a:latin typeface="Nanum Myeongjo" panose="02020603020101020101" pitchFamily="18" charset="-127"/>
                  <a:ea typeface="宋体" panose="02010600030101010101" pitchFamily="2" charset="-122"/>
                </a:rPr>
                <a:t>Optional</a:t>
              </a:r>
            </a:p>
          </p:txBody>
        </p:sp>
        <p:sp>
          <p:nvSpPr>
            <p:cNvPr id="12310" name="Text Box 27">
              <a:extLst>
                <a:ext uri="{FF2B5EF4-FFF2-40B4-BE49-F238E27FC236}">
                  <a16:creationId xmlns:a16="http://schemas.microsoft.com/office/drawing/2014/main" id="{6CEB32AF-02BF-9E49-9DA7-3C2919D7BD06}"/>
                </a:ext>
              </a:extLst>
            </p:cNvPr>
            <p:cNvSpPr txBox="1">
              <a:spLocks noChangeArrowheads="1"/>
            </p:cNvSpPr>
            <p:nvPr/>
          </p:nvSpPr>
          <p:spPr bwMode="auto">
            <a:xfrm>
              <a:off x="3134" y="1186"/>
              <a:ext cx="7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61" tIns="45761" rIns="45761" bIns="45761">
              <a:spAutoFit/>
            </a:bodyPr>
            <a:lstStyle>
              <a:lvl1pPr defTabSz="915988">
                <a:spcBef>
                  <a:spcPct val="20000"/>
                </a:spcBef>
                <a:buChar char="•"/>
                <a:defRPr sz="2800">
                  <a:solidFill>
                    <a:schemeClr val="tx1"/>
                  </a:solidFill>
                  <a:latin typeface="Comic Sans MS" panose="030F0902030302020204" pitchFamily="66" charset="0"/>
                </a:defRPr>
              </a:lvl1pPr>
              <a:lvl2pPr marL="742950" indent="-285750" defTabSz="915988">
                <a:spcBef>
                  <a:spcPct val="20000"/>
                </a:spcBef>
                <a:buChar char="–"/>
                <a:defRPr sz="2400">
                  <a:solidFill>
                    <a:schemeClr val="tx1"/>
                  </a:solidFill>
                  <a:latin typeface="Comic Sans MS" panose="030F0902030302020204" pitchFamily="66" charset="0"/>
                </a:defRPr>
              </a:lvl2pPr>
              <a:lvl3pPr marL="1143000" indent="-228600" defTabSz="915988">
                <a:spcBef>
                  <a:spcPct val="20000"/>
                </a:spcBef>
                <a:buChar char="•"/>
                <a:defRPr sz="2000">
                  <a:solidFill>
                    <a:schemeClr val="tx1"/>
                  </a:solidFill>
                  <a:latin typeface="Comic Sans MS" panose="030F0902030302020204" pitchFamily="66" charset="0"/>
                </a:defRPr>
              </a:lvl3pPr>
              <a:lvl4pPr marL="1600200" indent="-228600" defTabSz="915988">
                <a:spcBef>
                  <a:spcPct val="20000"/>
                </a:spcBef>
                <a:buChar char="–"/>
                <a:defRPr sz="2000">
                  <a:solidFill>
                    <a:schemeClr val="tx1"/>
                  </a:solidFill>
                  <a:latin typeface="Comic Sans MS" panose="030F0902030302020204" pitchFamily="66" charset="0"/>
                </a:defRPr>
              </a:lvl4pPr>
              <a:lvl5pPr marL="2057400" indent="-228600" defTabSz="915988">
                <a:spcBef>
                  <a:spcPct val="20000"/>
                </a:spcBef>
                <a:buChar char="»"/>
                <a:defRPr sz="2000">
                  <a:solidFill>
                    <a:schemeClr val="tx1"/>
                  </a:solidFill>
                  <a:latin typeface="Comic Sans MS" panose="030F0902030302020204" pitchFamily="66" charset="0"/>
                </a:defRPr>
              </a:lvl5pPr>
              <a:lvl6pPr marL="25146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15988"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0"/>
                </a:spcBef>
                <a:buFontTx/>
                <a:buNone/>
              </a:pPr>
              <a:r>
                <a:rPr lang="en-US" altLang="zh-CN" sz="2400" b="0" dirty="0">
                  <a:latin typeface="Nanum Myeongjo" panose="02020603020101020101" pitchFamily="18" charset="-127"/>
                  <a:ea typeface="宋体" panose="02010600030101010101" pitchFamily="2" charset="-122"/>
                </a:rPr>
                <a:t>Optional</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1EDAD7-2DBE-4544-BBC0-C8531D577D3B}"/>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Y86 Processor State</a:t>
            </a:r>
          </a:p>
        </p:txBody>
      </p:sp>
      <p:sp>
        <p:nvSpPr>
          <p:cNvPr id="14339" name="Rectangle 3">
            <a:extLst>
              <a:ext uri="{FF2B5EF4-FFF2-40B4-BE49-F238E27FC236}">
                <a16:creationId xmlns:a16="http://schemas.microsoft.com/office/drawing/2014/main" id="{337D724A-C768-0D45-B867-0A3DC9252681}"/>
              </a:ext>
            </a:extLst>
          </p:cNvPr>
          <p:cNvSpPr>
            <a:spLocks noGrp="1" noChangeArrowheads="1"/>
          </p:cNvSpPr>
          <p:nvPr>
            <p:ph type="body" idx="1"/>
          </p:nvPr>
        </p:nvSpPr>
        <p:spPr>
          <a:xfrm>
            <a:off x="609600" y="1447800"/>
            <a:ext cx="7467600" cy="4997450"/>
          </a:xfrm>
        </p:spPr>
        <p:txBody>
          <a:bodyPr/>
          <a:lstStyle/>
          <a:p>
            <a:pPr eaLnBrk="1" hangingPunct="1">
              <a:spcBef>
                <a:spcPts val="300"/>
              </a:spcBef>
              <a:tabLst>
                <a:tab pos="3478213" algn="l"/>
                <a:tab pos="4856163" algn="l"/>
              </a:tabLst>
            </a:pPr>
            <a:r>
              <a:rPr lang="en-US" altLang="zh-CN" sz="3200">
                <a:ea typeface="宋体" panose="02010600030101010101" pitchFamily="2" charset="-122"/>
              </a:rPr>
              <a:t>Program Counter</a:t>
            </a:r>
          </a:p>
          <a:p>
            <a:pPr lvl="1" eaLnBrk="1" hangingPunct="1">
              <a:spcBef>
                <a:spcPts val="300"/>
              </a:spcBef>
              <a:tabLst>
                <a:tab pos="3478213" algn="l"/>
                <a:tab pos="4856163" algn="l"/>
              </a:tabLst>
            </a:pPr>
            <a:r>
              <a:rPr lang="en-US" altLang="zh-CN" sz="2800">
                <a:ea typeface="宋体" panose="02010600030101010101" pitchFamily="2" charset="-122"/>
              </a:rPr>
              <a:t>Indicates address of instruction</a:t>
            </a:r>
          </a:p>
          <a:p>
            <a:pPr eaLnBrk="1" hangingPunct="1">
              <a:spcBef>
                <a:spcPts val="300"/>
              </a:spcBef>
              <a:tabLst>
                <a:tab pos="3478213" algn="l"/>
                <a:tab pos="4856163" algn="l"/>
              </a:tabLst>
            </a:pPr>
            <a:r>
              <a:rPr lang="en-US" altLang="zh-CN" sz="3200">
                <a:ea typeface="宋体" panose="02010600030101010101" pitchFamily="2" charset="-122"/>
              </a:rPr>
              <a:t>Program Registers</a:t>
            </a:r>
          </a:p>
          <a:p>
            <a:pPr lvl="1" eaLnBrk="1" hangingPunct="1">
              <a:spcBef>
                <a:spcPts val="300"/>
              </a:spcBef>
              <a:tabLst>
                <a:tab pos="3478213" algn="l"/>
                <a:tab pos="4856163" algn="l"/>
              </a:tabLst>
            </a:pPr>
            <a:r>
              <a:rPr lang="en-US" altLang="zh-CN" sz="2800">
                <a:ea typeface="宋体" panose="02010600030101010101" pitchFamily="2" charset="-122"/>
              </a:rPr>
              <a:t>Same 15 as with IA64.  Each 64 bits</a:t>
            </a:r>
          </a:p>
        </p:txBody>
      </p:sp>
      <p:grpSp>
        <p:nvGrpSpPr>
          <p:cNvPr id="14340" name="组合 2">
            <a:extLst>
              <a:ext uri="{FF2B5EF4-FFF2-40B4-BE49-F238E27FC236}">
                <a16:creationId xmlns:a16="http://schemas.microsoft.com/office/drawing/2014/main" id="{C2C5B0ED-7234-4E48-A3BF-6DEE7D8070AB}"/>
              </a:ext>
            </a:extLst>
          </p:cNvPr>
          <p:cNvGrpSpPr>
            <a:grpSpLocks/>
          </p:cNvGrpSpPr>
          <p:nvPr/>
        </p:nvGrpSpPr>
        <p:grpSpPr bwMode="auto">
          <a:xfrm>
            <a:off x="9064625" y="1600200"/>
            <a:ext cx="841375" cy="685800"/>
            <a:chOff x="7388225" y="4191000"/>
            <a:chExt cx="841375" cy="685800"/>
          </a:xfrm>
        </p:grpSpPr>
        <p:sp>
          <p:nvSpPr>
            <p:cNvPr id="14361" name="Rectangle 21">
              <a:extLst>
                <a:ext uri="{FF2B5EF4-FFF2-40B4-BE49-F238E27FC236}">
                  <a16:creationId xmlns:a16="http://schemas.microsoft.com/office/drawing/2014/main" id="{03D58359-F1E7-2146-86E9-2C1CE17A5832}"/>
                </a:ext>
              </a:extLst>
            </p:cNvPr>
            <p:cNvSpPr>
              <a:spLocks noChangeArrowheads="1"/>
            </p:cNvSpPr>
            <p:nvPr/>
          </p:nvSpPr>
          <p:spPr bwMode="auto">
            <a:xfrm>
              <a:off x="7389813" y="4648200"/>
              <a:ext cx="839787" cy="228600"/>
            </a:xfrm>
            <a:prstGeom prst="rect">
              <a:avLst/>
            </a:prstGeom>
            <a:solidFill>
              <a:srgbClr val="CCFFFF"/>
            </a:solidFill>
            <a:ln w="28575">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sz="1800" b="0" dirty="0">
                <a:solidFill>
                  <a:srgbClr val="000000"/>
                </a:solidFill>
                <a:latin typeface="Nanum Myeongjo" panose="02020603020101020101" pitchFamily="18" charset="-127"/>
                <a:ea typeface="宋体" panose="02010600030101010101" pitchFamily="2" charset="-122"/>
              </a:endParaRPr>
            </a:p>
          </p:txBody>
        </p:sp>
        <p:sp>
          <p:nvSpPr>
            <p:cNvPr id="14362" name="Rectangle 22">
              <a:extLst>
                <a:ext uri="{FF2B5EF4-FFF2-40B4-BE49-F238E27FC236}">
                  <a16:creationId xmlns:a16="http://schemas.microsoft.com/office/drawing/2014/main" id="{8D1C5CD2-9135-A842-89C5-1622831DF4CC}"/>
                </a:ext>
              </a:extLst>
            </p:cNvPr>
            <p:cNvSpPr>
              <a:spLocks noChangeArrowheads="1"/>
            </p:cNvSpPr>
            <p:nvPr/>
          </p:nvSpPr>
          <p:spPr bwMode="auto">
            <a:xfrm>
              <a:off x="7388225" y="4191000"/>
              <a:ext cx="839788" cy="5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spAutoFit/>
            </a:bodyP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PC</a:t>
              </a:r>
            </a:p>
          </p:txBody>
        </p:sp>
      </p:grpSp>
      <p:sp>
        <p:nvSpPr>
          <p:cNvPr id="14341" name="Rectangle 14">
            <a:extLst>
              <a:ext uri="{FF2B5EF4-FFF2-40B4-BE49-F238E27FC236}">
                <a16:creationId xmlns:a16="http://schemas.microsoft.com/office/drawing/2014/main" id="{3B150540-FB1E-C14B-BFE5-E3D812DD33AF}"/>
              </a:ext>
            </a:extLst>
          </p:cNvPr>
          <p:cNvSpPr>
            <a:spLocks noChangeArrowheads="1"/>
          </p:cNvSpPr>
          <p:nvPr/>
        </p:nvSpPr>
        <p:spPr bwMode="auto">
          <a:xfrm>
            <a:off x="1828800" y="3581400"/>
            <a:ext cx="3505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spAutoFit/>
          </a:bodyP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a:solidFill>
                  <a:srgbClr val="000000"/>
                </a:solidFill>
                <a:latin typeface="Nanum Myeongjo" panose="02020603020101020101" pitchFamily="18" charset="-127"/>
                <a:ea typeface="宋体" panose="02010600030101010101" pitchFamily="2" charset="-122"/>
              </a:rPr>
              <a:t>Program registers</a:t>
            </a:r>
          </a:p>
        </p:txBody>
      </p:sp>
      <p:grpSp>
        <p:nvGrpSpPr>
          <p:cNvPr id="14342" name="组合 1">
            <a:extLst>
              <a:ext uri="{FF2B5EF4-FFF2-40B4-BE49-F238E27FC236}">
                <a16:creationId xmlns:a16="http://schemas.microsoft.com/office/drawing/2014/main" id="{B835191F-8A3D-2F45-8083-B01C632C288D}"/>
              </a:ext>
            </a:extLst>
          </p:cNvPr>
          <p:cNvGrpSpPr>
            <a:grpSpLocks/>
          </p:cNvGrpSpPr>
          <p:nvPr/>
        </p:nvGrpSpPr>
        <p:grpSpPr bwMode="auto">
          <a:xfrm>
            <a:off x="2286000" y="4083050"/>
            <a:ext cx="4267200" cy="1403350"/>
            <a:chOff x="2740025" y="4083050"/>
            <a:chExt cx="3378201" cy="919163"/>
          </a:xfrm>
        </p:grpSpPr>
        <p:sp>
          <p:nvSpPr>
            <p:cNvPr id="14343" name="Rectangle 13">
              <a:extLst>
                <a:ext uri="{FF2B5EF4-FFF2-40B4-BE49-F238E27FC236}">
                  <a16:creationId xmlns:a16="http://schemas.microsoft.com/office/drawing/2014/main" id="{0C8C1789-757A-944A-A548-D0B5A117D6A6}"/>
                </a:ext>
              </a:extLst>
            </p:cNvPr>
            <p:cNvSpPr>
              <a:spLocks noChangeArrowheads="1"/>
            </p:cNvSpPr>
            <p:nvPr/>
          </p:nvSpPr>
          <p:spPr bwMode="auto">
            <a:xfrm>
              <a:off x="2740026" y="4086225"/>
              <a:ext cx="1679575" cy="915988"/>
            </a:xfrm>
            <a:prstGeom prst="rect">
              <a:avLst/>
            </a:prstGeom>
            <a:solidFill>
              <a:srgbClr val="CCFFFF"/>
            </a:solidFill>
            <a:ln w="28575">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4" name="Rectangle 5">
              <a:extLst>
                <a:ext uri="{FF2B5EF4-FFF2-40B4-BE49-F238E27FC236}">
                  <a16:creationId xmlns:a16="http://schemas.microsoft.com/office/drawing/2014/main" id="{375FABF2-88E5-824B-A264-5263C65A013B}"/>
                </a:ext>
              </a:extLst>
            </p:cNvPr>
            <p:cNvSpPr>
              <a:spLocks noChangeArrowheads="1"/>
            </p:cNvSpPr>
            <p:nvPr/>
          </p:nvSpPr>
          <p:spPr bwMode="auto">
            <a:xfrm>
              <a:off x="2740025" y="4086225"/>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rax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5" name="Rectangle 6">
              <a:extLst>
                <a:ext uri="{FF2B5EF4-FFF2-40B4-BE49-F238E27FC236}">
                  <a16:creationId xmlns:a16="http://schemas.microsoft.com/office/drawing/2014/main" id="{6DC78E4E-D8F2-7443-B2A9-2D7B1BCBEA80}"/>
                </a:ext>
              </a:extLst>
            </p:cNvPr>
            <p:cNvSpPr>
              <a:spLocks noChangeArrowheads="1"/>
            </p:cNvSpPr>
            <p:nvPr/>
          </p:nvSpPr>
          <p:spPr bwMode="auto">
            <a:xfrm>
              <a:off x="2740025" y="4314825"/>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rcx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6" name="Rectangle 7">
              <a:extLst>
                <a:ext uri="{FF2B5EF4-FFF2-40B4-BE49-F238E27FC236}">
                  <a16:creationId xmlns:a16="http://schemas.microsoft.com/office/drawing/2014/main" id="{406CD19E-389B-1349-9C68-98B9964C0245}"/>
                </a:ext>
              </a:extLst>
            </p:cNvPr>
            <p:cNvSpPr>
              <a:spLocks noChangeArrowheads="1"/>
            </p:cNvSpPr>
            <p:nvPr/>
          </p:nvSpPr>
          <p:spPr bwMode="auto">
            <a:xfrm>
              <a:off x="2740025" y="4543425"/>
              <a:ext cx="839788" cy="230188"/>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rdx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7" name="Rectangle 8">
              <a:extLst>
                <a:ext uri="{FF2B5EF4-FFF2-40B4-BE49-F238E27FC236}">
                  <a16:creationId xmlns:a16="http://schemas.microsoft.com/office/drawing/2014/main" id="{7F20F01D-3617-9A44-A7CD-A02CD2CA6E95}"/>
                </a:ext>
              </a:extLst>
            </p:cNvPr>
            <p:cNvSpPr>
              <a:spLocks noChangeArrowheads="1"/>
            </p:cNvSpPr>
            <p:nvPr/>
          </p:nvSpPr>
          <p:spPr bwMode="auto">
            <a:xfrm>
              <a:off x="2740025" y="4773613"/>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rbx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8" name="Rectangle 9">
              <a:extLst>
                <a:ext uri="{FF2B5EF4-FFF2-40B4-BE49-F238E27FC236}">
                  <a16:creationId xmlns:a16="http://schemas.microsoft.com/office/drawing/2014/main" id="{DA5C0BFB-A443-F54C-9DD3-3AB7858A5FF9}"/>
                </a:ext>
              </a:extLst>
            </p:cNvPr>
            <p:cNvSpPr>
              <a:spLocks noChangeArrowheads="1"/>
            </p:cNvSpPr>
            <p:nvPr/>
          </p:nvSpPr>
          <p:spPr bwMode="auto">
            <a:xfrm>
              <a:off x="3579814" y="4086225"/>
              <a:ext cx="839787"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rsi</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49" name="Rectangle 10">
              <a:extLst>
                <a:ext uri="{FF2B5EF4-FFF2-40B4-BE49-F238E27FC236}">
                  <a16:creationId xmlns:a16="http://schemas.microsoft.com/office/drawing/2014/main" id="{96259F0F-7D40-A34C-8710-C1401B3614A1}"/>
                </a:ext>
              </a:extLst>
            </p:cNvPr>
            <p:cNvSpPr>
              <a:spLocks noChangeArrowheads="1"/>
            </p:cNvSpPr>
            <p:nvPr/>
          </p:nvSpPr>
          <p:spPr bwMode="auto">
            <a:xfrm>
              <a:off x="3579814" y="4314825"/>
              <a:ext cx="839787"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rdi</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50" name="Rectangle 11">
              <a:extLst>
                <a:ext uri="{FF2B5EF4-FFF2-40B4-BE49-F238E27FC236}">
                  <a16:creationId xmlns:a16="http://schemas.microsoft.com/office/drawing/2014/main" id="{8C1DD3F3-838E-D148-977B-ECE228996A26}"/>
                </a:ext>
              </a:extLst>
            </p:cNvPr>
            <p:cNvSpPr>
              <a:spLocks noChangeArrowheads="1"/>
            </p:cNvSpPr>
            <p:nvPr/>
          </p:nvSpPr>
          <p:spPr bwMode="auto">
            <a:xfrm>
              <a:off x="3579814" y="4543425"/>
              <a:ext cx="839787" cy="230188"/>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rsp</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51" name="Rectangle 12">
              <a:extLst>
                <a:ext uri="{FF2B5EF4-FFF2-40B4-BE49-F238E27FC236}">
                  <a16:creationId xmlns:a16="http://schemas.microsoft.com/office/drawing/2014/main" id="{71AAF4F2-55C5-F94E-A966-FD30755381A5}"/>
                </a:ext>
              </a:extLst>
            </p:cNvPr>
            <p:cNvSpPr>
              <a:spLocks noChangeArrowheads="1"/>
            </p:cNvSpPr>
            <p:nvPr/>
          </p:nvSpPr>
          <p:spPr bwMode="auto">
            <a:xfrm>
              <a:off x="3579814" y="4773613"/>
              <a:ext cx="839787"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rbp</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52" name="Rectangle 13">
              <a:extLst>
                <a:ext uri="{FF2B5EF4-FFF2-40B4-BE49-F238E27FC236}">
                  <a16:creationId xmlns:a16="http://schemas.microsoft.com/office/drawing/2014/main" id="{0191A845-1608-584C-A06B-6B014925CB42}"/>
                </a:ext>
              </a:extLst>
            </p:cNvPr>
            <p:cNvSpPr>
              <a:spLocks noChangeArrowheads="1"/>
            </p:cNvSpPr>
            <p:nvPr/>
          </p:nvSpPr>
          <p:spPr bwMode="auto">
            <a:xfrm>
              <a:off x="4438651" y="4083050"/>
              <a:ext cx="1679575" cy="915988"/>
            </a:xfrm>
            <a:prstGeom prst="rect">
              <a:avLst/>
            </a:prstGeom>
            <a:solidFill>
              <a:srgbClr val="CCFFFF"/>
            </a:solidFill>
            <a:ln w="28575">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4353" name="Rectangle 5">
              <a:extLst>
                <a:ext uri="{FF2B5EF4-FFF2-40B4-BE49-F238E27FC236}">
                  <a16:creationId xmlns:a16="http://schemas.microsoft.com/office/drawing/2014/main" id="{5DA5540B-3362-0144-9A4A-F38832EC0D2A}"/>
                </a:ext>
              </a:extLst>
            </p:cNvPr>
            <p:cNvSpPr>
              <a:spLocks noChangeArrowheads="1"/>
            </p:cNvSpPr>
            <p:nvPr/>
          </p:nvSpPr>
          <p:spPr bwMode="auto">
            <a:xfrm>
              <a:off x="4438650" y="4083050"/>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%r8</a:t>
              </a:r>
            </a:p>
          </p:txBody>
        </p:sp>
        <p:sp>
          <p:nvSpPr>
            <p:cNvPr id="14354" name="Rectangle 6">
              <a:extLst>
                <a:ext uri="{FF2B5EF4-FFF2-40B4-BE49-F238E27FC236}">
                  <a16:creationId xmlns:a16="http://schemas.microsoft.com/office/drawing/2014/main" id="{8D1560AD-1A47-614E-B484-6A725496BFD0}"/>
                </a:ext>
              </a:extLst>
            </p:cNvPr>
            <p:cNvSpPr>
              <a:spLocks noChangeArrowheads="1"/>
            </p:cNvSpPr>
            <p:nvPr/>
          </p:nvSpPr>
          <p:spPr bwMode="auto">
            <a:xfrm>
              <a:off x="4438650" y="4311650"/>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%r9</a:t>
              </a:r>
            </a:p>
          </p:txBody>
        </p:sp>
        <p:sp>
          <p:nvSpPr>
            <p:cNvPr id="14355" name="Rectangle 7">
              <a:extLst>
                <a:ext uri="{FF2B5EF4-FFF2-40B4-BE49-F238E27FC236}">
                  <a16:creationId xmlns:a16="http://schemas.microsoft.com/office/drawing/2014/main" id="{A2DB330D-EEFB-7D4C-9179-427E7C7A9B5F}"/>
                </a:ext>
              </a:extLst>
            </p:cNvPr>
            <p:cNvSpPr>
              <a:spLocks noChangeArrowheads="1"/>
            </p:cNvSpPr>
            <p:nvPr/>
          </p:nvSpPr>
          <p:spPr bwMode="auto">
            <a:xfrm>
              <a:off x="4438650" y="4540250"/>
              <a:ext cx="839788" cy="230188"/>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%r10</a:t>
              </a:r>
            </a:p>
          </p:txBody>
        </p:sp>
        <p:sp>
          <p:nvSpPr>
            <p:cNvPr id="14356" name="Rectangle 8">
              <a:extLst>
                <a:ext uri="{FF2B5EF4-FFF2-40B4-BE49-F238E27FC236}">
                  <a16:creationId xmlns:a16="http://schemas.microsoft.com/office/drawing/2014/main" id="{AA87A975-415C-1041-A645-CCC449CAC80C}"/>
                </a:ext>
              </a:extLst>
            </p:cNvPr>
            <p:cNvSpPr>
              <a:spLocks noChangeArrowheads="1"/>
            </p:cNvSpPr>
            <p:nvPr/>
          </p:nvSpPr>
          <p:spPr bwMode="auto">
            <a:xfrm>
              <a:off x="4438650" y="4770438"/>
              <a:ext cx="839788"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%r11</a:t>
              </a:r>
            </a:p>
          </p:txBody>
        </p:sp>
        <p:sp>
          <p:nvSpPr>
            <p:cNvPr id="14357" name="Rectangle 9">
              <a:extLst>
                <a:ext uri="{FF2B5EF4-FFF2-40B4-BE49-F238E27FC236}">
                  <a16:creationId xmlns:a16="http://schemas.microsoft.com/office/drawing/2014/main" id="{F3A6D280-A1EB-7F4A-AF79-A3AF461321D3}"/>
                </a:ext>
              </a:extLst>
            </p:cNvPr>
            <p:cNvSpPr>
              <a:spLocks noChangeArrowheads="1"/>
            </p:cNvSpPr>
            <p:nvPr/>
          </p:nvSpPr>
          <p:spPr bwMode="auto">
            <a:xfrm>
              <a:off x="5278439" y="4083050"/>
              <a:ext cx="839787"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%r12</a:t>
              </a:r>
            </a:p>
          </p:txBody>
        </p:sp>
        <p:sp>
          <p:nvSpPr>
            <p:cNvPr id="14358" name="Rectangle 10">
              <a:extLst>
                <a:ext uri="{FF2B5EF4-FFF2-40B4-BE49-F238E27FC236}">
                  <a16:creationId xmlns:a16="http://schemas.microsoft.com/office/drawing/2014/main" id="{BFEDBAD5-F620-A041-BECE-48B4609CBEB9}"/>
                </a:ext>
              </a:extLst>
            </p:cNvPr>
            <p:cNvSpPr>
              <a:spLocks noChangeArrowheads="1"/>
            </p:cNvSpPr>
            <p:nvPr/>
          </p:nvSpPr>
          <p:spPr bwMode="auto">
            <a:xfrm>
              <a:off x="5278439" y="4311650"/>
              <a:ext cx="839787" cy="2286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%r13</a:t>
              </a:r>
            </a:p>
          </p:txBody>
        </p:sp>
        <p:sp>
          <p:nvSpPr>
            <p:cNvPr id="14359" name="Rectangle 11">
              <a:extLst>
                <a:ext uri="{FF2B5EF4-FFF2-40B4-BE49-F238E27FC236}">
                  <a16:creationId xmlns:a16="http://schemas.microsoft.com/office/drawing/2014/main" id="{B34E2F26-0561-F54C-9F54-46F6EBDA2DB8}"/>
                </a:ext>
              </a:extLst>
            </p:cNvPr>
            <p:cNvSpPr>
              <a:spLocks noChangeArrowheads="1"/>
            </p:cNvSpPr>
            <p:nvPr/>
          </p:nvSpPr>
          <p:spPr bwMode="auto">
            <a:xfrm>
              <a:off x="5278439" y="4540250"/>
              <a:ext cx="839787" cy="230188"/>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%r14</a:t>
              </a:r>
            </a:p>
          </p:txBody>
        </p:sp>
        <p:sp>
          <p:nvSpPr>
            <p:cNvPr id="14360" name="Rectangle 12">
              <a:extLst>
                <a:ext uri="{FF2B5EF4-FFF2-40B4-BE49-F238E27FC236}">
                  <a16:creationId xmlns:a16="http://schemas.microsoft.com/office/drawing/2014/main" id="{858DA5B7-7CE5-CD46-9A62-7BBFFD8F3CF7}"/>
                </a:ext>
              </a:extLst>
            </p:cNvPr>
            <p:cNvSpPr>
              <a:spLocks noChangeArrowheads="1"/>
            </p:cNvSpPr>
            <p:nvPr/>
          </p:nvSpPr>
          <p:spPr bwMode="auto">
            <a:xfrm>
              <a:off x="5278439" y="4770438"/>
              <a:ext cx="839787" cy="228600"/>
            </a:xfrm>
            <a:prstGeom prst="rect">
              <a:avLst/>
            </a:prstGeom>
            <a:solidFill>
              <a:srgbClr val="FF0000"/>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b="0" dirty="0">
                <a:solidFill>
                  <a:srgbClr val="000000"/>
                </a:solidFill>
                <a:latin typeface="Nanum Myeongjo" panose="02020603020101020101" pitchFamily="18" charset="-127"/>
                <a:ea typeface="宋体" panose="02010600030101010101" pitchFamily="2" charset="-122"/>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8B1165B-F53C-2948-8C28-D854CBF5F382}"/>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Y86 Processor State</a:t>
            </a:r>
          </a:p>
        </p:txBody>
      </p:sp>
      <p:sp>
        <p:nvSpPr>
          <p:cNvPr id="16387" name="Rectangle 3">
            <a:extLst>
              <a:ext uri="{FF2B5EF4-FFF2-40B4-BE49-F238E27FC236}">
                <a16:creationId xmlns:a16="http://schemas.microsoft.com/office/drawing/2014/main" id="{7A114D2B-7A8D-9F48-AEAD-F3E93A144334}"/>
              </a:ext>
            </a:extLst>
          </p:cNvPr>
          <p:cNvSpPr>
            <a:spLocks noGrp="1" noChangeArrowheads="1"/>
          </p:cNvSpPr>
          <p:nvPr>
            <p:ph type="body" idx="1"/>
          </p:nvPr>
        </p:nvSpPr>
        <p:spPr>
          <a:xfrm>
            <a:off x="609600" y="1447800"/>
            <a:ext cx="10820400" cy="4997450"/>
          </a:xfrm>
        </p:spPr>
        <p:txBody>
          <a:bodyPr/>
          <a:lstStyle/>
          <a:p>
            <a:pPr eaLnBrk="1" hangingPunct="1">
              <a:spcBef>
                <a:spcPts val="300"/>
              </a:spcBef>
              <a:tabLst>
                <a:tab pos="3478213" algn="l"/>
                <a:tab pos="4856163" algn="l"/>
              </a:tabLst>
            </a:pPr>
            <a:r>
              <a:rPr lang="en-US" altLang="zh-CN" sz="3200">
                <a:ea typeface="宋体" panose="02010600030101010101" pitchFamily="2" charset="-122"/>
              </a:rPr>
              <a:t>Condition Codes</a:t>
            </a:r>
          </a:p>
          <a:p>
            <a:pPr lvl="1" eaLnBrk="1" hangingPunct="1">
              <a:spcBef>
                <a:spcPts val="300"/>
              </a:spcBef>
              <a:tabLst>
                <a:tab pos="3478213" algn="l"/>
                <a:tab pos="4856163" algn="l"/>
              </a:tabLst>
            </a:pPr>
            <a:r>
              <a:rPr lang="en-US" altLang="zh-CN" sz="2800">
                <a:ea typeface="宋体" panose="02010600030101010101" pitchFamily="2" charset="-122"/>
              </a:rPr>
              <a:t>Single-bit flags set by arithmetic or logical instructions</a:t>
            </a:r>
          </a:p>
          <a:p>
            <a:pPr lvl="2" eaLnBrk="1" hangingPunct="1">
              <a:spcBef>
                <a:spcPts val="300"/>
              </a:spcBef>
              <a:tabLst>
                <a:tab pos="3478213" algn="l"/>
                <a:tab pos="4856163" algn="l"/>
              </a:tabLst>
            </a:pPr>
            <a:r>
              <a:rPr lang="en-US" altLang="zh-CN" sz="2400">
                <a:ea typeface="宋体" panose="02010600030101010101" pitchFamily="2" charset="-122"/>
              </a:rPr>
              <a:t>OF: Overflow    ZF: Zero    SF: Negative</a:t>
            </a:r>
          </a:p>
          <a:p>
            <a:pPr eaLnBrk="1" hangingPunct="1">
              <a:spcBef>
                <a:spcPts val="300"/>
              </a:spcBef>
              <a:tabLst>
                <a:tab pos="3478213" algn="l"/>
                <a:tab pos="4856163" algn="l"/>
              </a:tabLst>
            </a:pPr>
            <a:r>
              <a:rPr lang="en-US" altLang="zh-CN" sz="3200">
                <a:ea typeface="宋体" panose="02010600030101010101" pitchFamily="2" charset="-122"/>
              </a:rPr>
              <a:t>Status code</a:t>
            </a:r>
          </a:p>
          <a:p>
            <a:pPr lvl="1" eaLnBrk="1" hangingPunct="1">
              <a:spcBef>
                <a:spcPts val="300"/>
              </a:spcBef>
              <a:tabLst>
                <a:tab pos="3478213" algn="l"/>
                <a:tab pos="4856163" algn="l"/>
              </a:tabLst>
            </a:pPr>
            <a:r>
              <a:rPr lang="en-US" altLang="zh-CN" sz="2800">
                <a:ea typeface="宋体" panose="02010600030101010101" pitchFamily="2" charset="-122"/>
              </a:rPr>
              <a:t>Program is running normally</a:t>
            </a:r>
          </a:p>
          <a:p>
            <a:pPr lvl="1" eaLnBrk="1" hangingPunct="1">
              <a:spcBef>
                <a:spcPts val="300"/>
              </a:spcBef>
              <a:tabLst>
                <a:tab pos="3478213" algn="l"/>
                <a:tab pos="4856163" algn="l"/>
              </a:tabLst>
            </a:pPr>
            <a:r>
              <a:rPr lang="en-US" altLang="zh-CN" sz="2800">
                <a:ea typeface="宋体" panose="02010600030101010101" pitchFamily="2" charset="-122"/>
              </a:rPr>
              <a:t>Or some special event has occured</a:t>
            </a:r>
          </a:p>
          <a:p>
            <a:pPr eaLnBrk="1" hangingPunct="1">
              <a:spcBef>
                <a:spcPts val="300"/>
              </a:spcBef>
              <a:tabLst>
                <a:tab pos="3478213" algn="l"/>
                <a:tab pos="4856163" algn="l"/>
              </a:tabLst>
            </a:pPr>
            <a:r>
              <a:rPr lang="en-US" altLang="zh-CN" sz="3200">
                <a:ea typeface="宋体" panose="02010600030101010101" pitchFamily="2" charset="-122"/>
              </a:rPr>
              <a:t>Memory</a:t>
            </a:r>
          </a:p>
          <a:p>
            <a:pPr lvl="1" eaLnBrk="1" hangingPunct="1">
              <a:spcBef>
                <a:spcPts val="300"/>
              </a:spcBef>
              <a:tabLst>
                <a:tab pos="3478213" algn="l"/>
                <a:tab pos="4856163" algn="l"/>
              </a:tabLst>
            </a:pPr>
            <a:r>
              <a:rPr lang="en-US" altLang="zh-CN" sz="2800">
                <a:ea typeface="宋体" panose="02010600030101010101" pitchFamily="2" charset="-122"/>
              </a:rPr>
              <a:t>Byte-addressable storage array</a:t>
            </a:r>
          </a:p>
          <a:p>
            <a:pPr lvl="1" eaLnBrk="1" hangingPunct="1">
              <a:spcBef>
                <a:spcPts val="300"/>
              </a:spcBef>
              <a:tabLst>
                <a:tab pos="3478213" algn="l"/>
                <a:tab pos="4856163" algn="l"/>
              </a:tabLst>
            </a:pPr>
            <a:r>
              <a:rPr lang="en-US" altLang="zh-CN" sz="2800">
                <a:ea typeface="宋体" panose="02010600030101010101" pitchFamily="2" charset="-122"/>
              </a:rPr>
              <a:t>Words stored in little-endian byte order</a:t>
            </a:r>
          </a:p>
        </p:txBody>
      </p:sp>
      <p:sp>
        <p:nvSpPr>
          <p:cNvPr id="16388" name="Rectangle 20">
            <a:extLst>
              <a:ext uri="{FF2B5EF4-FFF2-40B4-BE49-F238E27FC236}">
                <a16:creationId xmlns:a16="http://schemas.microsoft.com/office/drawing/2014/main" id="{69314405-8F69-C549-AF5F-1DDBA7B6D7AE}"/>
              </a:ext>
            </a:extLst>
          </p:cNvPr>
          <p:cNvSpPr>
            <a:spLocks noChangeArrowheads="1"/>
          </p:cNvSpPr>
          <p:nvPr/>
        </p:nvSpPr>
        <p:spPr bwMode="auto">
          <a:xfrm>
            <a:off x="7924800" y="2478088"/>
            <a:ext cx="29718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spAutoFit/>
          </a:bodyP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spcBef>
                <a:spcPct val="0"/>
              </a:spcBef>
              <a:buFontTx/>
              <a:buNone/>
            </a:pPr>
            <a:r>
              <a:rPr lang="en-US" altLang="zh-CN" b="0" dirty="0">
                <a:solidFill>
                  <a:srgbClr val="000000"/>
                </a:solidFill>
                <a:latin typeface="Nanum Myeongjo" panose="02020603020101020101" pitchFamily="18" charset="-127"/>
                <a:ea typeface="宋体" panose="02010600030101010101" pitchFamily="2" charset="-122"/>
              </a:rPr>
              <a:t>Condition codes</a:t>
            </a:r>
          </a:p>
        </p:txBody>
      </p:sp>
      <p:sp>
        <p:nvSpPr>
          <p:cNvPr id="16389" name="Rectangle 23">
            <a:extLst>
              <a:ext uri="{FF2B5EF4-FFF2-40B4-BE49-F238E27FC236}">
                <a16:creationId xmlns:a16="http://schemas.microsoft.com/office/drawing/2014/main" id="{A2025A65-C364-5845-928D-FC41DA1A9854}"/>
              </a:ext>
            </a:extLst>
          </p:cNvPr>
          <p:cNvSpPr>
            <a:spLocks noChangeArrowheads="1"/>
          </p:cNvSpPr>
          <p:nvPr/>
        </p:nvSpPr>
        <p:spPr bwMode="auto">
          <a:xfrm>
            <a:off x="8458200" y="5408613"/>
            <a:ext cx="1679575" cy="915987"/>
          </a:xfrm>
          <a:prstGeom prst="rect">
            <a:avLst/>
          </a:prstGeom>
          <a:solidFill>
            <a:srgbClr val="CCFFFF"/>
          </a:solidFill>
          <a:ln w="28575">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sz="1700" b="0" dirty="0">
              <a:solidFill>
                <a:srgbClr val="000000"/>
              </a:solidFill>
              <a:latin typeface="Nanum Myeongjo" panose="02020603020101020101" pitchFamily="18" charset="-127"/>
              <a:ea typeface="宋体" panose="02010600030101010101" pitchFamily="2" charset="-122"/>
            </a:endParaRPr>
          </a:p>
        </p:txBody>
      </p:sp>
      <p:sp>
        <p:nvSpPr>
          <p:cNvPr id="16390" name="Rectangle 24">
            <a:extLst>
              <a:ext uri="{FF2B5EF4-FFF2-40B4-BE49-F238E27FC236}">
                <a16:creationId xmlns:a16="http://schemas.microsoft.com/office/drawing/2014/main" id="{FFF8FDBD-26B5-BC4A-9144-792C5BDC3A63}"/>
              </a:ext>
            </a:extLst>
          </p:cNvPr>
          <p:cNvSpPr>
            <a:spLocks noChangeArrowheads="1"/>
          </p:cNvSpPr>
          <p:nvPr/>
        </p:nvSpPr>
        <p:spPr bwMode="auto">
          <a:xfrm>
            <a:off x="8455025" y="4876800"/>
            <a:ext cx="1679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spAutoFit/>
          </a:bodyP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Memory</a:t>
            </a:r>
            <a:endParaRPr lang="en-US" altLang="zh-CN" sz="2400" b="0" dirty="0">
              <a:solidFill>
                <a:srgbClr val="000000"/>
              </a:solidFill>
              <a:latin typeface="Nanum Myeongjo" panose="02020603020101020101" pitchFamily="18" charset="-127"/>
              <a:ea typeface="宋体" panose="02010600030101010101" pitchFamily="2" charset="-122"/>
            </a:endParaRPr>
          </a:p>
        </p:txBody>
      </p:sp>
      <p:grpSp>
        <p:nvGrpSpPr>
          <p:cNvPr id="16391" name="Group 30">
            <a:extLst>
              <a:ext uri="{FF2B5EF4-FFF2-40B4-BE49-F238E27FC236}">
                <a16:creationId xmlns:a16="http://schemas.microsoft.com/office/drawing/2014/main" id="{5F195E98-D258-1B4C-9950-55C40C2A69A5}"/>
              </a:ext>
            </a:extLst>
          </p:cNvPr>
          <p:cNvGrpSpPr>
            <a:grpSpLocks/>
          </p:cNvGrpSpPr>
          <p:nvPr/>
        </p:nvGrpSpPr>
        <p:grpSpPr bwMode="auto">
          <a:xfrm>
            <a:off x="8524875" y="2987675"/>
            <a:ext cx="1533525" cy="303213"/>
            <a:chOff x="2736" y="1056"/>
            <a:chExt cx="432" cy="144"/>
          </a:xfrm>
        </p:grpSpPr>
        <p:sp>
          <p:nvSpPr>
            <p:cNvPr id="16395" name="Rectangle 26">
              <a:extLst>
                <a:ext uri="{FF2B5EF4-FFF2-40B4-BE49-F238E27FC236}">
                  <a16:creationId xmlns:a16="http://schemas.microsoft.com/office/drawing/2014/main" id="{3B877DE8-1A90-344D-A9F2-616558C86869}"/>
                </a:ext>
              </a:extLst>
            </p:cNvPr>
            <p:cNvSpPr>
              <a:spLocks noChangeArrowheads="1"/>
            </p:cNvSpPr>
            <p:nvPr/>
          </p:nvSpPr>
          <p:spPr bwMode="auto">
            <a:xfrm>
              <a:off x="2736" y="1056"/>
              <a:ext cx="144"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OF</a:t>
              </a:r>
            </a:p>
          </p:txBody>
        </p:sp>
        <p:sp>
          <p:nvSpPr>
            <p:cNvPr id="16396" name="Rectangle 27">
              <a:extLst>
                <a:ext uri="{FF2B5EF4-FFF2-40B4-BE49-F238E27FC236}">
                  <a16:creationId xmlns:a16="http://schemas.microsoft.com/office/drawing/2014/main" id="{EF80DDDD-D581-9043-AEC8-DE5A294BD23C}"/>
                </a:ext>
              </a:extLst>
            </p:cNvPr>
            <p:cNvSpPr>
              <a:spLocks noChangeArrowheads="1"/>
            </p:cNvSpPr>
            <p:nvPr/>
          </p:nvSpPr>
          <p:spPr bwMode="auto">
            <a:xfrm>
              <a:off x="2880" y="1056"/>
              <a:ext cx="144"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ZF</a:t>
              </a:r>
            </a:p>
          </p:txBody>
        </p:sp>
        <p:sp>
          <p:nvSpPr>
            <p:cNvPr id="16397" name="Rectangle 28">
              <a:extLst>
                <a:ext uri="{FF2B5EF4-FFF2-40B4-BE49-F238E27FC236}">
                  <a16:creationId xmlns:a16="http://schemas.microsoft.com/office/drawing/2014/main" id="{DB87927A-AEA6-2540-8925-D8257D0A099C}"/>
                </a:ext>
              </a:extLst>
            </p:cNvPr>
            <p:cNvSpPr>
              <a:spLocks noChangeArrowheads="1"/>
            </p:cNvSpPr>
            <p:nvPr/>
          </p:nvSpPr>
          <p:spPr bwMode="auto">
            <a:xfrm>
              <a:off x="3024" y="1056"/>
              <a:ext cx="144"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SF</a:t>
              </a:r>
            </a:p>
          </p:txBody>
        </p:sp>
        <p:sp>
          <p:nvSpPr>
            <p:cNvPr id="16398" name="Rectangle 29">
              <a:extLst>
                <a:ext uri="{FF2B5EF4-FFF2-40B4-BE49-F238E27FC236}">
                  <a16:creationId xmlns:a16="http://schemas.microsoft.com/office/drawing/2014/main" id="{022617C9-22A6-FA44-A3FD-C62164814564}"/>
                </a:ext>
              </a:extLst>
            </p:cNvPr>
            <p:cNvSpPr>
              <a:spLocks noChangeArrowheads="1"/>
            </p:cNvSpPr>
            <p:nvPr/>
          </p:nvSpPr>
          <p:spPr bwMode="auto">
            <a:xfrm>
              <a:off x="2736" y="1056"/>
              <a:ext cx="43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b="0" dirty="0">
                <a:solidFill>
                  <a:srgbClr val="000000"/>
                </a:solidFill>
                <a:latin typeface="Nanum Myeongjo" panose="02020603020101020101" pitchFamily="18" charset="-127"/>
                <a:ea typeface="宋体" panose="02010600030101010101" pitchFamily="2" charset="-122"/>
              </a:endParaRPr>
            </a:p>
          </p:txBody>
        </p:sp>
      </p:grpSp>
      <p:grpSp>
        <p:nvGrpSpPr>
          <p:cNvPr id="16392" name="组合 23">
            <a:extLst>
              <a:ext uri="{FF2B5EF4-FFF2-40B4-BE49-F238E27FC236}">
                <a16:creationId xmlns:a16="http://schemas.microsoft.com/office/drawing/2014/main" id="{BC385CEF-E514-4F4D-A62A-184B16D6E730}"/>
              </a:ext>
            </a:extLst>
          </p:cNvPr>
          <p:cNvGrpSpPr>
            <a:grpSpLocks/>
          </p:cNvGrpSpPr>
          <p:nvPr/>
        </p:nvGrpSpPr>
        <p:grpSpPr bwMode="auto">
          <a:xfrm>
            <a:off x="8101013" y="3546472"/>
            <a:ext cx="2719387" cy="720082"/>
            <a:chOff x="6397625" y="4191000"/>
            <a:chExt cx="2286000" cy="719933"/>
          </a:xfrm>
        </p:grpSpPr>
        <p:sp>
          <p:nvSpPr>
            <p:cNvPr id="16393" name="Rectangle 21">
              <a:extLst>
                <a:ext uri="{FF2B5EF4-FFF2-40B4-BE49-F238E27FC236}">
                  <a16:creationId xmlns:a16="http://schemas.microsoft.com/office/drawing/2014/main" id="{014EBEA4-08A2-9F4D-9864-A365225CB0E2}"/>
                </a:ext>
              </a:extLst>
            </p:cNvPr>
            <p:cNvSpPr>
              <a:spLocks noChangeArrowheads="1"/>
            </p:cNvSpPr>
            <p:nvPr/>
          </p:nvSpPr>
          <p:spPr bwMode="auto">
            <a:xfrm>
              <a:off x="7158038" y="4682333"/>
              <a:ext cx="839787" cy="228600"/>
            </a:xfrm>
            <a:prstGeom prst="rect">
              <a:avLst/>
            </a:prstGeom>
            <a:solidFill>
              <a:srgbClr val="CCFFFF"/>
            </a:solidFill>
            <a:ln w="28575">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endParaRPr lang="en-US" altLang="zh-CN" sz="1800" b="0" dirty="0">
                <a:solidFill>
                  <a:srgbClr val="000000"/>
                </a:solidFill>
                <a:latin typeface="Nanum Myeongjo" panose="02020603020101020101" pitchFamily="18" charset="-127"/>
                <a:ea typeface="宋体" panose="02010600030101010101" pitchFamily="2" charset="-122"/>
              </a:endParaRPr>
            </a:p>
          </p:txBody>
        </p:sp>
        <p:sp>
          <p:nvSpPr>
            <p:cNvPr id="16394" name="Rectangle 22">
              <a:extLst>
                <a:ext uri="{FF2B5EF4-FFF2-40B4-BE49-F238E27FC236}">
                  <a16:creationId xmlns:a16="http://schemas.microsoft.com/office/drawing/2014/main" id="{507005C8-62FF-D44B-9D38-ECE6DFB658C5}"/>
                </a:ext>
              </a:extLst>
            </p:cNvPr>
            <p:cNvSpPr>
              <a:spLocks noChangeArrowheads="1"/>
            </p:cNvSpPr>
            <p:nvPr/>
          </p:nvSpPr>
          <p:spPr bwMode="auto">
            <a:xfrm>
              <a:off x="6397625" y="4191000"/>
              <a:ext cx="2286000" cy="52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spAutoFit/>
            </a:bodyP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Program status</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F9E766F-ADFD-2D44-89D5-7CA9A3B48707}"/>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Encoding Registers</a:t>
            </a:r>
          </a:p>
        </p:txBody>
      </p:sp>
      <p:sp>
        <p:nvSpPr>
          <p:cNvPr id="18435" name="Rectangle 3">
            <a:extLst>
              <a:ext uri="{FF2B5EF4-FFF2-40B4-BE49-F238E27FC236}">
                <a16:creationId xmlns:a16="http://schemas.microsoft.com/office/drawing/2014/main" id="{4E4A8A91-B9F7-5D40-89BD-C8DD4E080DBC}"/>
              </a:ext>
            </a:extLst>
          </p:cNvPr>
          <p:cNvSpPr>
            <a:spLocks noGrp="1" noChangeArrowheads="1"/>
          </p:cNvSpPr>
          <p:nvPr>
            <p:ph type="body" idx="1"/>
          </p:nvPr>
        </p:nvSpPr>
        <p:spPr>
          <a:xfrm>
            <a:off x="609600" y="1600200"/>
            <a:ext cx="10769600" cy="4845050"/>
          </a:xfrm>
        </p:spPr>
        <p:txBody>
          <a:bodyPr/>
          <a:lstStyle/>
          <a:p>
            <a:pPr eaLnBrk="1" hangingPunct="1">
              <a:spcBef>
                <a:spcPct val="0"/>
              </a:spcBef>
            </a:pPr>
            <a:r>
              <a:rPr lang="en-US" altLang="zh-CN" sz="3200">
                <a:ea typeface="宋体" panose="02010600030101010101" pitchFamily="2" charset="-122"/>
              </a:rPr>
              <a:t>Each register has 4-bit ID</a:t>
            </a:r>
          </a:p>
          <a:p>
            <a:pPr lvl="1" eaLnBrk="1" hangingPunct="1">
              <a:spcBef>
                <a:spcPct val="0"/>
              </a:spcBef>
              <a:buFontTx/>
              <a:buNone/>
            </a:pPr>
            <a:endParaRPr lang="en-US" altLang="zh-CN" sz="2800">
              <a:ea typeface="宋体" panose="02010600030101010101" pitchFamily="2" charset="-122"/>
            </a:endParaRPr>
          </a:p>
          <a:p>
            <a:pPr eaLnBrk="1" hangingPunct="1">
              <a:spcBef>
                <a:spcPct val="0"/>
              </a:spcBef>
              <a:buFontTx/>
              <a:buNone/>
            </a:pPr>
            <a:endParaRPr lang="en-US" altLang="zh-CN" sz="3200">
              <a:ea typeface="宋体" panose="02010600030101010101" pitchFamily="2" charset="-122"/>
            </a:endParaRPr>
          </a:p>
          <a:p>
            <a:pPr lvl="1" eaLnBrk="1" hangingPunct="1">
              <a:spcBef>
                <a:spcPct val="0"/>
              </a:spcBef>
            </a:pPr>
            <a:endParaRPr lang="en-US" altLang="zh-CN" sz="2800">
              <a:ea typeface="宋体" panose="02010600030101010101" pitchFamily="2" charset="-122"/>
            </a:endParaRPr>
          </a:p>
          <a:p>
            <a:pPr lvl="1" eaLnBrk="1" hangingPunct="1">
              <a:spcBef>
                <a:spcPct val="0"/>
              </a:spcBef>
            </a:pPr>
            <a:r>
              <a:rPr lang="en-US" altLang="zh-CN" sz="2800">
                <a:ea typeface="宋体" panose="02010600030101010101" pitchFamily="2" charset="-122"/>
              </a:rPr>
              <a:t>Same encoding as in IA64, except %r15</a:t>
            </a:r>
          </a:p>
          <a:p>
            <a:pPr lvl="1" eaLnBrk="1" hangingPunct="1">
              <a:spcBef>
                <a:spcPct val="0"/>
              </a:spcBef>
            </a:pPr>
            <a:r>
              <a:rPr lang="en-US" altLang="zh-CN" sz="2800">
                <a:ea typeface="宋体" panose="02010600030101010101" pitchFamily="2" charset="-122"/>
              </a:rPr>
              <a:t>F indicates “no register” will be used in our design</a:t>
            </a:r>
          </a:p>
        </p:txBody>
      </p:sp>
      <p:grpSp>
        <p:nvGrpSpPr>
          <p:cNvPr id="18436" name="Group 21">
            <a:extLst>
              <a:ext uri="{FF2B5EF4-FFF2-40B4-BE49-F238E27FC236}">
                <a16:creationId xmlns:a16="http://schemas.microsoft.com/office/drawing/2014/main" id="{C37B2BC2-E741-3E44-804F-26E1A3BC12A4}"/>
              </a:ext>
            </a:extLst>
          </p:cNvPr>
          <p:cNvGrpSpPr>
            <a:grpSpLocks/>
          </p:cNvGrpSpPr>
          <p:nvPr/>
        </p:nvGrpSpPr>
        <p:grpSpPr bwMode="auto">
          <a:xfrm>
            <a:off x="2286000" y="2209800"/>
            <a:ext cx="3502025" cy="1219200"/>
            <a:chOff x="864" y="1488"/>
            <a:chExt cx="1920" cy="576"/>
          </a:xfrm>
        </p:grpSpPr>
        <p:sp>
          <p:nvSpPr>
            <p:cNvPr id="18455" name="Rectangle 5">
              <a:extLst>
                <a:ext uri="{FF2B5EF4-FFF2-40B4-BE49-F238E27FC236}">
                  <a16:creationId xmlns:a16="http://schemas.microsoft.com/office/drawing/2014/main" id="{C968A5E1-E008-3647-8EFE-B374AE6E75FE}"/>
                </a:ext>
              </a:extLst>
            </p:cNvPr>
            <p:cNvSpPr>
              <a:spLocks noChangeArrowheads="1"/>
            </p:cNvSpPr>
            <p:nvPr/>
          </p:nvSpPr>
          <p:spPr bwMode="auto">
            <a:xfrm>
              <a:off x="864" y="1488"/>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rax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56" name="Rectangle 6">
              <a:extLst>
                <a:ext uri="{FF2B5EF4-FFF2-40B4-BE49-F238E27FC236}">
                  <a16:creationId xmlns:a16="http://schemas.microsoft.com/office/drawing/2014/main" id="{474DDCBF-7A57-9143-B510-D944A861D0D5}"/>
                </a:ext>
              </a:extLst>
            </p:cNvPr>
            <p:cNvSpPr>
              <a:spLocks noChangeArrowheads="1"/>
            </p:cNvSpPr>
            <p:nvPr/>
          </p:nvSpPr>
          <p:spPr bwMode="auto">
            <a:xfrm>
              <a:off x="864" y="1632"/>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rcx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57" name="Rectangle 7">
              <a:extLst>
                <a:ext uri="{FF2B5EF4-FFF2-40B4-BE49-F238E27FC236}">
                  <a16:creationId xmlns:a16="http://schemas.microsoft.com/office/drawing/2014/main" id="{803E0295-AC5E-C74D-83F8-7E8C7863F9F2}"/>
                </a:ext>
              </a:extLst>
            </p:cNvPr>
            <p:cNvSpPr>
              <a:spLocks noChangeArrowheads="1"/>
            </p:cNvSpPr>
            <p:nvPr/>
          </p:nvSpPr>
          <p:spPr bwMode="auto">
            <a:xfrm>
              <a:off x="864" y="1776"/>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rdx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58" name="Rectangle 8">
              <a:extLst>
                <a:ext uri="{FF2B5EF4-FFF2-40B4-BE49-F238E27FC236}">
                  <a16:creationId xmlns:a16="http://schemas.microsoft.com/office/drawing/2014/main" id="{DFEE77C4-3AC8-F943-9260-231C9A196D1B}"/>
                </a:ext>
              </a:extLst>
            </p:cNvPr>
            <p:cNvSpPr>
              <a:spLocks noChangeArrowheads="1"/>
            </p:cNvSpPr>
            <p:nvPr/>
          </p:nvSpPr>
          <p:spPr bwMode="auto">
            <a:xfrm>
              <a:off x="864" y="1920"/>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rbx</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59" name="Rectangle 9">
              <a:extLst>
                <a:ext uri="{FF2B5EF4-FFF2-40B4-BE49-F238E27FC236}">
                  <a16:creationId xmlns:a16="http://schemas.microsoft.com/office/drawing/2014/main" id="{8214D0F2-0B85-5841-8E8A-A8E246FC00A3}"/>
                </a:ext>
              </a:extLst>
            </p:cNvPr>
            <p:cNvSpPr>
              <a:spLocks noChangeArrowheads="1"/>
            </p:cNvSpPr>
            <p:nvPr/>
          </p:nvSpPr>
          <p:spPr bwMode="auto">
            <a:xfrm>
              <a:off x="2016" y="1488"/>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rsi</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60" name="Rectangle 10">
              <a:extLst>
                <a:ext uri="{FF2B5EF4-FFF2-40B4-BE49-F238E27FC236}">
                  <a16:creationId xmlns:a16="http://schemas.microsoft.com/office/drawing/2014/main" id="{5DDACA32-B67D-B145-96A6-C57E9F80BEA5}"/>
                </a:ext>
              </a:extLst>
            </p:cNvPr>
            <p:cNvSpPr>
              <a:spLocks noChangeArrowheads="1"/>
            </p:cNvSpPr>
            <p:nvPr/>
          </p:nvSpPr>
          <p:spPr bwMode="auto">
            <a:xfrm>
              <a:off x="2016" y="1632"/>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rdi</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61" name="Rectangle 11">
              <a:extLst>
                <a:ext uri="{FF2B5EF4-FFF2-40B4-BE49-F238E27FC236}">
                  <a16:creationId xmlns:a16="http://schemas.microsoft.com/office/drawing/2014/main" id="{C1D2F97B-E800-CF40-AE3B-E53D32FC34C3}"/>
                </a:ext>
              </a:extLst>
            </p:cNvPr>
            <p:cNvSpPr>
              <a:spLocks noChangeArrowheads="1"/>
            </p:cNvSpPr>
            <p:nvPr/>
          </p:nvSpPr>
          <p:spPr bwMode="auto">
            <a:xfrm>
              <a:off x="2016" y="1776"/>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rsp</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62" name="Rectangle 12">
              <a:extLst>
                <a:ext uri="{FF2B5EF4-FFF2-40B4-BE49-F238E27FC236}">
                  <a16:creationId xmlns:a16="http://schemas.microsoft.com/office/drawing/2014/main" id="{8211C3B3-5CC5-9041-9BEA-7AFC6403CE80}"/>
                </a:ext>
              </a:extLst>
            </p:cNvPr>
            <p:cNvSpPr>
              <a:spLocks noChangeArrowheads="1"/>
            </p:cNvSpPr>
            <p:nvPr/>
          </p:nvSpPr>
          <p:spPr bwMode="auto">
            <a:xfrm>
              <a:off x="2016" y="1920"/>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a:t>
              </a:r>
              <a:r>
                <a:rPr lang="en-US" altLang="zh-CN" b="0" dirty="0" err="1">
                  <a:solidFill>
                    <a:srgbClr val="000000"/>
                  </a:solidFill>
                  <a:latin typeface="Nanum Myeongjo" panose="02020603020101020101" pitchFamily="18" charset="-127"/>
                  <a:ea typeface="宋体" panose="02010600030101010101" pitchFamily="2" charset="-122"/>
                </a:rPr>
                <a:t>rbp</a:t>
              </a:r>
              <a:endParaRPr lang="en-US" altLang="zh-CN" b="0" dirty="0">
                <a:solidFill>
                  <a:srgbClr val="000000"/>
                </a:solidFill>
                <a:latin typeface="Nanum Myeongjo" panose="02020603020101020101" pitchFamily="18" charset="-127"/>
                <a:ea typeface="宋体" panose="02010600030101010101" pitchFamily="2" charset="-122"/>
              </a:endParaRPr>
            </a:p>
          </p:txBody>
        </p:sp>
        <p:sp>
          <p:nvSpPr>
            <p:cNvPr id="18463" name="Rectangle 13">
              <a:extLst>
                <a:ext uri="{FF2B5EF4-FFF2-40B4-BE49-F238E27FC236}">
                  <a16:creationId xmlns:a16="http://schemas.microsoft.com/office/drawing/2014/main" id="{6C7D7C34-588B-1643-9601-657588105930}"/>
                </a:ext>
              </a:extLst>
            </p:cNvPr>
            <p:cNvSpPr>
              <a:spLocks noChangeArrowheads="1"/>
            </p:cNvSpPr>
            <p:nvPr/>
          </p:nvSpPr>
          <p:spPr bwMode="auto">
            <a:xfrm>
              <a:off x="1392" y="1488"/>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0</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64" name="Rectangle 14">
              <a:extLst>
                <a:ext uri="{FF2B5EF4-FFF2-40B4-BE49-F238E27FC236}">
                  <a16:creationId xmlns:a16="http://schemas.microsoft.com/office/drawing/2014/main" id="{85E7EBE2-4642-BB4B-B523-3F810DD17792}"/>
                </a:ext>
              </a:extLst>
            </p:cNvPr>
            <p:cNvSpPr>
              <a:spLocks noChangeArrowheads="1"/>
            </p:cNvSpPr>
            <p:nvPr/>
          </p:nvSpPr>
          <p:spPr bwMode="auto">
            <a:xfrm>
              <a:off x="1392" y="1632"/>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1</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65" name="Rectangle 15">
              <a:extLst>
                <a:ext uri="{FF2B5EF4-FFF2-40B4-BE49-F238E27FC236}">
                  <a16:creationId xmlns:a16="http://schemas.microsoft.com/office/drawing/2014/main" id="{FDB63F98-CAB2-D240-9A15-FC78D038752F}"/>
                </a:ext>
              </a:extLst>
            </p:cNvPr>
            <p:cNvSpPr>
              <a:spLocks noChangeArrowheads="1"/>
            </p:cNvSpPr>
            <p:nvPr/>
          </p:nvSpPr>
          <p:spPr bwMode="auto">
            <a:xfrm>
              <a:off x="1392" y="1776"/>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2</a:t>
              </a:r>
            </a:p>
          </p:txBody>
        </p:sp>
        <p:sp>
          <p:nvSpPr>
            <p:cNvPr id="18466" name="Rectangle 16">
              <a:extLst>
                <a:ext uri="{FF2B5EF4-FFF2-40B4-BE49-F238E27FC236}">
                  <a16:creationId xmlns:a16="http://schemas.microsoft.com/office/drawing/2014/main" id="{2F5C9715-CF93-C746-955B-4BC6F1D90971}"/>
                </a:ext>
              </a:extLst>
            </p:cNvPr>
            <p:cNvSpPr>
              <a:spLocks noChangeArrowheads="1"/>
            </p:cNvSpPr>
            <p:nvPr/>
          </p:nvSpPr>
          <p:spPr bwMode="auto">
            <a:xfrm>
              <a:off x="1392" y="1920"/>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3</a:t>
              </a:r>
            </a:p>
          </p:txBody>
        </p:sp>
        <p:sp>
          <p:nvSpPr>
            <p:cNvPr id="18467" name="Rectangle 17">
              <a:extLst>
                <a:ext uri="{FF2B5EF4-FFF2-40B4-BE49-F238E27FC236}">
                  <a16:creationId xmlns:a16="http://schemas.microsoft.com/office/drawing/2014/main" id="{64455CC1-634B-374D-B308-A19F7FC16051}"/>
                </a:ext>
              </a:extLst>
            </p:cNvPr>
            <p:cNvSpPr>
              <a:spLocks noChangeArrowheads="1"/>
            </p:cNvSpPr>
            <p:nvPr/>
          </p:nvSpPr>
          <p:spPr bwMode="auto">
            <a:xfrm>
              <a:off x="2544" y="1488"/>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6</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68" name="Rectangle 18">
              <a:extLst>
                <a:ext uri="{FF2B5EF4-FFF2-40B4-BE49-F238E27FC236}">
                  <a16:creationId xmlns:a16="http://schemas.microsoft.com/office/drawing/2014/main" id="{8BB73605-776A-EF4B-95E7-C29C046BA0E5}"/>
                </a:ext>
              </a:extLst>
            </p:cNvPr>
            <p:cNvSpPr>
              <a:spLocks noChangeArrowheads="1"/>
            </p:cNvSpPr>
            <p:nvPr/>
          </p:nvSpPr>
          <p:spPr bwMode="auto">
            <a:xfrm>
              <a:off x="2544" y="1632"/>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7</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69" name="Rectangle 19">
              <a:extLst>
                <a:ext uri="{FF2B5EF4-FFF2-40B4-BE49-F238E27FC236}">
                  <a16:creationId xmlns:a16="http://schemas.microsoft.com/office/drawing/2014/main" id="{524D33A2-82F4-C247-B871-7A9A0EDA685E}"/>
                </a:ext>
              </a:extLst>
            </p:cNvPr>
            <p:cNvSpPr>
              <a:spLocks noChangeArrowheads="1"/>
            </p:cNvSpPr>
            <p:nvPr/>
          </p:nvSpPr>
          <p:spPr bwMode="auto">
            <a:xfrm>
              <a:off x="2544" y="1776"/>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4</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70" name="Rectangle 20">
              <a:extLst>
                <a:ext uri="{FF2B5EF4-FFF2-40B4-BE49-F238E27FC236}">
                  <a16:creationId xmlns:a16="http://schemas.microsoft.com/office/drawing/2014/main" id="{E678C495-AC3C-B042-8FE2-7B505F2851AA}"/>
                </a:ext>
              </a:extLst>
            </p:cNvPr>
            <p:cNvSpPr>
              <a:spLocks noChangeArrowheads="1"/>
            </p:cNvSpPr>
            <p:nvPr/>
          </p:nvSpPr>
          <p:spPr bwMode="auto">
            <a:xfrm>
              <a:off x="2544" y="1920"/>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5</a:t>
              </a:r>
              <a:endParaRPr lang="en-US" altLang="zh-CN" sz="2400" b="0" dirty="0">
                <a:solidFill>
                  <a:srgbClr val="FF0000"/>
                </a:solidFill>
                <a:latin typeface="Nanum Myeongjo" panose="02020603020101020101" pitchFamily="18" charset="-127"/>
                <a:ea typeface="宋体" panose="02010600030101010101" pitchFamily="2" charset="-122"/>
              </a:endParaRPr>
            </a:p>
          </p:txBody>
        </p:sp>
      </p:grpSp>
      <p:sp>
        <p:nvSpPr>
          <p:cNvPr id="18437" name="矩形 20">
            <a:extLst>
              <a:ext uri="{FF2B5EF4-FFF2-40B4-BE49-F238E27FC236}">
                <a16:creationId xmlns:a16="http://schemas.microsoft.com/office/drawing/2014/main" id="{B2E11BF2-2899-B14F-9176-024460D9F5A2}"/>
              </a:ext>
            </a:extLst>
          </p:cNvPr>
          <p:cNvSpPr>
            <a:spLocks noChangeArrowheads="1"/>
          </p:cNvSpPr>
          <p:nvPr/>
        </p:nvSpPr>
        <p:spPr bwMode="auto">
          <a:xfrm>
            <a:off x="3751263" y="-187325"/>
            <a:ext cx="30168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buFontTx/>
              <a:buNone/>
            </a:pPr>
            <a:r>
              <a:rPr lang="en-US" altLang="zh-CN" sz="1700" b="0" dirty="0">
                <a:solidFill>
                  <a:srgbClr val="00CC99"/>
                </a:solidFill>
                <a:latin typeface="Nanum Myeongjo" panose="02020603020101020101" pitchFamily="18" charset="-127"/>
                <a:ea typeface="宋体" panose="02010600030101010101" pitchFamily="2" charset="-122"/>
              </a:rPr>
              <a:t>1</a:t>
            </a:r>
            <a:endParaRPr lang="zh-CN" altLang="en-US" sz="2400" b="0" dirty="0">
              <a:solidFill>
                <a:srgbClr val="000000"/>
              </a:solidFill>
              <a:latin typeface="Nanum Myeongjo" panose="02020603020101020101" pitchFamily="18" charset="-127"/>
              <a:ea typeface="宋体" panose="02010600030101010101" pitchFamily="2" charset="-122"/>
            </a:endParaRPr>
          </a:p>
        </p:txBody>
      </p:sp>
      <p:grpSp>
        <p:nvGrpSpPr>
          <p:cNvPr id="18438" name="Group 21">
            <a:extLst>
              <a:ext uri="{FF2B5EF4-FFF2-40B4-BE49-F238E27FC236}">
                <a16:creationId xmlns:a16="http://schemas.microsoft.com/office/drawing/2014/main" id="{29352EA3-4045-8D4E-B2D4-2A69FF5A4F4E}"/>
              </a:ext>
            </a:extLst>
          </p:cNvPr>
          <p:cNvGrpSpPr>
            <a:grpSpLocks/>
          </p:cNvGrpSpPr>
          <p:nvPr/>
        </p:nvGrpSpPr>
        <p:grpSpPr bwMode="auto">
          <a:xfrm>
            <a:off x="6400800" y="2209800"/>
            <a:ext cx="3502025" cy="1219200"/>
            <a:chOff x="864" y="1488"/>
            <a:chExt cx="1920" cy="576"/>
          </a:xfrm>
        </p:grpSpPr>
        <p:sp>
          <p:nvSpPr>
            <p:cNvPr id="18439" name="Rectangle 5">
              <a:extLst>
                <a:ext uri="{FF2B5EF4-FFF2-40B4-BE49-F238E27FC236}">
                  <a16:creationId xmlns:a16="http://schemas.microsoft.com/office/drawing/2014/main" id="{B8A9A6E0-A27C-D44C-9313-C1734F567F77}"/>
                </a:ext>
              </a:extLst>
            </p:cNvPr>
            <p:cNvSpPr>
              <a:spLocks noChangeArrowheads="1"/>
            </p:cNvSpPr>
            <p:nvPr/>
          </p:nvSpPr>
          <p:spPr bwMode="auto">
            <a:xfrm>
              <a:off x="864" y="1488"/>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%r8</a:t>
              </a:r>
            </a:p>
          </p:txBody>
        </p:sp>
        <p:sp>
          <p:nvSpPr>
            <p:cNvPr id="18440" name="Rectangle 6">
              <a:extLst>
                <a:ext uri="{FF2B5EF4-FFF2-40B4-BE49-F238E27FC236}">
                  <a16:creationId xmlns:a16="http://schemas.microsoft.com/office/drawing/2014/main" id="{04E49CA9-3FC5-1841-803A-17908B229C8D}"/>
                </a:ext>
              </a:extLst>
            </p:cNvPr>
            <p:cNvSpPr>
              <a:spLocks noChangeArrowheads="1"/>
            </p:cNvSpPr>
            <p:nvPr/>
          </p:nvSpPr>
          <p:spPr bwMode="auto">
            <a:xfrm>
              <a:off x="864" y="1632"/>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%r9</a:t>
              </a:r>
            </a:p>
          </p:txBody>
        </p:sp>
        <p:sp>
          <p:nvSpPr>
            <p:cNvPr id="18441" name="Rectangle 7">
              <a:extLst>
                <a:ext uri="{FF2B5EF4-FFF2-40B4-BE49-F238E27FC236}">
                  <a16:creationId xmlns:a16="http://schemas.microsoft.com/office/drawing/2014/main" id="{B5D31BCC-F202-1442-83FF-49393B866C72}"/>
                </a:ext>
              </a:extLst>
            </p:cNvPr>
            <p:cNvSpPr>
              <a:spLocks noChangeArrowheads="1"/>
            </p:cNvSpPr>
            <p:nvPr/>
          </p:nvSpPr>
          <p:spPr bwMode="auto">
            <a:xfrm>
              <a:off x="864" y="1776"/>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%r10</a:t>
              </a:r>
            </a:p>
          </p:txBody>
        </p:sp>
        <p:sp>
          <p:nvSpPr>
            <p:cNvPr id="18442" name="Rectangle 8">
              <a:extLst>
                <a:ext uri="{FF2B5EF4-FFF2-40B4-BE49-F238E27FC236}">
                  <a16:creationId xmlns:a16="http://schemas.microsoft.com/office/drawing/2014/main" id="{BD4F33ED-2CB6-E340-BFF9-AE9278BF267D}"/>
                </a:ext>
              </a:extLst>
            </p:cNvPr>
            <p:cNvSpPr>
              <a:spLocks noChangeArrowheads="1"/>
            </p:cNvSpPr>
            <p:nvPr/>
          </p:nvSpPr>
          <p:spPr bwMode="auto">
            <a:xfrm>
              <a:off x="864" y="1920"/>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%r11</a:t>
              </a:r>
            </a:p>
          </p:txBody>
        </p:sp>
        <p:sp>
          <p:nvSpPr>
            <p:cNvPr id="18443" name="Rectangle 9">
              <a:extLst>
                <a:ext uri="{FF2B5EF4-FFF2-40B4-BE49-F238E27FC236}">
                  <a16:creationId xmlns:a16="http://schemas.microsoft.com/office/drawing/2014/main" id="{5A938BB0-AB6D-0A42-B6A0-81C35A20F7FF}"/>
                </a:ext>
              </a:extLst>
            </p:cNvPr>
            <p:cNvSpPr>
              <a:spLocks noChangeArrowheads="1"/>
            </p:cNvSpPr>
            <p:nvPr/>
          </p:nvSpPr>
          <p:spPr bwMode="auto">
            <a:xfrm>
              <a:off x="2016" y="1488"/>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%r12</a:t>
              </a:r>
            </a:p>
          </p:txBody>
        </p:sp>
        <p:sp>
          <p:nvSpPr>
            <p:cNvPr id="18444" name="Rectangle 10">
              <a:extLst>
                <a:ext uri="{FF2B5EF4-FFF2-40B4-BE49-F238E27FC236}">
                  <a16:creationId xmlns:a16="http://schemas.microsoft.com/office/drawing/2014/main" id="{B82FE001-44DD-7B4E-AEA5-5FF3D183CB7B}"/>
                </a:ext>
              </a:extLst>
            </p:cNvPr>
            <p:cNvSpPr>
              <a:spLocks noChangeArrowheads="1"/>
            </p:cNvSpPr>
            <p:nvPr/>
          </p:nvSpPr>
          <p:spPr bwMode="auto">
            <a:xfrm>
              <a:off x="2016" y="1632"/>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%r13</a:t>
              </a:r>
            </a:p>
          </p:txBody>
        </p:sp>
        <p:sp>
          <p:nvSpPr>
            <p:cNvPr id="18445" name="Rectangle 11">
              <a:extLst>
                <a:ext uri="{FF2B5EF4-FFF2-40B4-BE49-F238E27FC236}">
                  <a16:creationId xmlns:a16="http://schemas.microsoft.com/office/drawing/2014/main" id="{944C0D75-7B33-3745-A48C-08F059646BCE}"/>
                </a:ext>
              </a:extLst>
            </p:cNvPr>
            <p:cNvSpPr>
              <a:spLocks noChangeArrowheads="1"/>
            </p:cNvSpPr>
            <p:nvPr/>
          </p:nvSpPr>
          <p:spPr bwMode="auto">
            <a:xfrm>
              <a:off x="2016" y="1776"/>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%r14</a:t>
              </a:r>
            </a:p>
          </p:txBody>
        </p:sp>
        <p:sp>
          <p:nvSpPr>
            <p:cNvPr id="18446" name="Rectangle 12">
              <a:extLst>
                <a:ext uri="{FF2B5EF4-FFF2-40B4-BE49-F238E27FC236}">
                  <a16:creationId xmlns:a16="http://schemas.microsoft.com/office/drawing/2014/main" id="{51ECB211-6C65-2647-B36B-66DAA150C417}"/>
                </a:ext>
              </a:extLst>
            </p:cNvPr>
            <p:cNvSpPr>
              <a:spLocks noChangeArrowheads="1"/>
            </p:cNvSpPr>
            <p:nvPr/>
          </p:nvSpPr>
          <p:spPr bwMode="auto">
            <a:xfrm>
              <a:off x="2016" y="1920"/>
              <a:ext cx="528"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000000"/>
                  </a:solidFill>
                  <a:latin typeface="Nanum Myeongjo" panose="02020603020101020101" pitchFamily="18" charset="-127"/>
                  <a:ea typeface="宋体" panose="02010600030101010101" pitchFamily="2" charset="-122"/>
                </a:rPr>
                <a:t>None</a:t>
              </a:r>
            </a:p>
          </p:txBody>
        </p:sp>
        <p:sp>
          <p:nvSpPr>
            <p:cNvPr id="18447" name="Rectangle 13">
              <a:extLst>
                <a:ext uri="{FF2B5EF4-FFF2-40B4-BE49-F238E27FC236}">
                  <a16:creationId xmlns:a16="http://schemas.microsoft.com/office/drawing/2014/main" id="{8ED11267-D300-E54D-9580-C2736D988116}"/>
                </a:ext>
              </a:extLst>
            </p:cNvPr>
            <p:cNvSpPr>
              <a:spLocks noChangeArrowheads="1"/>
            </p:cNvSpPr>
            <p:nvPr/>
          </p:nvSpPr>
          <p:spPr bwMode="auto">
            <a:xfrm>
              <a:off x="1392" y="1488"/>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8</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48" name="Rectangle 14">
              <a:extLst>
                <a:ext uri="{FF2B5EF4-FFF2-40B4-BE49-F238E27FC236}">
                  <a16:creationId xmlns:a16="http://schemas.microsoft.com/office/drawing/2014/main" id="{1388CFE2-1E3A-AD4A-9A13-91141826D473}"/>
                </a:ext>
              </a:extLst>
            </p:cNvPr>
            <p:cNvSpPr>
              <a:spLocks noChangeArrowheads="1"/>
            </p:cNvSpPr>
            <p:nvPr/>
          </p:nvSpPr>
          <p:spPr bwMode="auto">
            <a:xfrm>
              <a:off x="1392" y="1632"/>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9</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49" name="Rectangle 15">
              <a:extLst>
                <a:ext uri="{FF2B5EF4-FFF2-40B4-BE49-F238E27FC236}">
                  <a16:creationId xmlns:a16="http://schemas.microsoft.com/office/drawing/2014/main" id="{9569D68D-A3A0-BA4C-AD3B-F631AC4280A1}"/>
                </a:ext>
              </a:extLst>
            </p:cNvPr>
            <p:cNvSpPr>
              <a:spLocks noChangeArrowheads="1"/>
            </p:cNvSpPr>
            <p:nvPr/>
          </p:nvSpPr>
          <p:spPr bwMode="auto">
            <a:xfrm>
              <a:off x="1392" y="1776"/>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A</a:t>
              </a:r>
            </a:p>
          </p:txBody>
        </p:sp>
        <p:sp>
          <p:nvSpPr>
            <p:cNvPr id="18450" name="Rectangle 16">
              <a:extLst>
                <a:ext uri="{FF2B5EF4-FFF2-40B4-BE49-F238E27FC236}">
                  <a16:creationId xmlns:a16="http://schemas.microsoft.com/office/drawing/2014/main" id="{96165B6E-9775-E347-BBB1-D5FF27A18DCD}"/>
                </a:ext>
              </a:extLst>
            </p:cNvPr>
            <p:cNvSpPr>
              <a:spLocks noChangeArrowheads="1"/>
            </p:cNvSpPr>
            <p:nvPr/>
          </p:nvSpPr>
          <p:spPr bwMode="auto">
            <a:xfrm>
              <a:off x="1392" y="1920"/>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B</a:t>
              </a:r>
            </a:p>
          </p:txBody>
        </p:sp>
        <p:sp>
          <p:nvSpPr>
            <p:cNvPr id="18451" name="Rectangle 17">
              <a:extLst>
                <a:ext uri="{FF2B5EF4-FFF2-40B4-BE49-F238E27FC236}">
                  <a16:creationId xmlns:a16="http://schemas.microsoft.com/office/drawing/2014/main" id="{178BA1CC-3F6D-844D-9785-4B004B09573F}"/>
                </a:ext>
              </a:extLst>
            </p:cNvPr>
            <p:cNvSpPr>
              <a:spLocks noChangeArrowheads="1"/>
            </p:cNvSpPr>
            <p:nvPr/>
          </p:nvSpPr>
          <p:spPr bwMode="auto">
            <a:xfrm>
              <a:off x="2544" y="1488"/>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C</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52" name="Rectangle 18">
              <a:extLst>
                <a:ext uri="{FF2B5EF4-FFF2-40B4-BE49-F238E27FC236}">
                  <a16:creationId xmlns:a16="http://schemas.microsoft.com/office/drawing/2014/main" id="{2A6C4BBE-98EB-5D4D-A6A1-57811AAF612B}"/>
                </a:ext>
              </a:extLst>
            </p:cNvPr>
            <p:cNvSpPr>
              <a:spLocks noChangeArrowheads="1"/>
            </p:cNvSpPr>
            <p:nvPr/>
          </p:nvSpPr>
          <p:spPr bwMode="auto">
            <a:xfrm>
              <a:off x="2544" y="1632"/>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D</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53" name="Rectangle 19">
              <a:extLst>
                <a:ext uri="{FF2B5EF4-FFF2-40B4-BE49-F238E27FC236}">
                  <a16:creationId xmlns:a16="http://schemas.microsoft.com/office/drawing/2014/main" id="{DF3294E6-9363-D542-B220-1D79E95B8DAD}"/>
                </a:ext>
              </a:extLst>
            </p:cNvPr>
            <p:cNvSpPr>
              <a:spLocks noChangeArrowheads="1"/>
            </p:cNvSpPr>
            <p:nvPr/>
          </p:nvSpPr>
          <p:spPr bwMode="auto">
            <a:xfrm>
              <a:off x="2544" y="1776"/>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E</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18454" name="Rectangle 20">
              <a:extLst>
                <a:ext uri="{FF2B5EF4-FFF2-40B4-BE49-F238E27FC236}">
                  <a16:creationId xmlns:a16="http://schemas.microsoft.com/office/drawing/2014/main" id="{D6ADF568-35E5-AC40-B73F-80984F1B26E8}"/>
                </a:ext>
              </a:extLst>
            </p:cNvPr>
            <p:cNvSpPr>
              <a:spLocks noChangeArrowheads="1"/>
            </p:cNvSpPr>
            <p:nvPr/>
          </p:nvSpPr>
          <p:spPr bwMode="auto">
            <a:xfrm>
              <a:off x="2544" y="1920"/>
              <a:ext cx="240" cy="144"/>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F</a:t>
              </a:r>
              <a:endParaRPr lang="en-US" altLang="zh-CN" sz="2400" b="0" dirty="0">
                <a:solidFill>
                  <a:srgbClr val="FF0000"/>
                </a:solidFill>
                <a:latin typeface="Nanum Myeongjo" panose="02020603020101020101" pitchFamily="18" charset="-127"/>
                <a:ea typeface="宋体" panose="02010600030101010101" pitchFamily="2" charset="-122"/>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902370-671F-A546-A236-1C8199E9184F}"/>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Status Code</a:t>
            </a:r>
          </a:p>
        </p:txBody>
      </p:sp>
      <p:sp>
        <p:nvSpPr>
          <p:cNvPr id="20483" name="Rectangle 3">
            <a:extLst>
              <a:ext uri="{FF2B5EF4-FFF2-40B4-BE49-F238E27FC236}">
                <a16:creationId xmlns:a16="http://schemas.microsoft.com/office/drawing/2014/main" id="{861D0A43-438F-4D4F-8893-2A3283713380}"/>
              </a:ext>
            </a:extLst>
          </p:cNvPr>
          <p:cNvSpPr>
            <a:spLocks noGrp="1" noChangeArrowheads="1"/>
          </p:cNvSpPr>
          <p:nvPr>
            <p:ph type="body" idx="1"/>
          </p:nvPr>
        </p:nvSpPr>
        <p:spPr>
          <a:xfrm>
            <a:off x="609600" y="1447800"/>
            <a:ext cx="11201400" cy="4997450"/>
          </a:xfrm>
        </p:spPr>
        <p:txBody>
          <a:bodyPr/>
          <a:lstStyle/>
          <a:p>
            <a:pPr>
              <a:spcBef>
                <a:spcPct val="0"/>
              </a:spcBef>
            </a:pPr>
            <a:r>
              <a:rPr lang="en-US" altLang="zh-CN">
                <a:ea typeface="宋体" panose="02010600030101010101" pitchFamily="2" charset="-122"/>
              </a:rPr>
              <a:t>Status code is encoded as the right</a:t>
            </a:r>
          </a:p>
          <a:p>
            <a:pPr>
              <a:spcBef>
                <a:spcPct val="0"/>
              </a:spcBef>
            </a:pPr>
            <a:r>
              <a:rPr lang="en-US" altLang="zh-CN">
                <a:ea typeface="宋体" panose="02010600030101010101" pitchFamily="2" charset="-122"/>
              </a:rPr>
              <a:t>AOK: the program is executing normally</a:t>
            </a:r>
          </a:p>
          <a:p>
            <a:pPr lvl="1">
              <a:spcBef>
                <a:spcPct val="0"/>
              </a:spcBef>
            </a:pPr>
            <a:r>
              <a:rPr lang="en-US" altLang="zh-CN">
                <a:ea typeface="宋体" panose="02010600030101010101" pitchFamily="2" charset="-122"/>
              </a:rPr>
              <a:t>The rest are types of </a:t>
            </a:r>
            <a:r>
              <a:rPr lang="en-US" altLang="zh-CN" i="1">
                <a:ea typeface="宋体" panose="02010600030101010101" pitchFamily="2" charset="-122"/>
              </a:rPr>
              <a:t>exception</a:t>
            </a:r>
            <a:endParaRPr lang="en-US" altLang="zh-CN">
              <a:ea typeface="宋体" panose="02010600030101010101" pitchFamily="2" charset="-122"/>
            </a:endParaRPr>
          </a:p>
          <a:p>
            <a:pPr>
              <a:spcBef>
                <a:spcPct val="0"/>
              </a:spcBef>
            </a:pPr>
            <a:r>
              <a:rPr lang="en-US" altLang="zh-CN">
                <a:ea typeface="宋体" panose="02010600030101010101" pitchFamily="2" charset="-122"/>
              </a:rPr>
              <a:t>HLT: the processor has executed a halt instruction</a:t>
            </a:r>
          </a:p>
          <a:p>
            <a:pPr>
              <a:spcBef>
                <a:spcPct val="0"/>
              </a:spcBef>
            </a:pPr>
            <a:r>
              <a:rPr lang="en-US" altLang="zh-CN">
                <a:ea typeface="宋体" panose="02010600030101010101" pitchFamily="2" charset="-122"/>
              </a:rPr>
              <a:t>ADR: the processor attempted to access an invalid memory address</a:t>
            </a:r>
          </a:p>
          <a:p>
            <a:pPr lvl="1">
              <a:spcBef>
                <a:spcPct val="0"/>
              </a:spcBef>
            </a:pPr>
            <a:r>
              <a:rPr lang="en-US" altLang="zh-CN">
                <a:ea typeface="宋体" panose="02010600030101010101" pitchFamily="2" charset="-122"/>
              </a:rPr>
              <a:t>either while fetching an instruction </a:t>
            </a:r>
          </a:p>
          <a:p>
            <a:pPr lvl="1">
              <a:spcBef>
                <a:spcPct val="0"/>
              </a:spcBef>
            </a:pPr>
            <a:r>
              <a:rPr lang="en-US" altLang="zh-CN">
                <a:ea typeface="宋体" panose="02010600030101010101" pitchFamily="2" charset="-122"/>
              </a:rPr>
              <a:t>or while reading or writing data</a:t>
            </a:r>
          </a:p>
          <a:p>
            <a:pPr lvl="1">
              <a:spcBef>
                <a:spcPct val="0"/>
              </a:spcBef>
            </a:pPr>
            <a:r>
              <a:rPr lang="en-US" altLang="zh-CN">
                <a:ea typeface="宋体" panose="02010600030101010101" pitchFamily="2" charset="-122"/>
              </a:rPr>
              <a:t>We limit the maximum address (depends on the implementation)</a:t>
            </a:r>
          </a:p>
          <a:p>
            <a:pPr lvl="1">
              <a:spcBef>
                <a:spcPct val="0"/>
              </a:spcBef>
            </a:pPr>
            <a:r>
              <a:rPr lang="en-US" altLang="zh-CN">
                <a:ea typeface="宋体" panose="02010600030101010101" pitchFamily="2" charset="-122"/>
              </a:rPr>
              <a:t>any access to an address beyond this limit will trigger an ADR exception</a:t>
            </a:r>
          </a:p>
          <a:p>
            <a:pPr>
              <a:spcBef>
                <a:spcPct val="0"/>
              </a:spcBef>
            </a:pPr>
            <a:r>
              <a:rPr lang="en-US" altLang="zh-CN">
                <a:ea typeface="宋体" panose="02010600030101010101" pitchFamily="2" charset="-122"/>
              </a:rPr>
              <a:t>INS: an invalid instruction code has been encountered</a:t>
            </a:r>
          </a:p>
        </p:txBody>
      </p:sp>
      <p:grpSp>
        <p:nvGrpSpPr>
          <p:cNvPr id="20484" name="组合 1">
            <a:extLst>
              <a:ext uri="{FF2B5EF4-FFF2-40B4-BE49-F238E27FC236}">
                <a16:creationId xmlns:a16="http://schemas.microsoft.com/office/drawing/2014/main" id="{281385B9-009E-E549-891D-FD4B6C59B940}"/>
              </a:ext>
            </a:extLst>
          </p:cNvPr>
          <p:cNvGrpSpPr>
            <a:grpSpLocks/>
          </p:cNvGrpSpPr>
          <p:nvPr/>
        </p:nvGrpSpPr>
        <p:grpSpPr bwMode="auto">
          <a:xfrm>
            <a:off x="9144000" y="1447800"/>
            <a:ext cx="2403475" cy="1219200"/>
            <a:chOff x="8477702" y="1447800"/>
            <a:chExt cx="2403696" cy="1219200"/>
          </a:xfrm>
        </p:grpSpPr>
        <p:sp>
          <p:nvSpPr>
            <p:cNvPr id="20485" name="Rectangle 5">
              <a:extLst>
                <a:ext uri="{FF2B5EF4-FFF2-40B4-BE49-F238E27FC236}">
                  <a16:creationId xmlns:a16="http://schemas.microsoft.com/office/drawing/2014/main" id="{99F3B9A0-BB6E-D345-95B9-1D21A3FA0844}"/>
                </a:ext>
              </a:extLst>
            </p:cNvPr>
            <p:cNvSpPr>
              <a:spLocks noChangeArrowheads="1"/>
            </p:cNvSpPr>
            <p:nvPr/>
          </p:nvSpPr>
          <p:spPr bwMode="auto">
            <a:xfrm>
              <a:off x="8477702" y="1447800"/>
              <a:ext cx="1235683"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1</a:t>
              </a:r>
            </a:p>
          </p:txBody>
        </p:sp>
        <p:sp>
          <p:nvSpPr>
            <p:cNvPr id="20486" name="Rectangle 6">
              <a:extLst>
                <a:ext uri="{FF2B5EF4-FFF2-40B4-BE49-F238E27FC236}">
                  <a16:creationId xmlns:a16="http://schemas.microsoft.com/office/drawing/2014/main" id="{FB17A3A7-F1F8-C347-9393-08B629D8A262}"/>
                </a:ext>
              </a:extLst>
            </p:cNvPr>
            <p:cNvSpPr>
              <a:spLocks noChangeArrowheads="1"/>
            </p:cNvSpPr>
            <p:nvPr/>
          </p:nvSpPr>
          <p:spPr bwMode="auto">
            <a:xfrm>
              <a:off x="8477702" y="1752600"/>
              <a:ext cx="1235683"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2</a:t>
              </a:r>
            </a:p>
          </p:txBody>
        </p:sp>
        <p:sp>
          <p:nvSpPr>
            <p:cNvPr id="20487" name="Rectangle 7">
              <a:extLst>
                <a:ext uri="{FF2B5EF4-FFF2-40B4-BE49-F238E27FC236}">
                  <a16:creationId xmlns:a16="http://schemas.microsoft.com/office/drawing/2014/main" id="{E5D30949-91B4-8048-B8F4-EB3C5AD14832}"/>
                </a:ext>
              </a:extLst>
            </p:cNvPr>
            <p:cNvSpPr>
              <a:spLocks noChangeArrowheads="1"/>
            </p:cNvSpPr>
            <p:nvPr/>
          </p:nvSpPr>
          <p:spPr bwMode="auto">
            <a:xfrm>
              <a:off x="8477702" y="2057400"/>
              <a:ext cx="1235683"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3</a:t>
              </a:r>
            </a:p>
          </p:txBody>
        </p:sp>
        <p:sp>
          <p:nvSpPr>
            <p:cNvPr id="20488" name="Rectangle 8">
              <a:extLst>
                <a:ext uri="{FF2B5EF4-FFF2-40B4-BE49-F238E27FC236}">
                  <a16:creationId xmlns:a16="http://schemas.microsoft.com/office/drawing/2014/main" id="{C63F5336-DE18-E744-A228-D5409C95CD13}"/>
                </a:ext>
              </a:extLst>
            </p:cNvPr>
            <p:cNvSpPr>
              <a:spLocks noChangeArrowheads="1"/>
            </p:cNvSpPr>
            <p:nvPr/>
          </p:nvSpPr>
          <p:spPr bwMode="auto">
            <a:xfrm>
              <a:off x="8477702" y="2362200"/>
              <a:ext cx="1235683"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4</a:t>
              </a:r>
            </a:p>
          </p:txBody>
        </p:sp>
        <p:sp>
          <p:nvSpPr>
            <p:cNvPr id="20489" name="Rectangle 13">
              <a:extLst>
                <a:ext uri="{FF2B5EF4-FFF2-40B4-BE49-F238E27FC236}">
                  <a16:creationId xmlns:a16="http://schemas.microsoft.com/office/drawing/2014/main" id="{3B81DD99-AF2B-D64F-8DB2-DC4FE1E2D9AF}"/>
                </a:ext>
              </a:extLst>
            </p:cNvPr>
            <p:cNvSpPr>
              <a:spLocks noChangeArrowheads="1"/>
            </p:cNvSpPr>
            <p:nvPr/>
          </p:nvSpPr>
          <p:spPr bwMode="auto">
            <a:xfrm>
              <a:off x="9677400" y="1447800"/>
              <a:ext cx="1203998"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AOK</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20490" name="Rectangle 14">
              <a:extLst>
                <a:ext uri="{FF2B5EF4-FFF2-40B4-BE49-F238E27FC236}">
                  <a16:creationId xmlns:a16="http://schemas.microsoft.com/office/drawing/2014/main" id="{E3847143-72EA-0841-A108-F7A01AE1F100}"/>
                </a:ext>
              </a:extLst>
            </p:cNvPr>
            <p:cNvSpPr>
              <a:spLocks noChangeArrowheads="1"/>
            </p:cNvSpPr>
            <p:nvPr/>
          </p:nvSpPr>
          <p:spPr bwMode="auto">
            <a:xfrm>
              <a:off x="9677400" y="1752600"/>
              <a:ext cx="1203998"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HLT</a:t>
              </a:r>
              <a:endParaRPr lang="en-US" altLang="zh-CN" sz="2400" b="0" dirty="0">
                <a:solidFill>
                  <a:srgbClr val="FF0000"/>
                </a:solidFill>
                <a:latin typeface="Nanum Myeongjo" panose="02020603020101020101" pitchFamily="18" charset="-127"/>
                <a:ea typeface="宋体" panose="02010600030101010101" pitchFamily="2" charset="-122"/>
              </a:endParaRPr>
            </a:p>
          </p:txBody>
        </p:sp>
        <p:sp>
          <p:nvSpPr>
            <p:cNvPr id="20491" name="Rectangle 15">
              <a:extLst>
                <a:ext uri="{FF2B5EF4-FFF2-40B4-BE49-F238E27FC236}">
                  <a16:creationId xmlns:a16="http://schemas.microsoft.com/office/drawing/2014/main" id="{0383EA49-2AF2-0041-8FE7-8169F7234DF5}"/>
                </a:ext>
              </a:extLst>
            </p:cNvPr>
            <p:cNvSpPr>
              <a:spLocks noChangeArrowheads="1"/>
            </p:cNvSpPr>
            <p:nvPr/>
          </p:nvSpPr>
          <p:spPr bwMode="auto">
            <a:xfrm>
              <a:off x="9677400" y="2057400"/>
              <a:ext cx="1203998"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ADR</a:t>
              </a:r>
            </a:p>
          </p:txBody>
        </p:sp>
        <p:sp>
          <p:nvSpPr>
            <p:cNvPr id="20492" name="Rectangle 16">
              <a:extLst>
                <a:ext uri="{FF2B5EF4-FFF2-40B4-BE49-F238E27FC236}">
                  <a16:creationId xmlns:a16="http://schemas.microsoft.com/office/drawing/2014/main" id="{0B98824A-B0F2-8C4E-9E42-123F2FFE4E01}"/>
                </a:ext>
              </a:extLst>
            </p:cNvPr>
            <p:cNvSpPr>
              <a:spLocks noChangeArrowheads="1"/>
            </p:cNvSpPr>
            <p:nvPr/>
          </p:nvSpPr>
          <p:spPr bwMode="auto">
            <a:xfrm>
              <a:off x="9677400" y="2362200"/>
              <a:ext cx="1203998" cy="304800"/>
            </a:xfrm>
            <a:prstGeom prst="rect">
              <a:avLst/>
            </a:prstGeom>
            <a:solidFill>
              <a:srgbClr val="CCFFFF"/>
            </a:solidFill>
            <a:ln w="12700">
              <a:solidFill>
                <a:schemeClr val="tx1"/>
              </a:solidFill>
              <a:miter lim="800000"/>
              <a:headEnd/>
              <a:tailEnd/>
            </a:ln>
          </p:spPr>
          <p:txBody>
            <a:bodyPr wrap="none" lIns="95939" tIns="47969" rIns="95939" bIns="47969" anchor="ctr"/>
            <a:lstStyle>
              <a:lvl1pPr defTabSz="958850">
                <a:spcBef>
                  <a:spcPct val="20000"/>
                </a:spcBef>
                <a:buChar char="•"/>
                <a:defRPr sz="2800">
                  <a:solidFill>
                    <a:schemeClr val="tx1"/>
                  </a:solidFill>
                  <a:latin typeface="Comic Sans MS" panose="030F0902030302020204" pitchFamily="66" charset="0"/>
                </a:defRPr>
              </a:lvl1pPr>
              <a:lvl2pPr marL="742950" indent="-285750" defTabSz="958850">
                <a:spcBef>
                  <a:spcPct val="20000"/>
                </a:spcBef>
                <a:buChar char="–"/>
                <a:defRPr sz="2400">
                  <a:solidFill>
                    <a:schemeClr val="tx1"/>
                  </a:solidFill>
                  <a:latin typeface="Comic Sans MS" panose="030F0902030302020204" pitchFamily="66" charset="0"/>
                </a:defRPr>
              </a:lvl2pPr>
              <a:lvl3pPr marL="1143000" indent="-228600" defTabSz="958850">
                <a:spcBef>
                  <a:spcPct val="20000"/>
                </a:spcBef>
                <a:buChar char="•"/>
                <a:defRPr sz="2000">
                  <a:solidFill>
                    <a:schemeClr val="tx1"/>
                  </a:solidFill>
                  <a:latin typeface="Comic Sans MS" panose="030F0902030302020204" pitchFamily="66" charset="0"/>
                </a:defRPr>
              </a:lvl3pPr>
              <a:lvl4pPr marL="1600200" indent="-228600" defTabSz="958850">
                <a:spcBef>
                  <a:spcPct val="20000"/>
                </a:spcBef>
                <a:buChar char="–"/>
                <a:defRPr sz="2000">
                  <a:solidFill>
                    <a:schemeClr val="tx1"/>
                  </a:solidFill>
                  <a:latin typeface="Comic Sans MS" panose="030F0902030302020204" pitchFamily="66" charset="0"/>
                </a:defRPr>
              </a:lvl4pPr>
              <a:lvl5pPr marL="2057400" indent="-228600" defTabSz="958850">
                <a:spcBef>
                  <a:spcPct val="20000"/>
                </a:spcBef>
                <a:buChar char="»"/>
                <a:defRPr sz="2000">
                  <a:solidFill>
                    <a:schemeClr val="tx1"/>
                  </a:solidFill>
                  <a:latin typeface="Comic Sans MS" panose="030F0902030302020204" pitchFamily="66" charset="0"/>
                </a:defRPr>
              </a:lvl5pPr>
              <a:lvl6pPr marL="25146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defTabSz="95885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eaLnBrk="1" hangingPunct="1">
                <a:buFontTx/>
                <a:buNone/>
              </a:pPr>
              <a:r>
                <a:rPr lang="en-US" altLang="zh-CN" b="0" dirty="0">
                  <a:solidFill>
                    <a:srgbClr val="FF0000"/>
                  </a:solidFill>
                  <a:latin typeface="Nanum Myeongjo" panose="02020603020101020101" pitchFamily="18" charset="-127"/>
                  <a:ea typeface="宋体" panose="02010600030101010101" pitchFamily="2" charset="-122"/>
                </a:rPr>
                <a:t>INS</a:t>
              </a:r>
            </a:p>
          </p:txBody>
        </p:sp>
      </p:grpSp>
    </p:spTree>
  </p:cSld>
  <p:clrMapOvr>
    <a:masterClrMapping/>
  </p:clrMapOvr>
  <p:transition/>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16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1600" b="1" i="0" u="none" strike="noStrike" cap="none" normalizeH="0" baseline="0" smtClean="0">
            <a:ln>
              <a:noFill/>
            </a:ln>
            <a:solidFill>
              <a:schemeClr val="tx1"/>
            </a:solidFill>
            <a:effectLst/>
            <a:latin typeface="Comic Sans MS" pitchFamily="66" charset="0"/>
          </a:defRPr>
        </a:defPPr>
      </a:lstStyle>
    </a:lnDef>
    <a:txDef>
      <a:spPr bwMode="auto">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a:spPr>
      <a:bodyPr lIns="45761" tIns="45761" rIns="45761" bIns="45761"/>
      <a:lstStyle>
        <a:defPPr>
          <a:lnSpc>
            <a:spcPct val="90000"/>
          </a:lnSpc>
          <a:spcBef>
            <a:spcPct val="50000"/>
          </a:spcBef>
          <a:buFontTx/>
          <a:buNone/>
          <a:defRPr sz="2000" dirty="0">
            <a:latin typeface="Helvetica" panose="020B0604020202020204" pitchFamily="34" charset="0"/>
            <a:ea typeface="宋体" panose="02010600030101010101" pitchFamily="2" charset="-122"/>
          </a:defRPr>
        </a:defPPr>
      </a:lstStyle>
    </a:tx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15036</TotalTime>
  <Words>2329</Words>
  <Application>Microsoft Macintosh PowerPoint</Application>
  <PresentationFormat>寬螢幕</PresentationFormat>
  <Paragraphs>888</Paragraphs>
  <Slides>45</Slides>
  <Notes>45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45</vt:i4>
      </vt:variant>
    </vt:vector>
  </HeadingPairs>
  <TitlesOfParts>
    <vt:vector size="54" baseType="lpstr">
      <vt:lpstr>Comic Sans MS</vt:lpstr>
      <vt:lpstr>Arial</vt:lpstr>
      <vt:lpstr>Times New Roman</vt:lpstr>
      <vt:lpstr>宋体</vt:lpstr>
      <vt:lpstr>Helvetica</vt:lpstr>
      <vt:lpstr>Courier New</vt:lpstr>
      <vt:lpstr>Wingdings</vt:lpstr>
      <vt:lpstr>Symbol</vt:lpstr>
      <vt:lpstr>icfp99</vt:lpstr>
      <vt:lpstr> Sequential CPU Implementation</vt:lpstr>
      <vt:lpstr>Outline</vt:lpstr>
      <vt:lpstr>Y86 Instruction Set</vt:lpstr>
      <vt:lpstr>Y86 Instruction Set</vt:lpstr>
      <vt:lpstr>Y86 Instruction Decoding</vt:lpstr>
      <vt:lpstr>Y86 Processor State</vt:lpstr>
      <vt:lpstr>Y86 Processor State</vt:lpstr>
      <vt:lpstr>Encoding Registers</vt:lpstr>
      <vt:lpstr>Status Code</vt:lpstr>
      <vt:lpstr>General Principle</vt:lpstr>
      <vt:lpstr>Instruction Execution Stages</vt:lpstr>
      <vt:lpstr>PowerPoint 簡報</vt:lpstr>
      <vt:lpstr>PowerPoint 簡報</vt:lpstr>
      <vt:lpstr>Practice Problem</vt:lpstr>
      <vt:lpstr>PowerPoint 簡報</vt:lpstr>
      <vt:lpstr>PowerPoint 簡報</vt:lpstr>
      <vt:lpstr>PowerPoint 簡報</vt:lpstr>
      <vt:lpstr>PowerPoint 簡報</vt:lpstr>
      <vt:lpstr>SEQ Hardware Structure</vt:lpstr>
      <vt:lpstr>Executing arith./log. operation</vt:lpstr>
      <vt:lpstr>Stage Computation: arith./log. ops</vt:lpstr>
      <vt:lpstr>Practice Problem</vt:lpstr>
      <vt:lpstr>Stage Computation: arith./log. ops</vt:lpstr>
      <vt:lpstr>Practice Problem</vt:lpstr>
      <vt:lpstr>PowerPoint 簡報</vt:lpstr>
      <vt:lpstr>SEQ Components</vt:lpstr>
      <vt:lpstr>SEQ Components</vt:lpstr>
      <vt:lpstr>SEQ Components</vt:lpstr>
      <vt:lpstr>SEQ Components</vt:lpstr>
      <vt:lpstr>SEQ Components</vt:lpstr>
      <vt:lpstr>SEQ Components</vt:lpstr>
      <vt:lpstr>SEQ Components</vt:lpstr>
      <vt:lpstr>SEQ Components</vt:lpstr>
      <vt:lpstr>SEQ Components</vt:lpstr>
      <vt:lpstr>SEQ Components</vt:lpstr>
      <vt:lpstr>Process Instruction on SEQ</vt:lpstr>
      <vt:lpstr>Beginning of Cycle 3</vt:lpstr>
      <vt:lpstr>Beginning of Cycle 3</vt:lpstr>
      <vt:lpstr>End of Cycle 3</vt:lpstr>
      <vt:lpstr>End of Cycle 3</vt:lpstr>
      <vt:lpstr>Beginning of Cycle 4</vt:lpstr>
      <vt:lpstr>Beginning of Cycle 4</vt:lpstr>
      <vt:lpstr>End of Cycle 4</vt:lpstr>
      <vt:lpstr>End of Cycle 4</vt:lpstr>
      <vt:lpstr>Why not Naïve Design?</vt:lpstr>
    </vt:vector>
  </TitlesOfParts>
  <Company>Digital Integrity,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Qingping Yue</cp:lastModifiedBy>
  <cp:revision>521</cp:revision>
  <dcterms:created xsi:type="dcterms:W3CDTF">2000-01-15T07:54:11Z</dcterms:created>
  <dcterms:modified xsi:type="dcterms:W3CDTF">2020-07-15T00:50:27Z</dcterms:modified>
</cp:coreProperties>
</file>