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
  </p:notesMasterIdLst>
  <p:handoutMasterIdLst>
    <p:handoutMasterId r:id="rId12"/>
  </p:handoutMasterIdLst>
  <p:sldIdLst>
    <p:sldId id="272" r:id="rId2"/>
    <p:sldId id="273" r:id="rId3"/>
    <p:sldId id="289" r:id="rId4"/>
    <p:sldId id="292" r:id="rId5"/>
    <p:sldId id="295" r:id="rId6"/>
    <p:sldId id="296" r:id="rId7"/>
    <p:sldId id="297" r:id="rId8"/>
    <p:sldId id="298" r:id="rId9"/>
    <p:sldId id="283" r:id="rId10"/>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75270" autoAdjust="0"/>
  </p:normalViewPr>
  <p:slideViewPr>
    <p:cSldViewPr snapToGrid="0">
      <p:cViewPr varScale="1">
        <p:scale>
          <a:sx n="87" d="100"/>
          <a:sy n="87" d="100"/>
        </p:scale>
        <p:origin x="1224"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14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2021年3月5日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2021年3月5日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3</a:t>
            </a:fld>
            <a:endParaRPr lang="ja-JP" altLang="en-US" dirty="0"/>
          </a:p>
        </p:txBody>
      </p:sp>
    </p:spTree>
    <p:extLst>
      <p:ext uri="{BB962C8B-B14F-4D97-AF65-F5344CB8AC3E}">
        <p14:creationId xmlns:p14="http://schemas.microsoft.com/office/powerpoint/2010/main" val="621181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8</a:t>
            </a:fld>
            <a:endParaRPr lang="ja-JP" altLang="en-US" dirty="0"/>
          </a:p>
        </p:txBody>
      </p:sp>
    </p:spTree>
    <p:extLst>
      <p:ext uri="{BB962C8B-B14F-4D97-AF65-F5344CB8AC3E}">
        <p14:creationId xmlns:p14="http://schemas.microsoft.com/office/powerpoint/2010/main" val="345292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9</a:t>
            </a:fld>
            <a:endParaRPr lang="ja-JP" altLang="en-US" dirty="0"/>
          </a:p>
        </p:txBody>
      </p:sp>
    </p:spTree>
    <p:extLst>
      <p:ext uri="{BB962C8B-B14F-4D97-AF65-F5344CB8AC3E}">
        <p14:creationId xmlns:p14="http://schemas.microsoft.com/office/powerpoint/2010/main" val="3778898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2021年3月5日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2021年3月5日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2021年3月5日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2021年3月5日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2021年3月5日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2021年3月5日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2021年3月5日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2021年3月5日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smtClean="0"/>
              <a:t>フッターを追加</a:t>
            </a:r>
            <a:endParaRPr lang="ja-JP" altLang="en-US" noProof="0" dirty="0"/>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lstStyle/>
          <a:p>
            <a:r>
              <a:rPr lang="ja-JP" altLang="en-US" dirty="0"/>
              <a:t>描画エンジン開発</a:t>
            </a:r>
            <a:r>
              <a:rPr lang="en-US" altLang="ja-JP" dirty="0"/>
              <a:t>Ⅰ</a:t>
            </a:r>
            <a:r>
              <a:rPr lang="ja-JP" altLang="en-US" dirty="0"/>
              <a:t>・</a:t>
            </a:r>
            <a:r>
              <a:rPr lang="en-US" altLang="ja-JP" dirty="0"/>
              <a:t>Ⅱ</a:t>
            </a:r>
            <a:endParaRPr lang="ja-JP" altLang="en-US"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p:txBody>
          <a:bodyPr rtlCol="0"/>
          <a:lstStyle/>
          <a:p>
            <a:pPr rtl="0"/>
            <a:r>
              <a:rPr lang="en-US" altLang="ja-JP" dirty="0" smtClean="0"/>
              <a:t>UNIT10</a:t>
            </a:r>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smtClean="0"/>
              <a:t>授業</a:t>
            </a:r>
            <a:r>
              <a:rPr lang="ja-JP" altLang="en-US" dirty="0"/>
              <a:t>内容</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p:txBody>
          <a:bodyPr rtlCol="0"/>
          <a:lstStyle/>
          <a:p>
            <a:pPr marL="0" indent="0" rtl="0">
              <a:buNone/>
            </a:pPr>
            <a:endParaRPr lang="en-US" altLang="ja-JP" dirty="0" smtClean="0"/>
          </a:p>
          <a:p>
            <a:pPr rtl="0"/>
            <a:r>
              <a:rPr lang="ja-JP" altLang="en-US" dirty="0" smtClean="0"/>
              <a:t>同じ内容のプログラムを関数化</a:t>
            </a:r>
            <a:endParaRPr lang="en-US" altLang="ja-JP" dirty="0" smtClean="0"/>
          </a:p>
          <a:p>
            <a:pPr rtl="0"/>
            <a:endParaRPr lang="en-US" altLang="ja-JP" dirty="0"/>
          </a:p>
          <a:p>
            <a:pPr rtl="0"/>
            <a:r>
              <a:rPr lang="ja-JP" altLang="en-US" dirty="0" smtClean="0"/>
              <a:t>スマート</a:t>
            </a:r>
            <a:r>
              <a:rPr lang="ja-JP" altLang="en-US" dirty="0"/>
              <a:t>ポインタ</a:t>
            </a:r>
            <a:endParaRPr lang="en-US" altLang="ja-JP" dirty="0" smtClean="0"/>
          </a:p>
          <a:p>
            <a:pPr rtl="0"/>
            <a:endParaRPr lang="en-US" altLang="ja-JP" dirty="0"/>
          </a:p>
          <a:p>
            <a:pPr rtl="0"/>
            <a:r>
              <a:rPr lang="ja-JP" altLang="en-US" dirty="0" smtClean="0"/>
              <a:t>フォント描画</a:t>
            </a:r>
            <a:endParaRPr lang="en-US" altLang="ja-JP"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pic>
        <p:nvPicPr>
          <p:cNvPr id="5" name="コンテンツ プレースホルダー 4"/>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4234714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COM</a:t>
            </a:r>
            <a:r>
              <a:rPr kumimoji="1" lang="ja-JP" altLang="en-US" dirty="0" smtClean="0"/>
              <a:t>オブジェクト</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ソフトウェアの機能を外部から呼び出して利用する仕組みを定めた</a:t>
            </a:r>
            <a:r>
              <a:rPr kumimoji="1" lang="en-US" altLang="ja-JP" dirty="0" smtClean="0"/>
              <a:t/>
            </a:r>
            <a:br>
              <a:rPr kumimoji="1" lang="en-US" altLang="ja-JP" dirty="0" smtClean="0"/>
            </a:br>
            <a:r>
              <a:rPr kumimoji="1" lang="ja-JP" altLang="en-US" dirty="0" smtClean="0"/>
              <a:t>技術仕様</a:t>
            </a:r>
            <a:endParaRPr kumimoji="1" lang="en-US" altLang="ja-JP" dirty="0" smtClean="0"/>
          </a:p>
          <a:p>
            <a:endParaRPr lang="en-US" altLang="ja-JP" dirty="0" smtClean="0"/>
          </a:p>
          <a:p>
            <a:r>
              <a:rPr lang="en-US" altLang="ja-JP" dirty="0" smtClean="0"/>
              <a:t>DirectX</a:t>
            </a:r>
            <a:r>
              <a:rPr lang="ja-JP" altLang="en-US" dirty="0" smtClean="0"/>
              <a:t>では</a:t>
            </a:r>
            <a:r>
              <a:rPr lang="en-US" altLang="ja-JP" dirty="0" smtClean="0"/>
              <a:t>ID3D11Device</a:t>
            </a:r>
            <a:r>
              <a:rPr lang="ja-JP" altLang="en-US" dirty="0" smtClean="0"/>
              <a:t>や</a:t>
            </a:r>
            <a:r>
              <a:rPr lang="en-US" altLang="ja-JP" dirty="0" smtClean="0"/>
              <a:t>ID3D11Buffer</a:t>
            </a:r>
            <a:r>
              <a:rPr lang="ja-JP" altLang="en-US" dirty="0" smtClean="0"/>
              <a:t>などのオブジェクトが</a:t>
            </a:r>
            <a:r>
              <a:rPr lang="en-US" altLang="ja-JP" dirty="0" smtClean="0"/>
              <a:t/>
            </a:r>
            <a:br>
              <a:rPr lang="en-US" altLang="ja-JP" dirty="0" smtClean="0"/>
            </a:br>
            <a:r>
              <a:rPr lang="en-US" altLang="ja-JP" dirty="0" smtClean="0"/>
              <a:t>COM</a:t>
            </a:r>
            <a:r>
              <a:rPr lang="ja-JP" altLang="en-US" dirty="0" smtClean="0"/>
              <a:t>オブジェクトとして作られている</a:t>
            </a:r>
            <a:r>
              <a:rPr kumimoji="1" lang="ja-JP" altLang="en-US" dirty="0" smtClean="0"/>
              <a:t>。</a:t>
            </a:r>
            <a:endParaRPr kumimoji="1" lang="en-US" altLang="ja-JP" dirty="0" smtClean="0"/>
          </a:p>
          <a:p>
            <a:endParaRPr lang="en-US" altLang="ja-JP" dirty="0"/>
          </a:p>
          <a:p>
            <a:r>
              <a:rPr kumimoji="1" lang="en-US" altLang="ja-JP" dirty="0" smtClean="0"/>
              <a:t>COM</a:t>
            </a:r>
            <a:r>
              <a:rPr kumimoji="1" lang="ja-JP" altLang="en-US" dirty="0" smtClean="0"/>
              <a:t>オブジェクトは参照カウントで管理される。</a:t>
            </a:r>
            <a:endParaRPr kumimoji="1" lang="ja-JP" altLang="en-US" dirty="0"/>
          </a:p>
        </p:txBody>
      </p:sp>
    </p:spTree>
    <p:extLst>
      <p:ext uri="{BB962C8B-B14F-4D97-AF65-F5344CB8AC3E}">
        <p14:creationId xmlns:p14="http://schemas.microsoft.com/office/powerpoint/2010/main" val="43581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参照</a:t>
            </a:r>
            <a:r>
              <a:rPr lang="ja-JP" altLang="en-US" dirty="0"/>
              <a:t>カウント</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lang="en-US" altLang="ja-JP" dirty="0" smtClean="0"/>
              <a:t>COM</a:t>
            </a:r>
            <a:r>
              <a:rPr lang="ja-JP" altLang="en-US" dirty="0" smtClean="0"/>
              <a:t>オブジェクトは参照されている数を記録している</a:t>
            </a:r>
            <a:endParaRPr lang="en-US" altLang="ja-JP" dirty="0" smtClean="0"/>
          </a:p>
          <a:p>
            <a:endParaRPr lang="en-US" altLang="ja-JP" dirty="0"/>
          </a:p>
          <a:p>
            <a:r>
              <a:rPr lang="ja-JP" altLang="en-US" dirty="0" smtClean="0"/>
              <a:t>参照カウントが </a:t>
            </a:r>
            <a:r>
              <a:rPr lang="en-US" altLang="ja-JP" dirty="0" smtClean="0"/>
              <a:t>0 </a:t>
            </a:r>
            <a:r>
              <a:rPr lang="ja-JP" altLang="en-US" dirty="0" smtClean="0"/>
              <a:t>になると削除される</a:t>
            </a:r>
            <a:endParaRPr lang="en-US" altLang="ja-JP" dirty="0"/>
          </a:p>
          <a:p>
            <a:endParaRPr kumimoji="1" lang="en-US" altLang="ja-JP" dirty="0" smtClean="0"/>
          </a:p>
          <a:p>
            <a:r>
              <a:rPr lang="en-US" altLang="ja-JP" dirty="0" err="1" smtClean="0"/>
              <a:t>AddRef</a:t>
            </a:r>
            <a:r>
              <a:rPr lang="en-US" altLang="ja-JP" dirty="0" smtClean="0"/>
              <a:t>()</a:t>
            </a:r>
            <a:r>
              <a:rPr lang="ja-JP" altLang="en-US" dirty="0" smtClean="0"/>
              <a:t>で参照カウントをインクリメント</a:t>
            </a:r>
            <a:endParaRPr lang="en-US" altLang="ja-JP" dirty="0" smtClean="0"/>
          </a:p>
          <a:p>
            <a:endParaRPr kumimoji="1" lang="en-US" altLang="ja-JP" dirty="0"/>
          </a:p>
          <a:p>
            <a:r>
              <a:rPr lang="en-US" altLang="ja-JP" dirty="0" smtClean="0"/>
              <a:t>Release()</a:t>
            </a:r>
            <a:r>
              <a:rPr lang="ja-JP" altLang="en-US" dirty="0" smtClean="0"/>
              <a:t>で参照カウントをデクリメント</a:t>
            </a:r>
            <a:endParaRPr kumimoji="1" lang="ja-JP" altLang="en-US" dirty="0"/>
          </a:p>
        </p:txBody>
      </p:sp>
      <p:pic>
        <p:nvPicPr>
          <p:cNvPr id="1026" name="Picture 2" descr="http://marupeke296.com/images/ref_counte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9040" y="3053801"/>
            <a:ext cx="3596327" cy="331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スマートポインタ</a:t>
            </a:r>
            <a:endParaRPr kumimoji="1" lang="ja-JP" altLang="en-US" dirty="0"/>
          </a:p>
        </p:txBody>
      </p:sp>
      <p:sp>
        <p:nvSpPr>
          <p:cNvPr id="3" name="コンテンツ プレースホルダー 2"/>
          <p:cNvSpPr>
            <a:spLocks noGrp="1"/>
          </p:cNvSpPr>
          <p:nvPr>
            <p:ph idx="1"/>
          </p:nvPr>
        </p:nvSpPr>
        <p:spPr>
          <a:xfrm>
            <a:off x="609600" y="1898627"/>
            <a:ext cx="10972800" cy="4343400"/>
          </a:xfrm>
        </p:spPr>
        <p:txBody>
          <a:bodyPr>
            <a:normAutofit/>
          </a:bodyPr>
          <a:lstStyle/>
          <a:p>
            <a:endParaRPr kumimoji="1" lang="en-US" altLang="ja-JP" dirty="0" smtClean="0"/>
          </a:p>
          <a:p>
            <a:r>
              <a:rPr kumimoji="1" lang="ja-JP" altLang="en-US" dirty="0" smtClean="0"/>
              <a:t>メモリの破棄を自動でやってくれる</a:t>
            </a:r>
            <a:endParaRPr kumimoji="1" lang="en-US" altLang="ja-JP" dirty="0" smtClean="0"/>
          </a:p>
          <a:p>
            <a:endParaRPr lang="en-US" altLang="ja-JP" dirty="0"/>
          </a:p>
          <a:p>
            <a:r>
              <a:rPr kumimoji="1" lang="ja-JP" altLang="en-US" dirty="0" smtClean="0"/>
              <a:t>通常のポインタでは</a:t>
            </a:r>
            <a:r>
              <a:rPr lang="en-US" altLang="ja-JP" dirty="0" smtClean="0"/>
              <a:t> new </a:t>
            </a:r>
            <a:r>
              <a:rPr lang="ja-JP" altLang="en-US" dirty="0" err="1" smtClean="0"/>
              <a:t>でメ</a:t>
            </a:r>
            <a:r>
              <a:rPr lang="ja-JP" altLang="en-US" dirty="0" smtClean="0"/>
              <a:t>モリを確保し、</a:t>
            </a:r>
            <a:r>
              <a:rPr lang="en-US" altLang="ja-JP" dirty="0" smtClean="0"/>
              <a:t>delete </a:t>
            </a:r>
            <a:r>
              <a:rPr lang="ja-JP" altLang="en-US" dirty="0" smtClean="0"/>
              <a:t>で破棄する</a:t>
            </a:r>
            <a:endParaRPr lang="en-US" altLang="ja-JP" dirty="0" smtClean="0"/>
          </a:p>
          <a:p>
            <a:endParaRPr kumimoji="1" lang="en-US" altLang="ja-JP" dirty="0" smtClean="0"/>
          </a:p>
          <a:p>
            <a:r>
              <a:rPr lang="ja-JP" altLang="en-US" dirty="0" smtClean="0"/>
              <a:t>スマートポインタは </a:t>
            </a:r>
            <a:r>
              <a:rPr lang="en-US" altLang="ja-JP" dirty="0" err="1" smtClean="0"/>
              <a:t>std</a:t>
            </a:r>
            <a:r>
              <a:rPr lang="en-US" altLang="ja-JP" dirty="0" smtClean="0"/>
              <a:t>::</a:t>
            </a:r>
            <a:r>
              <a:rPr lang="en-US" altLang="ja-JP" dirty="0" err="1" smtClean="0"/>
              <a:t>make_unique</a:t>
            </a:r>
            <a:r>
              <a:rPr lang="ja-JP" altLang="en-US" dirty="0" smtClean="0"/>
              <a:t> などでメモリを確保する</a:t>
            </a:r>
            <a:endParaRPr lang="en-US" altLang="ja-JP" dirty="0" smtClean="0"/>
          </a:p>
          <a:p>
            <a:endParaRPr lang="en-US" altLang="ja-JP" dirty="0" smtClean="0"/>
          </a:p>
          <a:p>
            <a:r>
              <a:rPr lang="ja-JP" altLang="en-US" dirty="0" smtClean="0"/>
              <a:t>スマートポインタ変数</a:t>
            </a:r>
            <a:r>
              <a:rPr lang="ja-JP" altLang="en-US" dirty="0"/>
              <a:t>の</a:t>
            </a:r>
            <a:r>
              <a:rPr lang="ja-JP" altLang="en-US" dirty="0" smtClean="0"/>
              <a:t>破棄時に確保したメモリを破棄してくれる</a:t>
            </a:r>
            <a:endParaRPr lang="en-US" altLang="ja-JP" dirty="0" smtClean="0"/>
          </a:p>
          <a:p>
            <a:endParaRPr kumimoji="1" lang="en-US" altLang="ja-JP" dirty="0" smtClean="0"/>
          </a:p>
        </p:txBody>
      </p:sp>
    </p:spTree>
    <p:extLst>
      <p:ext uri="{BB962C8B-B14F-4D97-AF65-F5344CB8AC3E}">
        <p14:creationId xmlns:p14="http://schemas.microsoft.com/office/powerpoint/2010/main" val="66317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ComPtr</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COM</a:t>
            </a:r>
            <a:r>
              <a:rPr kumimoji="1" lang="ja-JP" altLang="en-US" dirty="0" smtClean="0"/>
              <a:t>オブジェクトをスマートポインタのように扱う機能</a:t>
            </a:r>
            <a:endParaRPr kumimoji="1" lang="en-US" altLang="ja-JP" dirty="0" smtClean="0"/>
          </a:p>
          <a:p>
            <a:endParaRPr lang="en-US" altLang="ja-JP" dirty="0"/>
          </a:p>
          <a:p>
            <a:r>
              <a:rPr kumimoji="1" lang="en-US" altLang="ja-JP" dirty="0" smtClean="0"/>
              <a:t>COM</a:t>
            </a:r>
            <a:r>
              <a:rPr kumimoji="1" lang="ja-JP" altLang="en-US" dirty="0" smtClean="0"/>
              <a:t>オブジェクトの生成時やコピー時に参照カウンタを</a:t>
            </a:r>
            <a:r>
              <a:rPr kumimoji="1" lang="en-US" altLang="ja-JP" dirty="0" smtClean="0"/>
              <a:t/>
            </a:r>
            <a:br>
              <a:rPr kumimoji="1" lang="en-US" altLang="ja-JP" dirty="0" smtClean="0"/>
            </a:br>
            <a:r>
              <a:rPr kumimoji="1" lang="ja-JP" altLang="en-US" dirty="0" smtClean="0"/>
              <a:t>自動でインクリメント</a:t>
            </a:r>
            <a:r>
              <a:rPr kumimoji="1" lang="en-US" altLang="ja-JP" dirty="0" smtClean="0"/>
              <a:t>(</a:t>
            </a:r>
            <a:r>
              <a:rPr kumimoji="1" lang="en-US" altLang="ja-JP" dirty="0" err="1" smtClean="0"/>
              <a:t>AddRef</a:t>
            </a:r>
            <a:r>
              <a:rPr kumimoji="1" lang="en-US" altLang="ja-JP" dirty="0" smtClean="0"/>
              <a:t>)</a:t>
            </a:r>
            <a:r>
              <a:rPr kumimoji="1" lang="ja-JP" altLang="en-US" dirty="0" smtClean="0"/>
              <a:t>してくれる</a:t>
            </a:r>
            <a:endParaRPr kumimoji="1" lang="en-US" altLang="ja-JP" dirty="0" smtClean="0"/>
          </a:p>
          <a:p>
            <a:endParaRPr lang="en-US" altLang="ja-JP" dirty="0"/>
          </a:p>
          <a:p>
            <a:r>
              <a:rPr kumimoji="1" lang="en-US" altLang="ja-JP" dirty="0" smtClean="0"/>
              <a:t>COM</a:t>
            </a:r>
            <a:r>
              <a:rPr kumimoji="1" lang="ja-JP" altLang="en-US" dirty="0" smtClean="0"/>
              <a:t>オブジェクトの破棄時に</a:t>
            </a:r>
            <a:r>
              <a:rPr kumimoji="1" lang="en-US" altLang="ja-JP" dirty="0" smtClean="0"/>
              <a:t/>
            </a:r>
            <a:br>
              <a:rPr kumimoji="1" lang="en-US" altLang="ja-JP" dirty="0" smtClean="0"/>
            </a:br>
            <a:r>
              <a:rPr kumimoji="1" lang="ja-JP" altLang="en-US" dirty="0" smtClean="0"/>
              <a:t>自動でデクリメント</a:t>
            </a:r>
            <a:r>
              <a:rPr kumimoji="1" lang="en-US" altLang="ja-JP" dirty="0" smtClean="0"/>
              <a:t>(Release)</a:t>
            </a:r>
            <a:r>
              <a:rPr kumimoji="1" lang="ja-JP" altLang="en-US" dirty="0" smtClean="0"/>
              <a:t>してくれる</a:t>
            </a:r>
            <a:endParaRPr kumimoji="1" lang="ja-JP" altLang="en-US" dirty="0"/>
          </a:p>
        </p:txBody>
      </p:sp>
    </p:spTree>
    <p:extLst>
      <p:ext uri="{BB962C8B-B14F-4D97-AF65-F5344CB8AC3E}">
        <p14:creationId xmlns:p14="http://schemas.microsoft.com/office/powerpoint/2010/main" val="4176714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フォント描画</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ASCII</a:t>
            </a:r>
            <a:r>
              <a:rPr kumimoji="1" lang="ja-JP" altLang="en-US" dirty="0" smtClean="0"/>
              <a:t>コード順の文字画像ファイルを使ってスプライト描画する。</a:t>
            </a:r>
            <a:endParaRPr kumimoji="1" lang="en-US" altLang="ja-JP" dirty="0" smtClean="0"/>
          </a:p>
          <a:p>
            <a:endParaRPr kumimoji="1" lang="en-US" altLang="ja-JP" dirty="0" smtClean="0"/>
          </a:p>
          <a:p>
            <a:pPr marL="0" indent="0">
              <a:buNone/>
            </a:pPr>
            <a:r>
              <a:rPr lang="en-US" altLang="ja-JP" dirty="0"/>
              <a:t>	</a:t>
            </a:r>
            <a:r>
              <a:rPr kumimoji="1" lang="en-US" altLang="ja-JP" dirty="0" smtClean="0"/>
              <a:t>char a = ‘a’; // 97</a:t>
            </a:r>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a:p>
          <a:p>
            <a:r>
              <a:rPr lang="ja-JP" altLang="en-US" dirty="0"/>
              <a:t>文字</a:t>
            </a:r>
            <a:r>
              <a:rPr lang="ja-JP" altLang="en-US" dirty="0" smtClean="0"/>
              <a:t>の場所を</a:t>
            </a:r>
            <a:r>
              <a:rPr lang="en-US" altLang="ja-JP" dirty="0" smtClean="0"/>
              <a:t>UV</a:t>
            </a:r>
            <a:r>
              <a:rPr lang="ja-JP" altLang="en-US" dirty="0" smtClean="0"/>
              <a:t>値に変換する。</a:t>
            </a:r>
            <a:r>
              <a:rPr kumimoji="1" lang="en-US" altLang="ja-JP" dirty="0" smtClean="0"/>
              <a:t> </a:t>
            </a:r>
            <a:endParaRPr kumimoji="1" lang="ja-JP" altLang="en-US"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3322" y="2554147"/>
            <a:ext cx="3985550" cy="3985550"/>
          </a:xfrm>
          <a:prstGeom prst="rect">
            <a:avLst/>
          </a:prstGeom>
        </p:spPr>
      </p:pic>
      <p:sp>
        <p:nvSpPr>
          <p:cNvPr id="4" name="角丸四角形吹き出し 3"/>
          <p:cNvSpPr/>
          <p:nvPr/>
        </p:nvSpPr>
        <p:spPr>
          <a:xfrm>
            <a:off x="2859578" y="3640975"/>
            <a:ext cx="2410691" cy="1429789"/>
          </a:xfrm>
          <a:prstGeom prst="wedgeRoundRectCallout">
            <a:avLst>
              <a:gd name="adj1" fmla="val -24281"/>
              <a:gd name="adj2" fmla="val -64244"/>
              <a:gd name="adj3" fmla="val 16667"/>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この数値から</a:t>
            </a:r>
            <a:endParaRPr kumimoji="1" lang="en-US" altLang="ja-JP" dirty="0" smtClean="0"/>
          </a:p>
          <a:p>
            <a:pPr algn="ctr"/>
            <a:r>
              <a:rPr kumimoji="1" lang="ja-JP" altLang="en-US" dirty="0" smtClean="0"/>
              <a:t>画像のどの部分を</a:t>
            </a:r>
            <a:endParaRPr kumimoji="1" lang="en-US" altLang="ja-JP" dirty="0" smtClean="0"/>
          </a:p>
          <a:p>
            <a:pPr algn="ctr"/>
            <a:r>
              <a:rPr kumimoji="1" lang="ja-JP" altLang="en-US" dirty="0" smtClean="0"/>
              <a:t>切り取るかを</a:t>
            </a:r>
            <a:endParaRPr kumimoji="1" lang="en-US" altLang="ja-JP" dirty="0" smtClean="0"/>
          </a:p>
          <a:p>
            <a:pPr algn="ctr"/>
            <a:r>
              <a:rPr kumimoji="1" lang="ja-JP" altLang="en-US" dirty="0"/>
              <a:t>計算</a:t>
            </a:r>
            <a:r>
              <a:rPr kumimoji="1" lang="ja-JP" altLang="en-US" dirty="0" smtClean="0"/>
              <a:t>する</a:t>
            </a:r>
            <a:endParaRPr kumimoji="1" lang="ja-JP" altLang="en-US" dirty="0"/>
          </a:p>
        </p:txBody>
      </p:sp>
      <p:sp>
        <p:nvSpPr>
          <p:cNvPr id="5" name="正方形/長方形 4"/>
          <p:cNvSpPr/>
          <p:nvPr/>
        </p:nvSpPr>
        <p:spPr>
          <a:xfrm>
            <a:off x="6494344" y="4056302"/>
            <a:ext cx="225945" cy="262310"/>
          </a:xfrm>
          <a:prstGeom prst="rect">
            <a:avLst/>
          </a:prstGeom>
          <a:noFill/>
          <a:ln w="1905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7080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実習内容</a:t>
            </a:r>
            <a:endParaRPr kumimoji="1" lang="ja-JP" altLang="en-US" dirty="0"/>
          </a:p>
        </p:txBody>
      </p:sp>
      <p:sp>
        <p:nvSpPr>
          <p:cNvPr id="3" name="コンテンツ プレースホルダー 2"/>
          <p:cNvSpPr>
            <a:spLocks noGrp="1"/>
          </p:cNvSpPr>
          <p:nvPr>
            <p:ph idx="1"/>
          </p:nvPr>
        </p:nvSpPr>
        <p:spPr/>
        <p:txBody>
          <a:bodyPr/>
          <a:lstStyle/>
          <a:p>
            <a:endParaRPr kumimoji="1" lang="en-US" altLang="ja-JP" dirty="0" smtClean="0"/>
          </a:p>
          <a:p>
            <a:r>
              <a:rPr kumimoji="1" lang="ja-JP" altLang="en-US" dirty="0" smtClean="0"/>
              <a:t>テクスチャ、シェーダー読み込み処理を関数化する</a:t>
            </a:r>
            <a:endParaRPr kumimoji="1" lang="en-US" altLang="ja-JP" dirty="0" smtClean="0"/>
          </a:p>
          <a:p>
            <a:endParaRPr kumimoji="1" lang="en-US" altLang="ja-JP" dirty="0" smtClean="0"/>
          </a:p>
          <a:p>
            <a:r>
              <a:rPr kumimoji="1" lang="en-US" altLang="ja-JP" dirty="0" smtClean="0"/>
              <a:t>COM</a:t>
            </a:r>
            <a:r>
              <a:rPr kumimoji="1" lang="ja-JP" altLang="en-US" dirty="0" smtClean="0"/>
              <a:t>オブジェクトを</a:t>
            </a:r>
            <a:r>
              <a:rPr kumimoji="1" lang="en-US" altLang="ja-JP" dirty="0" err="1" smtClean="0"/>
              <a:t>ComPtr</a:t>
            </a:r>
            <a:r>
              <a:rPr kumimoji="1" lang="ja-JP" altLang="en-US" dirty="0" smtClean="0"/>
              <a:t>で管理するようにする</a:t>
            </a:r>
            <a:endParaRPr kumimoji="1" lang="en-US" altLang="ja-JP" dirty="0" smtClean="0"/>
          </a:p>
          <a:p>
            <a:endParaRPr lang="en-US" altLang="ja-JP" dirty="0"/>
          </a:p>
          <a:p>
            <a:r>
              <a:rPr kumimoji="1" lang="ja-JP" altLang="en-US" dirty="0" smtClean="0"/>
              <a:t>スプライトクラスを拡張子、フォントを描画できるようにする</a:t>
            </a:r>
            <a:endParaRPr kumimoji="1" lang="en-US" altLang="ja-JP" dirty="0"/>
          </a:p>
        </p:txBody>
      </p:sp>
    </p:spTree>
    <p:extLst>
      <p:ext uri="{BB962C8B-B14F-4D97-AF65-F5344CB8AC3E}">
        <p14:creationId xmlns:p14="http://schemas.microsoft.com/office/powerpoint/2010/main" val="287351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825</TotalTime>
  <Words>206</Words>
  <Application>Microsoft Office PowerPoint</Application>
  <PresentationFormat>ワイド画面</PresentationFormat>
  <Paragraphs>65</Paragraphs>
  <Slides>9</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9</vt:i4>
      </vt:variant>
    </vt:vector>
  </HeadingPairs>
  <TitlesOfParts>
    <vt:vector size="16" baseType="lpstr">
      <vt:lpstr>Meiryo UI</vt:lpstr>
      <vt:lpstr>ＭＳ ゴシック</vt:lpstr>
      <vt:lpstr>ＭＳ 明朝</vt:lpstr>
      <vt:lpstr>Arial</vt:lpstr>
      <vt:lpstr>Palatino Linotype</vt:lpstr>
      <vt:lpstr>Wingdings 2</vt:lpstr>
      <vt:lpstr>ブレーンストーミングのプレゼンテーション</vt:lpstr>
      <vt:lpstr>描画エンジン開発Ⅰ・Ⅱ</vt:lpstr>
      <vt:lpstr>授業内容</vt:lpstr>
      <vt:lpstr>実行結果</vt:lpstr>
      <vt:lpstr>COMオブジェクト</vt:lpstr>
      <vt:lpstr>参照カウント</vt:lpstr>
      <vt:lpstr>スマートポインタ</vt:lpstr>
      <vt:lpstr>ComPtr</vt:lpstr>
      <vt:lpstr>フォント描画</vt:lpstr>
      <vt:lpstr>実習内容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描画エンジン制作Ⅰ</dc:title>
  <dc:creator>吉野 広二</dc:creator>
  <cp:lastModifiedBy>吉野 広二</cp:lastModifiedBy>
  <cp:revision>66</cp:revision>
  <dcterms:created xsi:type="dcterms:W3CDTF">2019-03-17T05:51:21Z</dcterms:created>
  <dcterms:modified xsi:type="dcterms:W3CDTF">2021-03-05T04:53:46Z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