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handoutMasterIdLst>
    <p:handoutMasterId r:id="rId17"/>
  </p:handoutMasterIdLst>
  <p:sldIdLst>
    <p:sldId id="272" r:id="rId2"/>
    <p:sldId id="273" r:id="rId3"/>
    <p:sldId id="289" r:id="rId4"/>
    <p:sldId id="284" r:id="rId5"/>
    <p:sldId id="290" r:id="rId6"/>
    <p:sldId id="291" r:id="rId7"/>
    <p:sldId id="292" r:id="rId8"/>
    <p:sldId id="281" r:id="rId9"/>
    <p:sldId id="282" r:id="rId10"/>
    <p:sldId id="285" r:id="rId11"/>
    <p:sldId id="288" r:id="rId12"/>
    <p:sldId id="287" r:id="rId13"/>
    <p:sldId id="286" r:id="rId14"/>
    <p:sldId id="283" r:id="rId15"/>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2521C8-11F7-0D8E-D84E-9ED656CAD39D}" v="45" dt="2021-04-06T06:33:10.026"/>
  </p1510:revLst>
</p1510:revInfo>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8" autoAdjust="0"/>
    <p:restoredTop sz="75270" autoAdjust="0"/>
  </p:normalViewPr>
  <p:slideViewPr>
    <p:cSldViewPr snapToGrid="0">
      <p:cViewPr varScale="1">
        <p:scale>
          <a:sx n="58" d="100"/>
          <a:sy n="58" d="100"/>
        </p:scale>
        <p:origin x="1188"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9" d="100"/>
          <a:sy n="89" d="100"/>
        </p:scale>
        <p:origin x="3148" y="4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永瀬 鈴久" userId="S::snagase@ecc.ac.jp::83032554-059d-4787-aabc-41c65cdc4991" providerId="AD" clId="Web-{D72521C8-11F7-0D8E-D84E-9ED656CAD39D}"/>
    <pc:docChg chg="modSld">
      <pc:chgData name="永瀬 鈴久" userId="S::snagase@ecc.ac.jp::83032554-059d-4787-aabc-41c65cdc4991" providerId="AD" clId="Web-{D72521C8-11F7-0D8E-D84E-9ED656CAD39D}" dt="2021-04-06T06:33:10.026" v="44" actId="20577"/>
      <pc:docMkLst>
        <pc:docMk/>
      </pc:docMkLst>
      <pc:sldChg chg="modSp">
        <pc:chgData name="永瀬 鈴久" userId="S::snagase@ecc.ac.jp::83032554-059d-4787-aabc-41c65cdc4991" providerId="AD" clId="Web-{D72521C8-11F7-0D8E-D84E-9ED656CAD39D}" dt="2021-04-06T06:30:47.304" v="21" actId="1076"/>
        <pc:sldMkLst>
          <pc:docMk/>
          <pc:sldMk cId="3839466485" sldId="287"/>
        </pc:sldMkLst>
        <pc:spChg chg="mod">
          <ac:chgData name="永瀬 鈴久" userId="S::snagase@ecc.ac.jp::83032554-059d-4787-aabc-41c65cdc4991" providerId="AD" clId="Web-{D72521C8-11F7-0D8E-D84E-9ED656CAD39D}" dt="2021-04-06T06:30:42.242" v="16" actId="14100"/>
          <ac:spMkLst>
            <pc:docMk/>
            <pc:sldMk cId="3839466485" sldId="287"/>
            <ac:spMk id="7" creationId="{00000000-0000-0000-0000-000000000000}"/>
          </ac:spMkLst>
        </pc:spChg>
        <pc:spChg chg="mod">
          <ac:chgData name="永瀬 鈴久" userId="S::snagase@ecc.ac.jp::83032554-059d-4787-aabc-41c65cdc4991" providerId="AD" clId="Web-{D72521C8-11F7-0D8E-D84E-9ED656CAD39D}" dt="2021-04-06T06:30:44.664" v="20" actId="20577"/>
          <ac:spMkLst>
            <pc:docMk/>
            <pc:sldMk cId="3839466485" sldId="287"/>
            <ac:spMk id="9" creationId="{00000000-0000-0000-0000-000000000000}"/>
          </ac:spMkLst>
        </pc:spChg>
        <pc:spChg chg="mod">
          <ac:chgData name="永瀬 鈴久" userId="S::snagase@ecc.ac.jp::83032554-059d-4787-aabc-41c65cdc4991" providerId="AD" clId="Web-{D72521C8-11F7-0D8E-D84E-9ED656CAD39D}" dt="2021-04-06T06:30:47.304" v="21" actId="1076"/>
          <ac:spMkLst>
            <pc:docMk/>
            <pc:sldMk cId="3839466485" sldId="287"/>
            <ac:spMk id="10" creationId="{00000000-0000-0000-0000-000000000000}"/>
          </ac:spMkLst>
        </pc:spChg>
      </pc:sldChg>
      <pc:sldChg chg="addSp delSp modSp">
        <pc:chgData name="永瀬 鈴久" userId="S::snagase@ecc.ac.jp::83032554-059d-4787-aabc-41c65cdc4991" providerId="AD" clId="Web-{D72521C8-11F7-0D8E-D84E-9ED656CAD39D}" dt="2021-04-06T06:33:10.026" v="44" actId="20577"/>
        <pc:sldMkLst>
          <pc:docMk/>
          <pc:sldMk cId="144060881" sldId="288"/>
        </pc:sldMkLst>
        <pc:spChg chg="mod">
          <ac:chgData name="永瀬 鈴久" userId="S::snagase@ecc.ac.jp::83032554-059d-4787-aabc-41c65cdc4991" providerId="AD" clId="Web-{D72521C8-11F7-0D8E-D84E-9ED656CAD39D}" dt="2021-04-06T06:33:10.026" v="44" actId="20577"/>
          <ac:spMkLst>
            <pc:docMk/>
            <pc:sldMk cId="144060881" sldId="288"/>
            <ac:spMk id="7" creationId="{00000000-0000-0000-0000-000000000000}"/>
          </ac:spMkLst>
        </pc:spChg>
        <pc:spChg chg="add del mod">
          <ac:chgData name="永瀬 鈴久" userId="S::snagase@ecc.ac.jp::83032554-059d-4787-aabc-41c65cdc4991" providerId="AD" clId="Web-{D72521C8-11F7-0D8E-D84E-9ED656CAD39D}" dt="2021-04-06T06:32:03.962" v="32"/>
          <ac:spMkLst>
            <pc:docMk/>
            <pc:sldMk cId="144060881" sldId="288"/>
            <ac:spMk id="10" creationId="{02615A36-5824-4A23-8112-13D09DAED8F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4DA88A-700E-4959-AD05-3C421866BDC6}" type="datetime4">
              <a:rPr kumimoji="1" lang="ja-JP" altLang="en-US" smtClean="0">
                <a:latin typeface="Meiryo UI" panose="020B0604030504040204" pitchFamily="50" charset="-128"/>
                <a:ea typeface="Meiryo UI" panose="020B0604030504040204" pitchFamily="50" charset="-128"/>
              </a:rPr>
              <a:t>2021年4月5日</a:t>
            </a:fld>
            <a:endParaRPr kumimoji="1"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09A4F4-89FA-4551-A9F4-ECDBD52C06D6}" type="slidenum">
              <a:rPr kumimoji="1" lang="en-US" altLang="ja-JP" smtClean="0">
                <a:latin typeface="Meiryo UI" panose="020B0604030504040204" pitchFamily="50" charset="-128"/>
                <a:ea typeface="Meiryo UI" panose="020B0604030504040204" pitchFamily="50" charset="-128"/>
              </a:rPr>
              <a:t>‹#›</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248109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EECA54F6-A409-4052-BA8C-D33E3AF8AD29}" type="datetime4">
              <a:rPr lang="ja-JP" altLang="en-US" smtClean="0"/>
              <a:pPr/>
              <a:t>2021年4月5日</a:t>
            </a:fld>
            <a:endParaRPr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893B0CF2-7F87-4E02-A248-870047730F99}" type="slidenum">
              <a:rPr lang="en-US" altLang="ja-JP" smtClean="0"/>
              <a:pPr/>
              <a:t>‹#›</a:t>
            </a:fld>
            <a:endParaRPr lang="ja-JP" altLang="en-US" dirty="0"/>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pPr rtl="0"/>
            <a:fld id="{893B0CF2-7F87-4E02-A248-870047730F99}" type="slidenum">
              <a:rPr lang="en-US" altLang="ja-JP" smtClean="0">
                <a:latin typeface="Meiryo UI" panose="020B0604030504040204" pitchFamily="50" charset="-128"/>
                <a:ea typeface="Meiryo UI" panose="020B0604030504040204" pitchFamily="50" charset="-128"/>
              </a:rPr>
              <a:t>1</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95133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2</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6351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93B0CF2-7F87-4E02-A248-870047730F99}" type="slidenum">
              <a:rPr lang="en-US" altLang="ja-JP" smtClean="0"/>
              <a:pPr/>
              <a:t>3</a:t>
            </a:fld>
            <a:endParaRPr lang="ja-JP" altLang="en-US" dirty="0"/>
          </a:p>
        </p:txBody>
      </p:sp>
    </p:spTree>
    <p:extLst>
      <p:ext uri="{BB962C8B-B14F-4D97-AF65-F5344CB8AC3E}">
        <p14:creationId xmlns:p14="http://schemas.microsoft.com/office/powerpoint/2010/main" val="621181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93B0CF2-7F87-4E02-A248-870047730F99}" type="slidenum">
              <a:rPr lang="en-US" altLang="ja-JP" smtClean="0"/>
              <a:pPr/>
              <a:t>4</a:t>
            </a:fld>
            <a:endParaRPr lang="ja-JP" altLang="en-US" dirty="0"/>
          </a:p>
        </p:txBody>
      </p:sp>
    </p:spTree>
    <p:extLst>
      <p:ext uri="{BB962C8B-B14F-4D97-AF65-F5344CB8AC3E}">
        <p14:creationId xmlns:p14="http://schemas.microsoft.com/office/powerpoint/2010/main" val="2307315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93B0CF2-7F87-4E02-A248-870047730F99}" type="slidenum">
              <a:rPr lang="en-US" altLang="ja-JP" smtClean="0"/>
              <a:pPr/>
              <a:t>5</a:t>
            </a:fld>
            <a:endParaRPr lang="ja-JP" altLang="en-US" dirty="0"/>
          </a:p>
        </p:txBody>
      </p:sp>
    </p:spTree>
    <p:extLst>
      <p:ext uri="{BB962C8B-B14F-4D97-AF65-F5344CB8AC3E}">
        <p14:creationId xmlns:p14="http://schemas.microsoft.com/office/powerpoint/2010/main" val="1603501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93B0CF2-7F87-4E02-A248-870047730F99}" type="slidenum">
              <a:rPr lang="en-US" altLang="ja-JP" smtClean="0"/>
              <a:pPr/>
              <a:t>6</a:t>
            </a:fld>
            <a:endParaRPr lang="ja-JP" altLang="en-US" dirty="0"/>
          </a:p>
        </p:txBody>
      </p:sp>
    </p:spTree>
    <p:extLst>
      <p:ext uri="{BB962C8B-B14F-4D97-AF65-F5344CB8AC3E}">
        <p14:creationId xmlns:p14="http://schemas.microsoft.com/office/powerpoint/2010/main" val="1758970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93B0CF2-7F87-4E02-A248-870047730F99}" type="slidenum">
              <a:rPr lang="en-US" altLang="ja-JP" smtClean="0"/>
              <a:pPr/>
              <a:t>7</a:t>
            </a:fld>
            <a:endParaRPr lang="ja-JP" altLang="en-US" dirty="0"/>
          </a:p>
        </p:txBody>
      </p:sp>
    </p:spTree>
    <p:extLst>
      <p:ext uri="{BB962C8B-B14F-4D97-AF65-F5344CB8AC3E}">
        <p14:creationId xmlns:p14="http://schemas.microsoft.com/office/powerpoint/2010/main" val="2545499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893B0CF2-7F87-4E02-A248-870047730F99}" type="slidenum">
              <a:rPr lang="en-US" altLang="ja-JP" smtClean="0"/>
              <a:pPr/>
              <a:t>12</a:t>
            </a:fld>
            <a:endParaRPr lang="ja-JP" altLang="en-US" dirty="0"/>
          </a:p>
        </p:txBody>
      </p:sp>
    </p:spTree>
    <p:extLst>
      <p:ext uri="{BB962C8B-B14F-4D97-AF65-F5344CB8AC3E}">
        <p14:creationId xmlns:p14="http://schemas.microsoft.com/office/powerpoint/2010/main" val="551868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893B0CF2-7F87-4E02-A248-870047730F99}" type="slidenum">
              <a:rPr lang="en-US" altLang="ja-JP" smtClean="0"/>
              <a:pPr/>
              <a:t>14</a:t>
            </a:fld>
            <a:endParaRPr lang="ja-JP" altLang="en-US" dirty="0"/>
          </a:p>
        </p:txBody>
      </p:sp>
    </p:spTree>
    <p:extLst>
      <p:ext uri="{BB962C8B-B14F-4D97-AF65-F5344CB8AC3E}">
        <p14:creationId xmlns:p14="http://schemas.microsoft.com/office/powerpoint/2010/main" val="3778898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1">
        <a:schemeClr val="bg1"/>
      </p:bgRef>
    </p:bg>
    <p:spTree>
      <p:nvGrpSpPr>
        <p:cNvPr id="1" name=""/>
        <p:cNvGrpSpPr/>
        <p:nvPr/>
      </p:nvGrpSpPr>
      <p:grpSpPr>
        <a:xfrm>
          <a:off x="0" y="0"/>
          <a:ext cx="0" cy="0"/>
          <a:chOff x="0" y="0"/>
          <a:chExt cx="0" cy="0"/>
        </a:xfrm>
      </p:grpSpPr>
      <p:grpSp>
        <p:nvGrpSpPr>
          <p:cNvPr id="10" name="グループ 9"/>
          <p:cNvGrpSpPr/>
          <p:nvPr/>
        </p:nvGrpSpPr>
        <p:grpSpPr>
          <a:xfrm>
            <a:off x="0" y="6208894"/>
            <a:ext cx="12192000" cy="649106"/>
            <a:chOff x="0" y="6208894"/>
            <a:chExt cx="12192000" cy="649106"/>
          </a:xfrm>
        </p:grpSpPr>
        <p:sp>
          <p:nvSpPr>
            <p:cNvPr id="2" name="長方形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rtl="0"/>
              <a:endParaRPr lang="ja-JP" altLang="en-US" noProof="0" dirty="0"/>
            </a:p>
          </p:txBody>
        </p:sp>
        <p:cxnSp>
          <p:nvCxnSpPr>
            <p:cNvPr id="7" name="直線​​コネクタ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直線​​コネクタ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タイトル 8"/>
          <p:cNvSpPr>
            <a:spLocks noGrp="1"/>
          </p:cNvSpPr>
          <p:nvPr>
            <p:ph type="ctrTitle"/>
          </p:nvPr>
        </p:nvSpPr>
        <p:spPr>
          <a:xfrm>
            <a:off x="711200" y="1371600"/>
            <a:ext cx="10468864" cy="1828800"/>
          </a:xfrm>
          <a:ln>
            <a:noFill/>
          </a:ln>
        </p:spPr>
        <p:txBody>
          <a:bodyPr vert="horz" tIns="0" rIns="18288" bIns="0" rtlCol="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eiryo UI" panose="020B0604030504040204" pitchFamily="50" charset="-128"/>
                <a:ea typeface="Meiryo UI" panose="020B0604030504040204" pitchFamily="50" charset="-128"/>
                <a:cs typeface="+mj-cs"/>
              </a:defRPr>
            </a:lvl1pPr>
          </a:lstStyle>
          <a:p>
            <a:pPr rtl="0"/>
            <a:r>
              <a:rPr lang="ja-JP" altLang="en-US" noProof="0"/>
              <a:t>マスター タイトルの書式設定</a:t>
            </a:r>
            <a:endParaRPr kumimoji="0" lang="ja-JP" altLang="en-US" noProof="0" dirty="0"/>
          </a:p>
        </p:txBody>
      </p:sp>
      <p:sp>
        <p:nvSpPr>
          <p:cNvPr id="17" name="サブタイトル 16"/>
          <p:cNvSpPr>
            <a:spLocks noGrp="1"/>
          </p:cNvSpPr>
          <p:nvPr>
            <p:ph type="subTitle" idx="1"/>
          </p:nvPr>
        </p:nvSpPr>
        <p:spPr>
          <a:xfrm>
            <a:off x="711200" y="3228536"/>
            <a:ext cx="10472928" cy="1752600"/>
          </a:xfrm>
        </p:spPr>
        <p:txBody>
          <a:bodyPr lIns="0" rIns="18288" rtlCol="0"/>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ja-JP" altLang="en-US" noProof="0"/>
              <a:t>マスター サブタイトルの書式設定</a:t>
            </a:r>
            <a:endParaRPr kumimoji="0" lang="ja-JP" altLang="en-US" noProof="0" dirty="0"/>
          </a:p>
        </p:txBody>
      </p:sp>
      <p:sp>
        <p:nvSpPr>
          <p:cNvPr id="30" name="日付プレースホルダー 29"/>
          <p:cNvSpPr>
            <a:spLocks noGrp="1"/>
          </p:cNvSpPr>
          <p:nvPr>
            <p:ph type="dt" sz="half" idx="10"/>
          </p:nvPr>
        </p:nvSpPr>
        <p:spPr/>
        <p:txBody>
          <a:bodyPr rtlCol="0"/>
          <a:lstStyle/>
          <a:p>
            <a:pPr rtl="0"/>
            <a:fld id="{E7D9F5B4-D2B9-4671-9B63-0110E6386A4E}" type="datetime4">
              <a:rPr lang="ja-JP" altLang="en-US" smtClean="0"/>
              <a:t>2021年4月5日</a:t>
            </a:fld>
            <a:endParaRPr lang="en-US" dirty="0"/>
          </a:p>
        </p:txBody>
      </p:sp>
      <p:sp>
        <p:nvSpPr>
          <p:cNvPr id="19" name="フッター プレースホルダー 18"/>
          <p:cNvSpPr>
            <a:spLocks noGrp="1"/>
          </p:cNvSpPr>
          <p:nvPr>
            <p:ph type="ftr" sz="quarter" idx="11"/>
          </p:nvPr>
        </p:nvSpPr>
        <p:spPr/>
        <p:txBody>
          <a:bodyPr rtlCol="0"/>
          <a:lstStyle/>
          <a:p>
            <a:pPr rtl="0"/>
            <a:r>
              <a:rPr lang="ja-JP" altLang="en-US" noProof="0" dirty="0"/>
              <a:t>フッターを追加</a:t>
            </a:r>
          </a:p>
        </p:txBody>
      </p:sp>
      <p:sp>
        <p:nvSpPr>
          <p:cNvPr id="27" name="スライド番号プレースホルダー 26"/>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kumimoji="0" lang="ja-JP" altLang="en-US" noProof="0" dirty="0"/>
          </a:p>
        </p:txBody>
      </p:sp>
      <p:sp>
        <p:nvSpPr>
          <p:cNvPr id="3" name="縦書きテキスト プレースホルダー 2"/>
          <p:cNvSpPr>
            <a:spLocks noGrp="1"/>
          </p:cNvSpPr>
          <p:nvPr>
            <p:ph type="body" orient="vert" idx="1" hasCustomPrompt="1"/>
          </p:nvPr>
        </p:nvSpPr>
        <p:spPr/>
        <p:txBody>
          <a:bodyPr vert="eaVert" rtlCol="0"/>
          <a:lstStyle/>
          <a:p>
            <a:pPr lvl="0" rtl="0" eaLnBrk="1" latinLnBrk="0" hangingPunct="1"/>
            <a:r>
              <a:rPr lang="ja-JP" altLang="en-US" noProof="0" dirty="0"/>
              <a:t>クリックしてマスター テキストのスタイルを編集</a:t>
            </a:r>
          </a:p>
          <a:p>
            <a:pPr lvl="1"/>
            <a:r>
              <a:rPr kumimoji="1" lang="ja-JP" altLang="en-US" noProof="0" dirty="0"/>
              <a:t>第 </a:t>
            </a:r>
            <a:r>
              <a:rPr kumimoji="1" lang="en-US" altLang="ja-JP" noProof="0" dirty="0"/>
              <a:t>2 </a:t>
            </a:r>
            <a:r>
              <a:rPr kumimoji="1" lang="ja-JP" altLang="en-US" noProof="0" dirty="0"/>
              <a:t>レベル</a:t>
            </a:r>
          </a:p>
          <a:p>
            <a:pPr lvl="2"/>
            <a:r>
              <a:rPr kumimoji="1" lang="ja-JP" altLang="en-US" noProof="0" dirty="0"/>
              <a:t>第 </a:t>
            </a:r>
            <a:r>
              <a:rPr kumimoji="1" lang="en-US" altLang="ja-JP" noProof="0" dirty="0"/>
              <a:t>3 </a:t>
            </a:r>
            <a:r>
              <a:rPr kumimoji="1" lang="ja-JP" altLang="en-US" noProof="0" dirty="0"/>
              <a:t>レベル</a:t>
            </a:r>
          </a:p>
          <a:p>
            <a:pPr lvl="3"/>
            <a:r>
              <a:rPr kumimoji="1" lang="ja-JP" altLang="en-US" noProof="0" dirty="0"/>
              <a:t>第 </a:t>
            </a:r>
            <a:r>
              <a:rPr kumimoji="1" lang="en-US" altLang="ja-JP" noProof="0" dirty="0"/>
              <a:t>4 </a:t>
            </a:r>
            <a:r>
              <a:rPr kumimoji="1" lang="ja-JP" altLang="en-US" noProof="0" dirty="0"/>
              <a:t>レベル</a:t>
            </a:r>
          </a:p>
          <a:p>
            <a:pPr lvl="4"/>
            <a:r>
              <a:rPr kumimoji="1" lang="ja-JP" altLang="en-US" noProof="0" dirty="0"/>
              <a:t>第 </a:t>
            </a:r>
            <a:r>
              <a:rPr kumimoji="1" lang="en-US" altLang="ja-JP" noProof="0" dirty="0"/>
              <a:t>5 </a:t>
            </a:r>
            <a:r>
              <a:rPr kumimoji="1" lang="ja-JP" altLang="en-US" noProof="0" dirty="0"/>
              <a:t>レベル</a:t>
            </a:r>
          </a:p>
        </p:txBody>
      </p:sp>
      <p:sp>
        <p:nvSpPr>
          <p:cNvPr id="4" name="日付プレースホルダー 3"/>
          <p:cNvSpPr>
            <a:spLocks noGrp="1"/>
          </p:cNvSpPr>
          <p:nvPr>
            <p:ph type="dt" sz="half" idx="10"/>
          </p:nvPr>
        </p:nvSpPr>
        <p:spPr/>
        <p:txBody>
          <a:bodyPr rtlCol="0"/>
          <a:lstStyle/>
          <a:p>
            <a:pPr rtl="0"/>
            <a:fld id="{0189D195-22A8-4E03-A4C1-FF558F7B427F}" type="datetime4">
              <a:rPr lang="ja-JP" altLang="en-US" smtClean="0"/>
              <a:t>2021年4月5日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dirty="0"/>
              <a:t>フッターを追加</a:t>
            </a:r>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914402"/>
            <a:ext cx="2743200" cy="5211763"/>
          </a:xfrm>
        </p:spPr>
        <p:txBody>
          <a:bodyPr vert="eaVert" rtlCol="0"/>
          <a:lstStyle/>
          <a:p>
            <a:pPr rtl="0"/>
            <a:r>
              <a:rPr lang="ja-JP" altLang="en-US" noProof="0"/>
              <a:t>マスター タイトルの書式設定</a:t>
            </a:r>
            <a:endParaRPr kumimoji="0" lang="ja-JP" altLang="en-US" noProof="0" dirty="0"/>
          </a:p>
        </p:txBody>
      </p:sp>
      <p:sp>
        <p:nvSpPr>
          <p:cNvPr id="3" name="縦書きテキスト プレースホルダー 2"/>
          <p:cNvSpPr>
            <a:spLocks noGrp="1"/>
          </p:cNvSpPr>
          <p:nvPr>
            <p:ph type="body" orient="vert" idx="1" hasCustomPrompt="1"/>
          </p:nvPr>
        </p:nvSpPr>
        <p:spPr>
          <a:xfrm>
            <a:off x="609600" y="914402"/>
            <a:ext cx="8026400" cy="5211763"/>
          </a:xfrm>
        </p:spPr>
        <p:txBody>
          <a:bodyPr vert="eaVert" rtlCol="0"/>
          <a:lstStyle/>
          <a:p>
            <a:pPr lvl="0" rtl="0" eaLnBrk="1" latinLnBrk="0" hangingPunct="1"/>
            <a:r>
              <a:rPr lang="ja-JP" altLang="en-US" noProof="0" dirty="0"/>
              <a:t>クリックしてマスター テキストのスタイルを編集</a:t>
            </a:r>
          </a:p>
          <a:p>
            <a:pPr lvl="1"/>
            <a:r>
              <a:rPr kumimoji="1" lang="ja-JP" altLang="en-US" noProof="0" dirty="0"/>
              <a:t>第 </a:t>
            </a:r>
            <a:r>
              <a:rPr kumimoji="1" lang="en-US" altLang="ja-JP" noProof="0" dirty="0"/>
              <a:t>2 </a:t>
            </a:r>
            <a:r>
              <a:rPr kumimoji="1" lang="ja-JP" altLang="en-US" noProof="0" dirty="0"/>
              <a:t>レベル</a:t>
            </a:r>
          </a:p>
          <a:p>
            <a:pPr lvl="2"/>
            <a:r>
              <a:rPr kumimoji="1" lang="ja-JP" altLang="en-US" noProof="0" dirty="0"/>
              <a:t>第 </a:t>
            </a:r>
            <a:r>
              <a:rPr kumimoji="1" lang="en-US" altLang="ja-JP" noProof="0" dirty="0"/>
              <a:t>3 </a:t>
            </a:r>
            <a:r>
              <a:rPr kumimoji="1" lang="ja-JP" altLang="en-US" noProof="0" dirty="0"/>
              <a:t>レベル</a:t>
            </a:r>
          </a:p>
          <a:p>
            <a:pPr lvl="3"/>
            <a:r>
              <a:rPr kumimoji="1" lang="ja-JP" altLang="en-US" noProof="0" dirty="0"/>
              <a:t>第 </a:t>
            </a:r>
            <a:r>
              <a:rPr kumimoji="1" lang="en-US" altLang="ja-JP" noProof="0" dirty="0"/>
              <a:t>4 </a:t>
            </a:r>
            <a:r>
              <a:rPr kumimoji="1" lang="ja-JP" altLang="en-US" noProof="0" dirty="0"/>
              <a:t>レベル</a:t>
            </a:r>
          </a:p>
          <a:p>
            <a:pPr lvl="4"/>
            <a:r>
              <a:rPr kumimoji="1" lang="ja-JP" altLang="en-US" noProof="0" dirty="0"/>
              <a:t>第 </a:t>
            </a:r>
            <a:r>
              <a:rPr kumimoji="1" lang="en-US" altLang="ja-JP" noProof="0" dirty="0"/>
              <a:t>5 </a:t>
            </a:r>
            <a:r>
              <a:rPr kumimoji="1" lang="ja-JP" altLang="en-US" noProof="0" dirty="0"/>
              <a:t>レベル</a:t>
            </a:r>
          </a:p>
        </p:txBody>
      </p:sp>
      <p:sp>
        <p:nvSpPr>
          <p:cNvPr id="4" name="日付プレースホルダー 3"/>
          <p:cNvSpPr>
            <a:spLocks noGrp="1"/>
          </p:cNvSpPr>
          <p:nvPr>
            <p:ph type="dt" sz="half" idx="10"/>
          </p:nvPr>
        </p:nvSpPr>
        <p:spPr/>
        <p:txBody>
          <a:bodyPr rtlCol="0"/>
          <a:lstStyle/>
          <a:p>
            <a:pPr rtl="0"/>
            <a:fld id="{A59B777F-2BA6-42C0-83EF-2CC97DD0D6E7}" type="datetime4">
              <a:rPr lang="ja-JP" altLang="en-US" smtClean="0"/>
              <a:t>2021年4月5日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dirty="0"/>
              <a:t>フッターを追加</a:t>
            </a:r>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kumimoji="0" lang="ja-JP" altLang="en-US" noProof="0" dirty="0"/>
          </a:p>
        </p:txBody>
      </p:sp>
      <p:sp>
        <p:nvSpPr>
          <p:cNvPr id="3" name="コンテンツ プレースホルダー 2"/>
          <p:cNvSpPr>
            <a:spLocks noGrp="1"/>
          </p:cNvSpPr>
          <p:nvPr>
            <p:ph idx="1"/>
          </p:nvPr>
        </p:nvSpPr>
        <p:spPr/>
        <p:txBody>
          <a:bodyPr rtlCol="0"/>
          <a:lstStyle/>
          <a:p>
            <a:pPr lvl="0" rtl="0" eaLnBrk="1" latinLnBrk="0" hangingPunct="1"/>
            <a:r>
              <a:rPr lang="ja-JP" altLang="en-US" noProof="0"/>
              <a:t>マスター テキストの書式設定</a:t>
            </a:r>
          </a:p>
          <a:p>
            <a:pPr lvl="1" rtl="0" eaLnBrk="1" latinLnBrk="0" hangingPunct="1"/>
            <a:r>
              <a:rPr lang="ja-JP" altLang="en-US" noProof="0"/>
              <a:t>第 </a:t>
            </a:r>
            <a:r>
              <a:rPr lang="en-US" altLang="ja-JP" noProof="0"/>
              <a:t>2 </a:t>
            </a:r>
            <a:r>
              <a:rPr lang="ja-JP" altLang="en-US" noProof="0"/>
              <a:t>レベル</a:t>
            </a:r>
          </a:p>
          <a:p>
            <a:pPr lvl="2" rtl="0" eaLnBrk="1" latinLnBrk="0" hangingPunct="1"/>
            <a:r>
              <a:rPr lang="ja-JP" altLang="en-US" noProof="0"/>
              <a:t>第 </a:t>
            </a:r>
            <a:r>
              <a:rPr lang="en-US" altLang="ja-JP" noProof="0"/>
              <a:t>3 </a:t>
            </a:r>
            <a:r>
              <a:rPr lang="ja-JP" altLang="en-US" noProof="0"/>
              <a:t>レベル</a:t>
            </a:r>
          </a:p>
          <a:p>
            <a:pPr lvl="3" rtl="0" eaLnBrk="1" latinLnBrk="0" hangingPunct="1"/>
            <a:r>
              <a:rPr lang="ja-JP" altLang="en-US" noProof="0"/>
              <a:t>第 </a:t>
            </a:r>
            <a:r>
              <a:rPr lang="en-US" altLang="ja-JP" noProof="0"/>
              <a:t>4 </a:t>
            </a:r>
            <a:r>
              <a:rPr lang="ja-JP" altLang="en-US" noProof="0"/>
              <a:t>レベル</a:t>
            </a:r>
          </a:p>
          <a:p>
            <a:pPr lvl="4" rtl="0" eaLnBrk="1" latinLnBrk="0" hangingPunct="1"/>
            <a:r>
              <a:rPr lang="ja-JP" altLang="en-US" noProof="0"/>
              <a:t>第 </a:t>
            </a:r>
            <a:r>
              <a:rPr lang="en-US" altLang="ja-JP" noProof="0"/>
              <a:t>5 </a:t>
            </a:r>
            <a:r>
              <a:rPr lang="ja-JP" altLang="en-US" noProof="0"/>
              <a:t>レベル</a:t>
            </a:r>
            <a:endParaRPr kumimoji="0" lang="ja-JP" altLang="en-US" noProof="0" dirty="0"/>
          </a:p>
        </p:txBody>
      </p:sp>
      <p:sp>
        <p:nvSpPr>
          <p:cNvPr id="4" name="日付プレースホルダー 3"/>
          <p:cNvSpPr>
            <a:spLocks noGrp="1"/>
          </p:cNvSpPr>
          <p:nvPr>
            <p:ph type="dt" sz="half" idx="10"/>
          </p:nvPr>
        </p:nvSpPr>
        <p:spPr/>
        <p:txBody>
          <a:bodyPr rtlCol="0"/>
          <a:lstStyle/>
          <a:p>
            <a:pPr rtl="0"/>
            <a:fld id="{030C11D6-D226-45B1-8AA5-91C501F3B0E7}" type="datetime4">
              <a:rPr lang="ja-JP" altLang="en-US" smtClean="0"/>
              <a:t>2021年4月5日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dirty="0"/>
              <a:t>フッターを追加</a:t>
            </a:r>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707136" y="1316736"/>
            <a:ext cx="10363200" cy="1362456"/>
          </a:xfrm>
          <a:ln>
            <a:noFill/>
          </a:ln>
        </p:spPr>
        <p:txBody>
          <a:bodyPr vert="horz" tIns="0" bIns="0" rtlCol="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eiryo UI" panose="020B0604030504040204" pitchFamily="50" charset="-128"/>
                <a:ea typeface="Meiryo UI" panose="020B0604030504040204" pitchFamily="50" charset="-128"/>
                <a:cs typeface="+mj-cs"/>
              </a:defRPr>
            </a:lvl1pPr>
          </a:lstStyle>
          <a:p>
            <a:pPr rtl="0"/>
            <a:r>
              <a:rPr lang="ja-JP" altLang="en-US" noProof="0"/>
              <a:t>マスター タイトルの書式設定</a:t>
            </a:r>
            <a:endParaRPr kumimoji="0" lang="ja-JP" altLang="en-US" noProof="0" dirty="0"/>
          </a:p>
        </p:txBody>
      </p:sp>
      <p:sp>
        <p:nvSpPr>
          <p:cNvPr id="3" name="テキスト プレースホルダー 2"/>
          <p:cNvSpPr>
            <a:spLocks noGrp="1"/>
          </p:cNvSpPr>
          <p:nvPr>
            <p:ph type="body" idx="1"/>
          </p:nvPr>
        </p:nvSpPr>
        <p:spPr>
          <a:xfrm>
            <a:off x="707136" y="2704664"/>
            <a:ext cx="10363200" cy="1509712"/>
          </a:xfrm>
        </p:spPr>
        <p:txBody>
          <a:bodyPr lIns="45720" rIns="45720" rtlCol="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rtl="0" eaLnBrk="1" latinLnBrk="0" hangingPunct="1"/>
            <a:r>
              <a:rPr lang="ja-JP" altLang="en-US" noProof="0"/>
              <a:t>マスター テキストの書式設定</a:t>
            </a:r>
          </a:p>
        </p:txBody>
      </p:sp>
      <p:sp>
        <p:nvSpPr>
          <p:cNvPr id="4" name="日付プレースホルダー 3"/>
          <p:cNvSpPr>
            <a:spLocks noGrp="1"/>
          </p:cNvSpPr>
          <p:nvPr>
            <p:ph type="dt" sz="half" idx="10"/>
          </p:nvPr>
        </p:nvSpPr>
        <p:spPr/>
        <p:txBody>
          <a:bodyPr rtlCol="0"/>
          <a:lstStyle/>
          <a:p>
            <a:pPr rtl="0"/>
            <a:fld id="{E5400AA1-06A4-444F-94EA-80BA16484187}" type="datetime4">
              <a:rPr lang="ja-JP" altLang="en-US" smtClean="0"/>
              <a:t>2021年4月5日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dirty="0"/>
              <a:t>フッターを追加</a:t>
            </a:r>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704088"/>
            <a:ext cx="10972800" cy="1143000"/>
          </a:xfrm>
        </p:spPr>
        <p:txBody>
          <a:bodyPr rtlCol="0"/>
          <a:lstStyle/>
          <a:p>
            <a:pPr rtl="0"/>
            <a:r>
              <a:rPr lang="ja-JP" altLang="en-US" noProof="0"/>
              <a:t>マスター タイトルの書式設定</a:t>
            </a:r>
            <a:endParaRPr kumimoji="0" lang="ja-JP" altLang="en-US" noProof="0" dirty="0"/>
          </a:p>
        </p:txBody>
      </p:sp>
      <p:sp>
        <p:nvSpPr>
          <p:cNvPr id="3" name="コンテンツ プレースホルダー 2"/>
          <p:cNvSpPr>
            <a:spLocks noGrp="1"/>
          </p:cNvSpPr>
          <p:nvPr>
            <p:ph sz="half" idx="1"/>
          </p:nvPr>
        </p:nvSpPr>
        <p:spPr>
          <a:xfrm>
            <a:off x="609600" y="1920085"/>
            <a:ext cx="5384800" cy="4434840"/>
          </a:xfrm>
        </p:spPr>
        <p:txBody>
          <a:bodyPr rtlCol="0"/>
          <a:lstStyle>
            <a:lvl1pPr>
              <a:defRPr sz="2600"/>
            </a:lvl1pPr>
            <a:lvl2pPr>
              <a:defRPr sz="2400"/>
            </a:lvl2pPr>
            <a:lvl3pPr>
              <a:defRPr sz="2000"/>
            </a:lvl3pPr>
            <a:lvl4pPr>
              <a:defRPr sz="1800"/>
            </a:lvl4pPr>
            <a:lvl5pPr>
              <a:defRPr sz="1800"/>
            </a:lvl5pPr>
          </a:lstStyle>
          <a:p>
            <a:pPr lvl="0" rtl="0" eaLnBrk="1" latinLnBrk="0" hangingPunct="1"/>
            <a:r>
              <a:rPr lang="ja-JP" altLang="en-US" noProof="0"/>
              <a:t>マスター テキストの書式設定</a:t>
            </a:r>
          </a:p>
          <a:p>
            <a:pPr lvl="1" rtl="0" eaLnBrk="1" latinLnBrk="0" hangingPunct="1"/>
            <a:r>
              <a:rPr lang="ja-JP" altLang="en-US" noProof="0"/>
              <a:t>第 </a:t>
            </a:r>
            <a:r>
              <a:rPr lang="en-US" altLang="ja-JP" noProof="0"/>
              <a:t>2 </a:t>
            </a:r>
            <a:r>
              <a:rPr lang="ja-JP" altLang="en-US" noProof="0"/>
              <a:t>レベル</a:t>
            </a:r>
          </a:p>
          <a:p>
            <a:pPr lvl="2" rtl="0" eaLnBrk="1" latinLnBrk="0" hangingPunct="1"/>
            <a:r>
              <a:rPr lang="ja-JP" altLang="en-US" noProof="0"/>
              <a:t>第 </a:t>
            </a:r>
            <a:r>
              <a:rPr lang="en-US" altLang="ja-JP" noProof="0"/>
              <a:t>3 </a:t>
            </a:r>
            <a:r>
              <a:rPr lang="ja-JP" altLang="en-US" noProof="0"/>
              <a:t>レベル</a:t>
            </a:r>
          </a:p>
          <a:p>
            <a:pPr lvl="3" rtl="0" eaLnBrk="1" latinLnBrk="0" hangingPunct="1"/>
            <a:r>
              <a:rPr lang="ja-JP" altLang="en-US" noProof="0"/>
              <a:t>第 </a:t>
            </a:r>
            <a:r>
              <a:rPr lang="en-US" altLang="ja-JP" noProof="0"/>
              <a:t>4 </a:t>
            </a:r>
            <a:r>
              <a:rPr lang="ja-JP" altLang="en-US" noProof="0"/>
              <a:t>レベル</a:t>
            </a:r>
          </a:p>
          <a:p>
            <a:pPr lvl="4" rtl="0" eaLnBrk="1" latinLnBrk="0" hangingPunct="1"/>
            <a:r>
              <a:rPr lang="ja-JP" altLang="en-US" noProof="0"/>
              <a:t>第 </a:t>
            </a:r>
            <a:r>
              <a:rPr lang="en-US" altLang="ja-JP" noProof="0"/>
              <a:t>5 </a:t>
            </a:r>
            <a:r>
              <a:rPr lang="ja-JP" altLang="en-US" noProof="0"/>
              <a:t>レベル</a:t>
            </a:r>
            <a:endParaRPr kumimoji="0" lang="ja-JP" altLang="en-US" noProof="0" dirty="0"/>
          </a:p>
        </p:txBody>
      </p:sp>
      <p:sp>
        <p:nvSpPr>
          <p:cNvPr id="4" name="コンテンツ プレースホルダー 3"/>
          <p:cNvSpPr>
            <a:spLocks noGrp="1"/>
          </p:cNvSpPr>
          <p:nvPr>
            <p:ph sz="half" idx="2"/>
          </p:nvPr>
        </p:nvSpPr>
        <p:spPr>
          <a:xfrm>
            <a:off x="6197600" y="1920085"/>
            <a:ext cx="5384800" cy="4434840"/>
          </a:xfrm>
        </p:spPr>
        <p:txBody>
          <a:bodyPr rtlCol="0"/>
          <a:lstStyle>
            <a:lvl1pPr>
              <a:defRPr sz="2600"/>
            </a:lvl1pPr>
            <a:lvl2pPr>
              <a:defRPr sz="2400"/>
            </a:lvl2pPr>
            <a:lvl3pPr>
              <a:defRPr sz="2000"/>
            </a:lvl3pPr>
            <a:lvl4pPr>
              <a:defRPr sz="1800"/>
            </a:lvl4pPr>
            <a:lvl5pPr>
              <a:defRPr sz="1800"/>
            </a:lvl5pPr>
          </a:lstStyle>
          <a:p>
            <a:pPr lvl="0" rtl="0" eaLnBrk="1" latinLnBrk="0" hangingPunct="1"/>
            <a:r>
              <a:rPr lang="ja-JP" altLang="en-US" noProof="0"/>
              <a:t>マスター テキストの書式設定</a:t>
            </a:r>
          </a:p>
          <a:p>
            <a:pPr lvl="1" rtl="0" eaLnBrk="1" latinLnBrk="0" hangingPunct="1"/>
            <a:r>
              <a:rPr lang="ja-JP" altLang="en-US" noProof="0"/>
              <a:t>第 </a:t>
            </a:r>
            <a:r>
              <a:rPr lang="en-US" altLang="ja-JP" noProof="0"/>
              <a:t>2 </a:t>
            </a:r>
            <a:r>
              <a:rPr lang="ja-JP" altLang="en-US" noProof="0"/>
              <a:t>レベル</a:t>
            </a:r>
          </a:p>
          <a:p>
            <a:pPr lvl="2" rtl="0" eaLnBrk="1" latinLnBrk="0" hangingPunct="1"/>
            <a:r>
              <a:rPr lang="ja-JP" altLang="en-US" noProof="0"/>
              <a:t>第 </a:t>
            </a:r>
            <a:r>
              <a:rPr lang="en-US" altLang="ja-JP" noProof="0"/>
              <a:t>3 </a:t>
            </a:r>
            <a:r>
              <a:rPr lang="ja-JP" altLang="en-US" noProof="0"/>
              <a:t>レベル</a:t>
            </a:r>
          </a:p>
          <a:p>
            <a:pPr lvl="3" rtl="0" eaLnBrk="1" latinLnBrk="0" hangingPunct="1"/>
            <a:r>
              <a:rPr lang="ja-JP" altLang="en-US" noProof="0"/>
              <a:t>第 </a:t>
            </a:r>
            <a:r>
              <a:rPr lang="en-US" altLang="ja-JP" noProof="0"/>
              <a:t>4 </a:t>
            </a:r>
            <a:r>
              <a:rPr lang="ja-JP" altLang="en-US" noProof="0"/>
              <a:t>レベル</a:t>
            </a:r>
          </a:p>
          <a:p>
            <a:pPr lvl="4" rtl="0" eaLnBrk="1" latinLnBrk="0" hangingPunct="1"/>
            <a:r>
              <a:rPr lang="ja-JP" altLang="en-US" noProof="0"/>
              <a:t>第 </a:t>
            </a:r>
            <a:r>
              <a:rPr lang="en-US" altLang="ja-JP" noProof="0"/>
              <a:t>5 </a:t>
            </a:r>
            <a:r>
              <a:rPr lang="ja-JP" altLang="en-US" noProof="0"/>
              <a:t>レベル</a:t>
            </a:r>
            <a:endParaRPr kumimoji="0" lang="ja-JP" altLang="en-US" noProof="0" dirty="0"/>
          </a:p>
        </p:txBody>
      </p:sp>
      <p:sp>
        <p:nvSpPr>
          <p:cNvPr id="5" name="日付プレースホルダー 4"/>
          <p:cNvSpPr>
            <a:spLocks noGrp="1"/>
          </p:cNvSpPr>
          <p:nvPr>
            <p:ph type="dt" sz="half" idx="10"/>
          </p:nvPr>
        </p:nvSpPr>
        <p:spPr/>
        <p:txBody>
          <a:bodyPr rtlCol="0"/>
          <a:lstStyle/>
          <a:p>
            <a:pPr rtl="0"/>
            <a:fld id="{7538B790-6ACD-441F-B06D-4917F8B429D2}" type="datetime4">
              <a:rPr lang="ja-JP" altLang="en-US" smtClean="0"/>
              <a:t>2021年4月5日</a:t>
            </a:fld>
            <a:endParaRPr lang="en-US" dirty="0"/>
          </a:p>
        </p:txBody>
      </p:sp>
      <p:sp>
        <p:nvSpPr>
          <p:cNvPr id="6" name="フッター プレースホルダー 5"/>
          <p:cNvSpPr>
            <a:spLocks noGrp="1"/>
          </p:cNvSpPr>
          <p:nvPr>
            <p:ph type="ftr" sz="quarter" idx="11"/>
          </p:nvPr>
        </p:nvSpPr>
        <p:spPr/>
        <p:txBody>
          <a:bodyPr rtlCol="0"/>
          <a:lstStyle/>
          <a:p>
            <a:pPr rtl="0"/>
            <a:r>
              <a:rPr lang="ja-JP" altLang="en-US" noProof="0" dirty="0"/>
              <a:t>フッターを追加</a:t>
            </a:r>
          </a:p>
        </p:txBody>
      </p:sp>
      <p:sp>
        <p:nvSpPr>
          <p:cNvPr id="7" name="スライド番号プレースホルダー 6"/>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704088"/>
            <a:ext cx="10972800" cy="1143000"/>
          </a:xfrm>
        </p:spPr>
        <p:txBody>
          <a:bodyPr tIns="45720" rtlCol="0" anchor="b"/>
          <a:lstStyle>
            <a:lvl1pPr>
              <a:defRPr/>
            </a:lvl1pPr>
          </a:lstStyle>
          <a:p>
            <a:pPr rtl="0"/>
            <a:r>
              <a:rPr lang="ja-JP" altLang="en-US"/>
              <a:t>マスター タイトルの書式設定</a:t>
            </a:r>
            <a:endParaRPr kumimoji="0" lang="en-US" dirty="0"/>
          </a:p>
        </p:txBody>
      </p:sp>
      <p:sp>
        <p:nvSpPr>
          <p:cNvPr id="3" name="テキスト プレースホルダー 2"/>
          <p:cNvSpPr>
            <a:spLocks noGrp="1"/>
          </p:cNvSpPr>
          <p:nvPr>
            <p:ph type="body" idx="1"/>
          </p:nvPr>
        </p:nvSpPr>
        <p:spPr>
          <a:xfrm>
            <a:off x="609600" y="1855248"/>
            <a:ext cx="5386917" cy="659352"/>
          </a:xfrm>
        </p:spPr>
        <p:txBody>
          <a:bodyPr lIns="45720" tIns="0" rIns="45720" bIns="0" rtlCol="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rtl="0" eaLnBrk="1" latinLnBrk="0" hangingPunct="1"/>
            <a:r>
              <a:rPr lang="ja-JP" altLang="en-US"/>
              <a:t>マスター テキストの書式設定</a:t>
            </a:r>
          </a:p>
        </p:txBody>
      </p:sp>
      <p:sp>
        <p:nvSpPr>
          <p:cNvPr id="5" name="コンテンツ プレースホルダー 4"/>
          <p:cNvSpPr>
            <a:spLocks noGrp="1"/>
          </p:cNvSpPr>
          <p:nvPr>
            <p:ph sz="quarter" idx="2"/>
          </p:nvPr>
        </p:nvSpPr>
        <p:spPr>
          <a:xfrm>
            <a:off x="609600" y="2514600"/>
            <a:ext cx="5386917" cy="3845720"/>
          </a:xfrm>
        </p:spPr>
        <p:txBody>
          <a:bodyPr tIns="0" rtlCol="0"/>
          <a:lstStyle>
            <a:lvl1pPr>
              <a:defRPr sz="2200"/>
            </a:lvl1pPr>
            <a:lvl2pPr>
              <a:defRPr sz="2000"/>
            </a:lvl2pPr>
            <a:lvl3pPr>
              <a:defRPr sz="1800"/>
            </a:lvl3pPr>
            <a:lvl4pPr>
              <a:defRPr sz="1600"/>
            </a:lvl4pPr>
            <a:lvl5pPr>
              <a:defRPr sz="1600"/>
            </a:lvl5pPr>
          </a:lstStyle>
          <a:p>
            <a:pPr lvl="0" rtl="0" eaLnBrk="1" latinLnBrk="0" hangingPunct="1"/>
            <a:r>
              <a:rPr lang="ja-JP" altLang="en-US"/>
              <a:t>マスター テキストの書式設定</a:t>
            </a:r>
          </a:p>
          <a:p>
            <a:pPr lvl="1" rtl="0" eaLnBrk="1" latinLnBrk="0" hangingPunct="1"/>
            <a:r>
              <a:rPr lang="ja-JP" altLang="en-US"/>
              <a:t>第 </a:t>
            </a:r>
            <a:r>
              <a:rPr lang="en-US" altLang="ja-JP"/>
              <a:t>2 </a:t>
            </a:r>
            <a:r>
              <a:rPr lang="ja-JP" altLang="en-US"/>
              <a:t>レベル</a:t>
            </a:r>
          </a:p>
          <a:p>
            <a:pPr lvl="2" rtl="0" eaLnBrk="1" latinLnBrk="0" hangingPunct="1"/>
            <a:r>
              <a:rPr lang="ja-JP" altLang="en-US"/>
              <a:t>第 </a:t>
            </a:r>
            <a:r>
              <a:rPr lang="en-US" altLang="ja-JP"/>
              <a:t>3 </a:t>
            </a:r>
            <a:r>
              <a:rPr lang="ja-JP" altLang="en-US"/>
              <a:t>レベル</a:t>
            </a:r>
          </a:p>
          <a:p>
            <a:pPr lvl="3" rtl="0" eaLnBrk="1" latinLnBrk="0" hangingPunct="1"/>
            <a:r>
              <a:rPr lang="ja-JP" altLang="en-US"/>
              <a:t>第 </a:t>
            </a:r>
            <a:r>
              <a:rPr lang="en-US" altLang="ja-JP"/>
              <a:t>4 </a:t>
            </a:r>
            <a:r>
              <a:rPr lang="ja-JP" altLang="en-US"/>
              <a:t>レベル</a:t>
            </a:r>
          </a:p>
          <a:p>
            <a:pPr lvl="4" rtl="0" eaLnBrk="1" latinLnBrk="0" hangingPunct="1"/>
            <a:r>
              <a:rPr lang="ja-JP" altLang="en-US"/>
              <a:t>第 </a:t>
            </a:r>
            <a:r>
              <a:rPr lang="en-US" altLang="ja-JP"/>
              <a:t>5 </a:t>
            </a:r>
            <a:r>
              <a:rPr lang="ja-JP" altLang="en-US"/>
              <a:t>レベル</a:t>
            </a:r>
            <a:endParaRPr kumimoji="0" lang="en-US" dirty="0"/>
          </a:p>
        </p:txBody>
      </p:sp>
      <p:sp>
        <p:nvSpPr>
          <p:cNvPr id="4" name="テキスト プレースホルダー 3"/>
          <p:cNvSpPr>
            <a:spLocks noGrp="1"/>
          </p:cNvSpPr>
          <p:nvPr>
            <p:ph type="body" sz="half" idx="3"/>
          </p:nvPr>
        </p:nvSpPr>
        <p:spPr>
          <a:xfrm>
            <a:off x="6193368" y="1859758"/>
            <a:ext cx="5389033" cy="654843"/>
          </a:xfrm>
        </p:spPr>
        <p:txBody>
          <a:bodyPr lIns="45720" tIns="0" rIns="45720" bIns="0" rtlCol="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rtl="0" eaLnBrk="1" latinLnBrk="0" hangingPunct="1"/>
            <a:r>
              <a:rPr lang="ja-JP" altLang="en-US"/>
              <a:t>マスター テキストの書式設定</a:t>
            </a:r>
          </a:p>
        </p:txBody>
      </p:sp>
      <p:sp>
        <p:nvSpPr>
          <p:cNvPr id="6" name="コンテンツ プレースホルダー 5"/>
          <p:cNvSpPr>
            <a:spLocks noGrp="1"/>
          </p:cNvSpPr>
          <p:nvPr>
            <p:ph sz="quarter" idx="4"/>
          </p:nvPr>
        </p:nvSpPr>
        <p:spPr>
          <a:xfrm>
            <a:off x="6193368" y="2514600"/>
            <a:ext cx="5389033" cy="3845720"/>
          </a:xfrm>
        </p:spPr>
        <p:txBody>
          <a:bodyPr tIns="0" rtlCol="0"/>
          <a:lstStyle>
            <a:lvl1pPr>
              <a:defRPr sz="2200"/>
            </a:lvl1pPr>
            <a:lvl2pPr>
              <a:defRPr sz="2000"/>
            </a:lvl2pPr>
            <a:lvl3pPr>
              <a:defRPr sz="1800"/>
            </a:lvl3pPr>
            <a:lvl4pPr>
              <a:defRPr sz="1600"/>
            </a:lvl4pPr>
            <a:lvl5pPr>
              <a:defRPr sz="1600"/>
            </a:lvl5pPr>
          </a:lstStyle>
          <a:p>
            <a:pPr lvl="0" rtl="0" eaLnBrk="1" latinLnBrk="0" hangingPunct="1"/>
            <a:r>
              <a:rPr lang="ja-JP" altLang="en-US"/>
              <a:t>マスター テキストの書式設定</a:t>
            </a:r>
          </a:p>
          <a:p>
            <a:pPr lvl="1" rtl="0" eaLnBrk="1" latinLnBrk="0" hangingPunct="1"/>
            <a:r>
              <a:rPr lang="ja-JP" altLang="en-US"/>
              <a:t>第 </a:t>
            </a:r>
            <a:r>
              <a:rPr lang="en-US" altLang="ja-JP"/>
              <a:t>2 </a:t>
            </a:r>
            <a:r>
              <a:rPr lang="ja-JP" altLang="en-US"/>
              <a:t>レベル</a:t>
            </a:r>
          </a:p>
          <a:p>
            <a:pPr lvl="2" rtl="0" eaLnBrk="1" latinLnBrk="0" hangingPunct="1"/>
            <a:r>
              <a:rPr lang="ja-JP" altLang="en-US"/>
              <a:t>第 </a:t>
            </a:r>
            <a:r>
              <a:rPr lang="en-US" altLang="ja-JP"/>
              <a:t>3 </a:t>
            </a:r>
            <a:r>
              <a:rPr lang="ja-JP" altLang="en-US"/>
              <a:t>レベル</a:t>
            </a:r>
          </a:p>
          <a:p>
            <a:pPr lvl="3" rtl="0" eaLnBrk="1" latinLnBrk="0" hangingPunct="1"/>
            <a:r>
              <a:rPr lang="ja-JP" altLang="en-US"/>
              <a:t>第 </a:t>
            </a:r>
            <a:r>
              <a:rPr lang="en-US" altLang="ja-JP"/>
              <a:t>4 </a:t>
            </a:r>
            <a:r>
              <a:rPr lang="ja-JP" altLang="en-US"/>
              <a:t>レベル</a:t>
            </a:r>
          </a:p>
          <a:p>
            <a:pPr lvl="4" rtl="0" eaLnBrk="1" latinLnBrk="0" hangingPunct="1"/>
            <a:r>
              <a:rPr lang="ja-JP" altLang="en-US"/>
              <a:t>第 </a:t>
            </a:r>
            <a:r>
              <a:rPr lang="en-US" altLang="ja-JP"/>
              <a:t>5 </a:t>
            </a:r>
            <a:r>
              <a:rPr lang="ja-JP" altLang="en-US"/>
              <a:t>レベル</a:t>
            </a:r>
            <a:endParaRPr kumimoji="0" lang="en-US" dirty="0"/>
          </a:p>
        </p:txBody>
      </p:sp>
      <p:sp>
        <p:nvSpPr>
          <p:cNvPr id="7" name="日付プレースホルダー 6"/>
          <p:cNvSpPr>
            <a:spLocks noGrp="1"/>
          </p:cNvSpPr>
          <p:nvPr>
            <p:ph type="dt" sz="half" idx="10"/>
          </p:nvPr>
        </p:nvSpPr>
        <p:spPr/>
        <p:txBody>
          <a:bodyPr rtlCol="0"/>
          <a:lstStyle/>
          <a:p>
            <a:pPr rtl="0"/>
            <a:fld id="{BA296CEC-F0EC-4499-B406-555829E93D38}" type="datetime4">
              <a:rPr lang="ja-JP" altLang="en-US" smtClean="0"/>
              <a:t>2021年4月5日</a:t>
            </a:fld>
            <a:endParaRPr lang="en-US" dirty="0"/>
          </a:p>
        </p:txBody>
      </p:sp>
      <p:sp>
        <p:nvSpPr>
          <p:cNvPr id="8" name="フッター プレースホルダー 7"/>
          <p:cNvSpPr>
            <a:spLocks noGrp="1"/>
          </p:cNvSpPr>
          <p:nvPr>
            <p:ph type="ftr" sz="quarter" idx="11"/>
          </p:nvPr>
        </p:nvSpPr>
        <p:spPr/>
        <p:txBody>
          <a:bodyPr rtlCol="0"/>
          <a:lstStyle/>
          <a:p>
            <a:pPr rtl="0"/>
            <a:r>
              <a:rPr lang="ja" dirty="0"/>
              <a:t>フッターを追加</a:t>
            </a:r>
            <a:endParaRPr lang="en-US" dirty="0"/>
          </a:p>
        </p:txBody>
      </p:sp>
      <p:sp>
        <p:nvSpPr>
          <p:cNvPr id="9" name="スライド番号プレースホルダー 8"/>
          <p:cNvSpPr>
            <a:spLocks noGrp="1"/>
          </p:cNvSpPr>
          <p:nvPr>
            <p:ph type="sldNum" sz="quarter" idx="12"/>
          </p:nvPr>
        </p:nvSpPr>
        <p:spPr/>
        <p:txBody>
          <a:bodyPr rtlCol="0"/>
          <a:lstStyle/>
          <a:p>
            <a:pPr rtl="0"/>
            <a:fld id="{401CF334-2D5C-4859-84A6-CA7E6E43FAEB}" type="slidenum">
              <a:rPr lang="en-US" smtClean="0"/>
              <a:t>‹#›</a:t>
            </a:fld>
            <a:endParaRPr lang="en-US" dirty="0"/>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704088"/>
            <a:ext cx="11074400" cy="1143000"/>
          </a:xfrm>
        </p:spPr>
        <p:txBody>
          <a:bodyPr vert="horz" tIns="45720" bIns="0" rtlCol="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eiryo UI" panose="020B0604030504040204" pitchFamily="50" charset="-128"/>
                <a:ea typeface="Meiryo UI" panose="020B0604030504040204" pitchFamily="50" charset="-128"/>
                <a:cs typeface="+mj-cs"/>
              </a:defRPr>
            </a:lvl1pPr>
          </a:lstStyle>
          <a:p>
            <a:pPr rtl="0"/>
            <a:r>
              <a:rPr lang="ja-JP" altLang="en-US" noProof="0"/>
              <a:t>マスター タイトルの書式設定</a:t>
            </a:r>
            <a:endParaRPr kumimoji="0" lang="ja-JP" altLang="en-US" noProof="0" dirty="0"/>
          </a:p>
        </p:txBody>
      </p:sp>
      <p:sp>
        <p:nvSpPr>
          <p:cNvPr id="3" name="日付プレースホルダー 2"/>
          <p:cNvSpPr>
            <a:spLocks noGrp="1"/>
          </p:cNvSpPr>
          <p:nvPr>
            <p:ph type="dt" sz="half" idx="10"/>
          </p:nvPr>
        </p:nvSpPr>
        <p:spPr/>
        <p:txBody>
          <a:bodyPr rtlCol="0"/>
          <a:lstStyle/>
          <a:p>
            <a:pPr rtl="0"/>
            <a:fld id="{7BC8EE4A-0564-4F19-AF56-1B86A81857A1}" type="datetime4">
              <a:rPr lang="ja-JP" altLang="en-US" smtClean="0"/>
              <a:t>2021年4月5日</a:t>
            </a:fld>
            <a:endParaRPr lang="en-US"/>
          </a:p>
        </p:txBody>
      </p:sp>
      <p:sp>
        <p:nvSpPr>
          <p:cNvPr id="4" name="フッター プレースホルダー 3"/>
          <p:cNvSpPr>
            <a:spLocks noGrp="1"/>
          </p:cNvSpPr>
          <p:nvPr>
            <p:ph type="ftr" sz="quarter" idx="11"/>
          </p:nvPr>
        </p:nvSpPr>
        <p:spPr/>
        <p:txBody>
          <a:bodyPr rtlCol="0"/>
          <a:lstStyle/>
          <a:p>
            <a:pPr rtl="0"/>
            <a:r>
              <a:rPr lang="ja-JP" altLang="en-US" noProof="0" dirty="0"/>
              <a:t>フッターを追加</a:t>
            </a:r>
          </a:p>
        </p:txBody>
      </p:sp>
      <p:sp>
        <p:nvSpPr>
          <p:cNvPr id="5" name="スライド番号プレースホルダー 4"/>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rtlCol="0"/>
          <a:lstStyle/>
          <a:p>
            <a:pPr rtl="0"/>
            <a:fld id="{AAD0A0B1-5389-4168-8C71-456999E01C6A}" type="datetime4">
              <a:rPr lang="ja-JP" altLang="en-US" smtClean="0"/>
              <a:t>2021年4月5日</a:t>
            </a:fld>
            <a:endParaRPr lang="en-US" dirty="0"/>
          </a:p>
        </p:txBody>
      </p:sp>
      <p:sp>
        <p:nvSpPr>
          <p:cNvPr id="3" name="フッター プレースホルダー 2"/>
          <p:cNvSpPr>
            <a:spLocks noGrp="1"/>
          </p:cNvSpPr>
          <p:nvPr>
            <p:ph type="ftr" sz="quarter" idx="11"/>
          </p:nvPr>
        </p:nvSpPr>
        <p:spPr/>
        <p:txBody>
          <a:bodyPr rtlCol="0"/>
          <a:lstStyle/>
          <a:p>
            <a:pPr rtl="0"/>
            <a:r>
              <a:rPr lang="ja-JP" altLang="en-US" noProof="0" dirty="0"/>
              <a:t>フッターを追加</a:t>
            </a:r>
          </a:p>
        </p:txBody>
      </p:sp>
      <p:sp>
        <p:nvSpPr>
          <p:cNvPr id="4" name="スライド番号プレースホルダー 3"/>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514352"/>
            <a:ext cx="3657600" cy="1162050"/>
          </a:xfrm>
        </p:spPr>
        <p:txBody>
          <a:bodyPr lIns="0" rtlCol="0" anchor="b">
            <a:noAutofit/>
          </a:bodyPr>
          <a:lstStyle>
            <a:lvl1pPr algn="l" rtl="0">
              <a:spcBef>
                <a:spcPct val="0"/>
              </a:spcBef>
              <a:buNone/>
              <a:defRPr sz="2600" b="0">
                <a:ln>
                  <a:noFill/>
                </a:ln>
                <a:solidFill>
                  <a:schemeClr val="tx2"/>
                </a:solidFill>
                <a:effectLst/>
                <a:latin typeface="Meiryo UI" panose="020B0604030504040204" pitchFamily="50" charset="-128"/>
                <a:ea typeface="Meiryo UI" panose="020B0604030504040204" pitchFamily="50" charset="-128"/>
                <a:cs typeface="+mj-cs"/>
              </a:defRPr>
            </a:lvl1pPr>
          </a:lstStyle>
          <a:p>
            <a:pPr rtl="0"/>
            <a:r>
              <a:rPr lang="ja-JP" altLang="en-US" noProof="0"/>
              <a:t>マスター タイトルの書式設定</a:t>
            </a:r>
            <a:endParaRPr kumimoji="0" lang="ja-JP" altLang="en-US" noProof="0" dirty="0"/>
          </a:p>
        </p:txBody>
      </p:sp>
      <p:sp>
        <p:nvSpPr>
          <p:cNvPr id="4" name="コンテンツ プレースホルダー 3"/>
          <p:cNvSpPr>
            <a:spLocks noGrp="1"/>
          </p:cNvSpPr>
          <p:nvPr>
            <p:ph sz="half" idx="1"/>
          </p:nvPr>
        </p:nvSpPr>
        <p:spPr>
          <a:xfrm>
            <a:off x="4766733" y="1676400"/>
            <a:ext cx="6815667" cy="4572000"/>
          </a:xfrm>
        </p:spPr>
        <p:txBody>
          <a:bodyPr tIns="0" rtlCol="0"/>
          <a:lstStyle>
            <a:lvl1pPr>
              <a:defRPr sz="2800"/>
            </a:lvl1pPr>
            <a:lvl2pPr>
              <a:defRPr sz="2600"/>
            </a:lvl2pPr>
            <a:lvl3pPr>
              <a:defRPr sz="2400"/>
            </a:lvl3pPr>
            <a:lvl4pPr>
              <a:defRPr sz="2000"/>
            </a:lvl4pPr>
            <a:lvl5pPr>
              <a:defRPr sz="1800"/>
            </a:lvl5pPr>
          </a:lstStyle>
          <a:p>
            <a:pPr lvl="0" rtl="0" eaLnBrk="1" latinLnBrk="0" hangingPunct="1"/>
            <a:r>
              <a:rPr lang="ja-JP" altLang="en-US" noProof="0"/>
              <a:t>マスター テキストの書式設定</a:t>
            </a:r>
          </a:p>
          <a:p>
            <a:pPr lvl="1" rtl="0" eaLnBrk="1" latinLnBrk="0" hangingPunct="1"/>
            <a:r>
              <a:rPr lang="ja-JP" altLang="en-US" noProof="0"/>
              <a:t>第 </a:t>
            </a:r>
            <a:r>
              <a:rPr lang="en-US" altLang="ja-JP" noProof="0"/>
              <a:t>2 </a:t>
            </a:r>
            <a:r>
              <a:rPr lang="ja-JP" altLang="en-US" noProof="0"/>
              <a:t>レベル</a:t>
            </a:r>
          </a:p>
          <a:p>
            <a:pPr lvl="2" rtl="0" eaLnBrk="1" latinLnBrk="0" hangingPunct="1"/>
            <a:r>
              <a:rPr lang="ja-JP" altLang="en-US" noProof="0"/>
              <a:t>第 </a:t>
            </a:r>
            <a:r>
              <a:rPr lang="en-US" altLang="ja-JP" noProof="0"/>
              <a:t>3 </a:t>
            </a:r>
            <a:r>
              <a:rPr lang="ja-JP" altLang="en-US" noProof="0"/>
              <a:t>レベル</a:t>
            </a:r>
          </a:p>
          <a:p>
            <a:pPr lvl="3" rtl="0" eaLnBrk="1" latinLnBrk="0" hangingPunct="1"/>
            <a:r>
              <a:rPr lang="ja-JP" altLang="en-US" noProof="0"/>
              <a:t>第 </a:t>
            </a:r>
            <a:r>
              <a:rPr lang="en-US" altLang="ja-JP" noProof="0"/>
              <a:t>4 </a:t>
            </a:r>
            <a:r>
              <a:rPr lang="ja-JP" altLang="en-US" noProof="0"/>
              <a:t>レベル</a:t>
            </a:r>
          </a:p>
          <a:p>
            <a:pPr lvl="4" rtl="0" eaLnBrk="1" latinLnBrk="0" hangingPunct="1"/>
            <a:r>
              <a:rPr lang="ja-JP" altLang="en-US" noProof="0"/>
              <a:t>第 </a:t>
            </a:r>
            <a:r>
              <a:rPr lang="en-US" altLang="ja-JP" noProof="0"/>
              <a:t>5 </a:t>
            </a:r>
            <a:r>
              <a:rPr lang="ja-JP" altLang="en-US" noProof="0"/>
              <a:t>レベル</a:t>
            </a:r>
            <a:endParaRPr kumimoji="0" lang="ja-JP" altLang="en-US" noProof="0" dirty="0"/>
          </a:p>
        </p:txBody>
      </p:sp>
      <p:sp>
        <p:nvSpPr>
          <p:cNvPr id="3" name="テキスト プレースホルダー 2"/>
          <p:cNvSpPr>
            <a:spLocks noGrp="1"/>
          </p:cNvSpPr>
          <p:nvPr>
            <p:ph type="body" idx="2"/>
          </p:nvPr>
        </p:nvSpPr>
        <p:spPr>
          <a:xfrm>
            <a:off x="914400" y="1676400"/>
            <a:ext cx="3657600" cy="4572000"/>
          </a:xfrm>
        </p:spPr>
        <p:txBody>
          <a:bodyPr lIns="18288" rIns="18288" rtlCol="0"/>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rtl="0" eaLnBrk="1" latinLnBrk="0" hangingPunct="1"/>
            <a:r>
              <a:rPr lang="ja-JP" altLang="en-US" noProof="0"/>
              <a:t>マスター テキストの書式設定</a:t>
            </a:r>
          </a:p>
        </p:txBody>
      </p:sp>
      <p:sp>
        <p:nvSpPr>
          <p:cNvPr id="5" name="日付プレースホルダー 4"/>
          <p:cNvSpPr>
            <a:spLocks noGrp="1"/>
          </p:cNvSpPr>
          <p:nvPr>
            <p:ph type="dt" sz="half" idx="10"/>
          </p:nvPr>
        </p:nvSpPr>
        <p:spPr/>
        <p:txBody>
          <a:bodyPr rtlCol="0"/>
          <a:lstStyle/>
          <a:p>
            <a:pPr rtl="0"/>
            <a:fld id="{3DFAF4E1-8E5B-454D-966C-37225B9702A6}" type="datetime4">
              <a:rPr lang="ja-JP" altLang="en-US" smtClean="0"/>
              <a:t>2021年4月5日</a:t>
            </a:fld>
            <a:endParaRPr lang="en-US" dirty="0"/>
          </a:p>
        </p:txBody>
      </p:sp>
      <p:sp>
        <p:nvSpPr>
          <p:cNvPr id="6" name="フッター プレースホルダー 5"/>
          <p:cNvSpPr>
            <a:spLocks noGrp="1"/>
          </p:cNvSpPr>
          <p:nvPr>
            <p:ph type="ftr" sz="quarter" idx="11"/>
          </p:nvPr>
        </p:nvSpPr>
        <p:spPr/>
        <p:txBody>
          <a:bodyPr rtlCol="0"/>
          <a:lstStyle/>
          <a:p>
            <a:pPr rtl="0"/>
            <a:r>
              <a:rPr lang="ja-JP" altLang="en-US" noProof="0" dirty="0"/>
              <a:t>フッターを追加</a:t>
            </a:r>
          </a:p>
        </p:txBody>
      </p:sp>
      <p:sp>
        <p:nvSpPr>
          <p:cNvPr id="7" name="スライド番号プレースホルダー 6"/>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キャプション付きの画像">
    <p:spTree>
      <p:nvGrpSpPr>
        <p:cNvPr id="1" name=""/>
        <p:cNvGrpSpPr/>
        <p:nvPr/>
      </p:nvGrpSpPr>
      <p:grpSpPr>
        <a:xfrm>
          <a:off x="0" y="0"/>
          <a:ext cx="0" cy="0"/>
          <a:chOff x="0" y="0"/>
          <a:chExt cx="0" cy="0"/>
        </a:xfrm>
      </p:grpSpPr>
      <p:sp>
        <p:nvSpPr>
          <p:cNvPr id="9" name="1 つの角を切り取って丸めた四角形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ja-JP" altLang="en-US" sz="1800" noProof="0" dirty="0"/>
          </a:p>
        </p:txBody>
      </p:sp>
      <p:sp>
        <p:nvSpPr>
          <p:cNvPr id="12" name="直角三角形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ja-JP" altLang="en-US" sz="1800" noProof="0" dirty="0"/>
          </a:p>
        </p:txBody>
      </p:sp>
      <p:sp>
        <p:nvSpPr>
          <p:cNvPr id="2" name="タイトル 1"/>
          <p:cNvSpPr>
            <a:spLocks noGrp="1"/>
          </p:cNvSpPr>
          <p:nvPr>
            <p:ph type="title"/>
          </p:nvPr>
        </p:nvSpPr>
        <p:spPr>
          <a:xfrm>
            <a:off x="812800" y="1176997"/>
            <a:ext cx="2950464" cy="1582621"/>
          </a:xfrm>
        </p:spPr>
        <p:txBody>
          <a:bodyPr vert="horz" lIns="45720" tIns="45720" rIns="45720" bIns="45720" rtlCol="0" anchor="b"/>
          <a:lstStyle>
            <a:lvl1pPr algn="l">
              <a:buNone/>
              <a:defRPr sz="2000" b="1">
                <a:solidFill>
                  <a:schemeClr val="tx2"/>
                </a:solidFill>
              </a:defRPr>
            </a:lvl1pPr>
          </a:lstStyle>
          <a:p>
            <a:pPr rtl="0"/>
            <a:r>
              <a:rPr lang="ja-JP" altLang="en-US" noProof="0"/>
              <a:t>マスター タイトルの書式設定</a:t>
            </a:r>
            <a:endParaRPr kumimoji="0" lang="ja-JP" altLang="en-US" noProof="0" dirty="0"/>
          </a:p>
        </p:txBody>
      </p:sp>
      <p:sp>
        <p:nvSpPr>
          <p:cNvPr id="3" name="図プレースホルダー 2" descr="画像を追加する空のプレースホルダー。プレースホルダーをクリックし、追加する画像を選択します"/>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rtlCol="0"/>
          <a:lstStyle>
            <a:lvl1pPr marL="0" indent="0">
              <a:buNone/>
              <a:defRPr sz="3200"/>
            </a:lvl1pPr>
          </a:lstStyle>
          <a:p>
            <a:pPr rtl="0"/>
            <a:r>
              <a:rPr lang="ja-JP" altLang="en-US" noProof="0"/>
              <a:t>図を追加</a:t>
            </a:r>
            <a:endParaRPr kumimoji="0" lang="ja-JP" altLang="en-US" noProof="0" dirty="0"/>
          </a:p>
        </p:txBody>
      </p:sp>
      <p:sp>
        <p:nvSpPr>
          <p:cNvPr id="4" name="テキスト プレースホルダー 3"/>
          <p:cNvSpPr>
            <a:spLocks noGrp="1"/>
          </p:cNvSpPr>
          <p:nvPr>
            <p:ph type="body" sz="half" idx="2"/>
          </p:nvPr>
        </p:nvSpPr>
        <p:spPr>
          <a:xfrm>
            <a:off x="812800" y="2828785"/>
            <a:ext cx="2946400" cy="2179320"/>
          </a:xfrm>
        </p:spPr>
        <p:txBody>
          <a:bodyPr lIns="64008" rIns="45720" bIns="45720" rtlCol="0" anchor="t"/>
          <a:lstStyle>
            <a:lvl1pPr marL="0" indent="0" algn="l">
              <a:spcBef>
                <a:spcPts val="250"/>
              </a:spcBef>
              <a:buFontTx/>
              <a:buNone/>
              <a:defRPr sz="1300"/>
            </a:lvl1pPr>
            <a:lvl2pPr>
              <a:defRPr sz="1200"/>
            </a:lvl2pPr>
            <a:lvl3pPr>
              <a:defRPr sz="1000"/>
            </a:lvl3pPr>
            <a:lvl4pPr>
              <a:defRPr sz="900"/>
            </a:lvl4pPr>
            <a:lvl5pPr>
              <a:defRPr sz="900"/>
            </a:lvl5pPr>
          </a:lstStyle>
          <a:p>
            <a:pPr lvl="0" rtl="0" eaLnBrk="1" latinLnBrk="0" hangingPunct="1"/>
            <a:r>
              <a:rPr lang="ja-JP" altLang="en-US" noProof="0"/>
              <a:t>マスター テキストの書式設定</a:t>
            </a:r>
          </a:p>
        </p:txBody>
      </p:sp>
      <p:sp>
        <p:nvSpPr>
          <p:cNvPr id="5" name="日付プレースホルダー 4"/>
          <p:cNvSpPr>
            <a:spLocks noGrp="1"/>
          </p:cNvSpPr>
          <p:nvPr>
            <p:ph type="dt" sz="half" idx="10"/>
          </p:nvPr>
        </p:nvSpPr>
        <p:spPr/>
        <p:txBody>
          <a:bodyPr rtlCol="0"/>
          <a:lstStyle/>
          <a:p>
            <a:pPr rtl="0"/>
            <a:fld id="{3BA228A8-1DDA-4C9E-B7BB-B3D4A4576159}" type="datetime4">
              <a:rPr lang="ja-JP" altLang="en-US" smtClean="0"/>
              <a:t>2021年4月5日</a:t>
            </a:fld>
            <a:endParaRPr lang="en-US"/>
          </a:p>
        </p:txBody>
      </p:sp>
      <p:sp>
        <p:nvSpPr>
          <p:cNvPr id="6" name="フッター プレースホルダー 5"/>
          <p:cNvSpPr>
            <a:spLocks noGrp="1"/>
          </p:cNvSpPr>
          <p:nvPr>
            <p:ph type="ftr" sz="quarter" idx="11"/>
          </p:nvPr>
        </p:nvSpPr>
        <p:spPr/>
        <p:txBody>
          <a:bodyPr rtlCol="0"/>
          <a:lstStyle/>
          <a:p>
            <a:pPr rtl="0"/>
            <a:r>
              <a:rPr lang="ja-JP" altLang="en-US" noProof="0" dirty="0"/>
              <a:t>フッターを追加</a:t>
            </a:r>
          </a:p>
        </p:txBody>
      </p:sp>
      <p:sp>
        <p:nvSpPr>
          <p:cNvPr id="7" name="スライド番号プレースホルダー 6"/>
          <p:cNvSpPr>
            <a:spLocks noGrp="1"/>
          </p:cNvSpPr>
          <p:nvPr>
            <p:ph type="sldNum" sz="quarter" idx="12"/>
          </p:nvPr>
        </p:nvSpPr>
        <p:spPr>
          <a:xfrm>
            <a:off x="10769600" y="6356351"/>
            <a:ext cx="812800" cy="365125"/>
          </a:xfrm>
        </p:spPr>
        <p:txBody>
          <a:bodyPr rtlCol="0"/>
          <a:lstStyle/>
          <a:p>
            <a:pPr rtl="0"/>
            <a:fld id="{401CF334-2D5C-4859-84A6-CA7E6E43FAEB}" type="slidenum">
              <a:rPr lang="en-US" altLang="ja-JP" noProof="0" smtClean="0"/>
              <a:t>‹#›</a:t>
            </a:fld>
            <a:endParaRPr lang="ja-JP" altLang="en-US" noProof="0" dirty="0"/>
          </a:p>
        </p:txBody>
      </p:sp>
      <p:sp>
        <p:nvSpPr>
          <p:cNvPr id="10" name="フリーフォーム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ja-JP" altLang="en-US" sz="1800" noProof="0" dirty="0">
              <a:solidFill>
                <a:schemeClr val="tx1"/>
              </a:solidFill>
              <a:latin typeface="+mn-lt"/>
              <a:ea typeface="+mn-ea"/>
              <a:cs typeface="+mn-cs"/>
            </a:endParaRPr>
          </a:p>
        </p:txBody>
      </p:sp>
      <p:sp>
        <p:nvSpPr>
          <p:cNvPr id="11" name="フリーフォーム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ja-JP" altLang="en-US" sz="1800" noProof="0" dirty="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グループ 24"/>
          <p:cNvGrpSpPr/>
          <p:nvPr/>
        </p:nvGrpSpPr>
        <p:grpSpPr>
          <a:xfrm>
            <a:off x="-29028" y="-7144"/>
            <a:ext cx="12240731" cy="6879658"/>
            <a:chOff x="0" y="-21658"/>
            <a:chExt cx="12240731" cy="6879658"/>
          </a:xfrm>
        </p:grpSpPr>
        <p:sp>
          <p:nvSpPr>
            <p:cNvPr id="26" name="長方形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dirty="0"/>
            </a:p>
          </p:txBody>
        </p:sp>
        <p:grpSp>
          <p:nvGrpSpPr>
            <p:cNvPr id="27" name="グループ 26"/>
            <p:cNvGrpSpPr/>
            <p:nvPr/>
          </p:nvGrpSpPr>
          <p:grpSpPr>
            <a:xfrm>
              <a:off x="0" y="-21658"/>
              <a:ext cx="12240731" cy="1041400"/>
              <a:chOff x="-25356" y="-7144"/>
              <a:chExt cx="12240731" cy="1041400"/>
            </a:xfrm>
          </p:grpSpPr>
          <p:sp>
            <p:nvSpPr>
              <p:cNvPr id="28" name="フリーフォーム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ja-JP" altLang="en-US" sz="1800" noProof="0" dirty="0">
                  <a:solidFill>
                    <a:schemeClr val="tx1"/>
                  </a:solidFill>
                  <a:latin typeface="+mn-lt"/>
                  <a:ea typeface="+mn-ea"/>
                  <a:cs typeface="+mn-cs"/>
                </a:endParaRPr>
              </a:p>
            </p:txBody>
          </p:sp>
          <p:sp>
            <p:nvSpPr>
              <p:cNvPr id="29" name="フリーフォーム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ja-JP" altLang="en-US" sz="1800" noProof="0" dirty="0">
                  <a:solidFill>
                    <a:schemeClr val="tx1"/>
                  </a:solidFill>
                  <a:latin typeface="+mn-lt"/>
                  <a:ea typeface="+mn-ea"/>
                  <a:cs typeface="+mn-cs"/>
                </a:endParaRPr>
              </a:p>
            </p:txBody>
          </p:sp>
          <p:grpSp>
            <p:nvGrpSpPr>
              <p:cNvPr id="31" name="グループ 30"/>
              <p:cNvGrpSpPr/>
              <p:nvPr/>
            </p:nvGrpSpPr>
            <p:grpSpPr>
              <a:xfrm>
                <a:off x="-25356" y="202408"/>
                <a:ext cx="12240731" cy="649224"/>
                <a:chOff x="-19045" y="216550"/>
                <a:chExt cx="9180548" cy="649224"/>
              </a:xfrm>
            </p:grpSpPr>
            <p:sp>
              <p:nvSpPr>
                <p:cNvPr id="32" name="フリーフォーム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ja-JP" altLang="en-US" sz="1800" noProof="0" dirty="0"/>
                </a:p>
              </p:txBody>
            </p:sp>
            <p:sp>
              <p:nvSpPr>
                <p:cNvPr id="33" name="フリーフォーム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ja-JP" altLang="en-US" sz="1800" noProof="0" dirty="0"/>
                </a:p>
              </p:txBody>
            </p:sp>
          </p:grpSp>
        </p:grpSp>
      </p:grpSp>
      <p:sp>
        <p:nvSpPr>
          <p:cNvPr id="9" name="タイトル プレースホルダー 8"/>
          <p:cNvSpPr>
            <a:spLocks noGrp="1"/>
          </p:cNvSpPr>
          <p:nvPr>
            <p:ph type="title"/>
          </p:nvPr>
        </p:nvSpPr>
        <p:spPr>
          <a:xfrm>
            <a:off x="609600" y="704088"/>
            <a:ext cx="10972800" cy="1143000"/>
          </a:xfrm>
          <a:prstGeom prst="rect">
            <a:avLst/>
          </a:prstGeom>
        </p:spPr>
        <p:txBody>
          <a:bodyPr vert="horz" lIns="0" rIns="0" bIns="0" rtlCol="0" anchor="b">
            <a:normAutofit/>
          </a:bodyPr>
          <a:lstStyle/>
          <a:p>
            <a:pPr rtl="0"/>
            <a:r>
              <a:rPr lang="ja-JP" altLang="en-US" noProof="0" dirty="0"/>
              <a:t>クリックしてマスター タイトルのスタイルを編集</a:t>
            </a:r>
            <a:endParaRPr kumimoji="0" lang="ja-JP" altLang="en-US" noProof="0" dirty="0"/>
          </a:p>
        </p:txBody>
      </p:sp>
      <p:sp>
        <p:nvSpPr>
          <p:cNvPr id="30" name="テキスト プレースホルダー 29"/>
          <p:cNvSpPr>
            <a:spLocks noGrp="1"/>
          </p:cNvSpPr>
          <p:nvPr>
            <p:ph type="body" idx="1"/>
          </p:nvPr>
        </p:nvSpPr>
        <p:spPr>
          <a:xfrm>
            <a:off x="609600" y="1935480"/>
            <a:ext cx="10972800" cy="4343400"/>
          </a:xfrm>
          <a:prstGeom prst="rect">
            <a:avLst/>
          </a:prstGeom>
        </p:spPr>
        <p:txBody>
          <a:bodyPr vert="horz" rtlCol="0">
            <a:normAutofit/>
          </a:bodyPr>
          <a:lstStyle/>
          <a:p>
            <a:pPr lvl="0" rtl="0" eaLnBrk="1" latinLnBrk="0" hangingPunct="1"/>
            <a:r>
              <a:rPr lang="ja-JP" altLang="en-US" noProof="0" dirty="0"/>
              <a:t>クリックしてマスター テキストのスタイルを編集</a:t>
            </a:r>
          </a:p>
          <a:p>
            <a:pPr lvl="1" rtl="0" eaLnBrk="1" latinLnBrk="0" hangingPunct="1"/>
            <a:r>
              <a:rPr lang="ja-JP" altLang="en-US" noProof="0" dirty="0"/>
              <a:t>第 </a:t>
            </a:r>
            <a:r>
              <a:rPr lang="en-US" altLang="ja-JP" noProof="0" dirty="0"/>
              <a:t>2 </a:t>
            </a:r>
            <a:r>
              <a:rPr lang="ja-JP" altLang="en-US" noProof="0" dirty="0"/>
              <a:t>レベル</a:t>
            </a:r>
          </a:p>
          <a:p>
            <a:pPr lvl="2" rtl="0" eaLnBrk="1" latinLnBrk="0" hangingPunct="1"/>
            <a:r>
              <a:rPr lang="ja-JP" altLang="en-US" noProof="0" dirty="0"/>
              <a:t>第 </a:t>
            </a:r>
            <a:r>
              <a:rPr lang="en-US" altLang="ja-JP" noProof="0" dirty="0"/>
              <a:t>3 </a:t>
            </a:r>
            <a:r>
              <a:rPr lang="ja-JP" altLang="en-US" noProof="0" dirty="0"/>
              <a:t>レベル</a:t>
            </a:r>
          </a:p>
          <a:p>
            <a:pPr lvl="3" rtl="0" eaLnBrk="1" latinLnBrk="0" hangingPunct="1"/>
            <a:r>
              <a:rPr lang="ja-JP" altLang="en-US" noProof="0" dirty="0"/>
              <a:t>第 </a:t>
            </a:r>
            <a:r>
              <a:rPr lang="en-US" altLang="ja-JP" noProof="0" dirty="0"/>
              <a:t>4 </a:t>
            </a:r>
            <a:r>
              <a:rPr lang="ja-JP" altLang="en-US" noProof="0" dirty="0"/>
              <a:t>レベル</a:t>
            </a:r>
          </a:p>
          <a:p>
            <a:pPr lvl="4" rtl="0" eaLnBrk="1" latinLnBrk="0" hangingPunct="1"/>
            <a:r>
              <a:rPr lang="ja-JP" altLang="en-US" noProof="0" dirty="0"/>
              <a:t>第 </a:t>
            </a:r>
            <a:r>
              <a:rPr lang="en-US" altLang="ja-JP" noProof="0" dirty="0"/>
              <a:t>5 </a:t>
            </a:r>
            <a:r>
              <a:rPr lang="ja-JP" altLang="en-US" noProof="0" dirty="0"/>
              <a:t>レベル</a:t>
            </a:r>
          </a:p>
        </p:txBody>
      </p:sp>
      <p:sp>
        <p:nvSpPr>
          <p:cNvPr id="10" name="日付プレースホルダー 9"/>
          <p:cNvSpPr>
            <a:spLocks noGrp="1"/>
          </p:cNvSpPr>
          <p:nvPr>
            <p:ph type="dt" sz="half" idx="2"/>
          </p:nvPr>
        </p:nvSpPr>
        <p:spPr>
          <a:xfrm>
            <a:off x="609600" y="6356351"/>
            <a:ext cx="2844800" cy="365125"/>
          </a:xfrm>
          <a:prstGeom prst="rect">
            <a:avLst/>
          </a:prstGeom>
        </p:spPr>
        <p:txBody>
          <a:bodyPr vert="horz" lIns="0" tIns="0" rIns="0" bIns="0" rtlCol="0" anchor="b"/>
          <a:lstStyle>
            <a:lvl1pPr algn="l" eaLnBrk="1" latinLnBrk="0" hangingPunct="1">
              <a:defRPr kumimoji="0" sz="1100">
                <a:solidFill>
                  <a:schemeClr val="tx1"/>
                </a:solidFill>
                <a:latin typeface="ＭＳ 明朝" panose="02020609040205080304" pitchFamily="17" charset="-128"/>
                <a:ea typeface="ＭＳ 明朝" panose="02020609040205080304" pitchFamily="17" charset="-128"/>
              </a:defRPr>
            </a:lvl1pPr>
          </a:lstStyle>
          <a:p>
            <a:fld id="{196E8732-2B4B-4F0A-8362-53F7A7DF2931}" type="datetime4">
              <a:rPr lang="ja-JP" altLang="en-US" smtClean="0"/>
              <a:t>2021年4月5日</a:t>
            </a:fld>
            <a:endParaRPr lang="en-US" dirty="0"/>
          </a:p>
        </p:txBody>
      </p:sp>
      <p:sp>
        <p:nvSpPr>
          <p:cNvPr id="22" name="フッター プレースホルダー 21"/>
          <p:cNvSpPr>
            <a:spLocks noGrp="1"/>
          </p:cNvSpPr>
          <p:nvPr>
            <p:ph type="ftr" sz="quarter" idx="3"/>
          </p:nvPr>
        </p:nvSpPr>
        <p:spPr>
          <a:xfrm>
            <a:off x="3556000" y="6356351"/>
            <a:ext cx="4470400" cy="365125"/>
          </a:xfrm>
          <a:prstGeom prst="rect">
            <a:avLst/>
          </a:prstGeom>
        </p:spPr>
        <p:txBody>
          <a:bodyPr vert="horz" lIns="0" tIns="0" rIns="0" bIns="0" rtlCol="0" anchor="b"/>
          <a:lstStyle>
            <a:lvl1pPr algn="l" eaLnBrk="1" latinLnBrk="0" hangingPunct="1">
              <a:defRPr kumimoji="0" sz="1100">
                <a:solidFill>
                  <a:schemeClr val="tx1"/>
                </a:solidFill>
                <a:latin typeface="ＭＳ 明朝" panose="02020609040205080304" pitchFamily="17" charset="-128"/>
                <a:ea typeface="ＭＳ 明朝" panose="02020609040205080304" pitchFamily="17" charset="-128"/>
              </a:defRPr>
            </a:lvl1pPr>
          </a:lstStyle>
          <a:p>
            <a:r>
              <a:rPr lang="ja-JP" altLang="en-US" noProof="0" dirty="0"/>
              <a:t>フッターを追加</a:t>
            </a:r>
          </a:p>
        </p:txBody>
      </p:sp>
      <p:sp>
        <p:nvSpPr>
          <p:cNvPr id="18" name="スライド番号プレースホルダー 17"/>
          <p:cNvSpPr>
            <a:spLocks noGrp="1"/>
          </p:cNvSpPr>
          <p:nvPr>
            <p:ph type="sldNum" sz="quarter" idx="4"/>
          </p:nvPr>
        </p:nvSpPr>
        <p:spPr>
          <a:xfrm>
            <a:off x="10566400" y="6356351"/>
            <a:ext cx="1016000" cy="365125"/>
          </a:xfrm>
          <a:prstGeom prst="rect">
            <a:avLst/>
          </a:prstGeom>
        </p:spPr>
        <p:txBody>
          <a:bodyPr vert="horz" lIns="0" tIns="0" rIns="0" bIns="0" rtlCol="0" anchor="b"/>
          <a:lstStyle>
            <a:lvl1pPr algn="r" eaLnBrk="1" latinLnBrk="0" hangingPunct="1">
              <a:defRPr kumimoji="0" sz="1100">
                <a:solidFill>
                  <a:schemeClr val="tx1"/>
                </a:solidFill>
                <a:latin typeface="ＭＳ 明朝" panose="02020609040205080304" pitchFamily="17" charset="-128"/>
                <a:ea typeface="ＭＳ 明朝" panose="02020609040205080304" pitchFamily="17" charset="-128"/>
              </a:defRPr>
            </a:lvl1pPr>
          </a:lstStyle>
          <a:p>
            <a:fld id="{401CF334-2D5C-4859-84A6-CA7E6E43FAEB}" type="slidenum">
              <a:rPr lang="en-US" altLang="ja-JP" noProof="0" smtClean="0"/>
              <a:pPr/>
              <a:t>‹#›</a:t>
            </a:fld>
            <a:endParaRPr lang="ja-JP" altLang="en-US" noProof="0" dirty="0"/>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lnSpc>
          <a:spcPct val="80000"/>
        </a:lnSpc>
        <a:spcBef>
          <a:spcPct val="0"/>
        </a:spcBef>
        <a:buNone/>
        <a:defRPr kumimoji="1" sz="5000" b="0" kern="1200">
          <a:ln>
            <a:noFill/>
          </a:ln>
          <a:solidFill>
            <a:schemeClr val="tx2"/>
          </a:solidFill>
          <a:effectLst/>
          <a:latin typeface="Meiryo UI" panose="020B0604030504040204" pitchFamily="50" charset="-128"/>
          <a:ea typeface="Meiryo UI" panose="020B0604030504040204" pitchFamily="50" charset="-128"/>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rtlCol="0"/>
          <a:lstStyle/>
          <a:p>
            <a:r>
              <a:rPr lang="ja-JP" altLang="en-US" dirty="0"/>
              <a:t>描画エンジン開発</a:t>
            </a:r>
            <a:r>
              <a:rPr lang="en-US" altLang="ja-JP" dirty="0"/>
              <a:t>Ⅰ</a:t>
            </a:r>
            <a:r>
              <a:rPr lang="ja-JP" altLang="en-US" dirty="0"/>
              <a:t>・</a:t>
            </a:r>
            <a:r>
              <a:rPr lang="en-US" altLang="ja-JP" dirty="0"/>
              <a:t>Ⅱ</a:t>
            </a:r>
            <a:endParaRPr lang="ja-JP" altLang="en-US"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p:txBody>
          <a:bodyPr rtlCol="0"/>
          <a:lstStyle/>
          <a:p>
            <a:pPr rtl="0"/>
            <a:r>
              <a:rPr lang="en-US" altLang="ja-JP" dirty="0"/>
              <a:t>UNIT08</a:t>
            </a:r>
            <a:endParaRPr lang="ja-JP" altLang="en-US"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D3D11_BLEND</a:t>
            </a:r>
            <a:r>
              <a:rPr lang="ja-JP" altLang="en-US" dirty="0"/>
              <a:t>について</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4156162413"/>
              </p:ext>
            </p:extLst>
          </p:nvPr>
        </p:nvGraphicFramePr>
        <p:xfrm>
          <a:off x="609600" y="1847088"/>
          <a:ext cx="10972800" cy="3291840"/>
        </p:xfrm>
        <a:graphic>
          <a:graphicData uri="http://schemas.openxmlformats.org/drawingml/2006/table">
            <a:tbl>
              <a:tblPr firstRow="1" bandRow="1">
                <a:tableStyleId>{8799B23B-EC83-4686-B30A-512413B5E67A}</a:tableStyleId>
              </a:tblPr>
              <a:tblGrid>
                <a:gridCol w="4193894">
                  <a:extLst>
                    <a:ext uri="{9D8B030D-6E8A-4147-A177-3AD203B41FA5}">
                      <a16:colId xmlns:a16="http://schemas.microsoft.com/office/drawing/2014/main" val="3336620466"/>
                    </a:ext>
                  </a:extLst>
                </a:gridCol>
                <a:gridCol w="6778906">
                  <a:extLst>
                    <a:ext uri="{9D8B030D-6E8A-4147-A177-3AD203B41FA5}">
                      <a16:colId xmlns:a16="http://schemas.microsoft.com/office/drawing/2014/main" val="1863149453"/>
                    </a:ext>
                  </a:extLst>
                </a:gridCol>
              </a:tblGrid>
              <a:tr h="325134">
                <a:tc>
                  <a:txBody>
                    <a:bodyPr/>
                    <a:lstStyle/>
                    <a:p>
                      <a:r>
                        <a:rPr kumimoji="1" lang="en-US" altLang="ja-JP" sz="1800" b="1" kern="1200" dirty="0">
                          <a:solidFill>
                            <a:schemeClr val="tx1"/>
                          </a:solidFill>
                          <a:latin typeface="+mn-lt"/>
                          <a:ea typeface="+mn-ea"/>
                          <a:cs typeface="+mn-cs"/>
                        </a:rPr>
                        <a:t>D3D11_BLEND</a:t>
                      </a:r>
                      <a:endParaRPr kumimoji="1" lang="ja-JP" altLang="en-US" dirty="0"/>
                    </a:p>
                  </a:txBody>
                  <a:tcPr/>
                </a:tc>
                <a:tc>
                  <a:txBody>
                    <a:bodyPr/>
                    <a:lstStyle/>
                    <a:p>
                      <a:r>
                        <a:rPr kumimoji="1" lang="ja-JP" altLang="en-US" dirty="0"/>
                        <a:t>説明</a:t>
                      </a:r>
                    </a:p>
                  </a:txBody>
                  <a:tcPr/>
                </a:tc>
                <a:extLst>
                  <a:ext uri="{0D108BD9-81ED-4DB2-BD59-A6C34878D82A}">
                    <a16:rowId xmlns:a16="http://schemas.microsoft.com/office/drawing/2014/main" val="1226519244"/>
                  </a:ext>
                </a:extLst>
              </a:tr>
              <a:tr h="325134">
                <a:tc>
                  <a:txBody>
                    <a:bodyPr/>
                    <a:lstStyle/>
                    <a:p>
                      <a:r>
                        <a:rPr kumimoji="1" lang="en-US" altLang="ja-JP" sz="1800" kern="1200" dirty="0">
                          <a:solidFill>
                            <a:schemeClr val="tx1"/>
                          </a:solidFill>
                          <a:latin typeface="+mn-lt"/>
                          <a:ea typeface="+mn-ea"/>
                          <a:cs typeface="+mn-cs"/>
                        </a:rPr>
                        <a:t>D3D11_BLEND_SRC_COLOR</a:t>
                      </a:r>
                      <a:endParaRPr kumimoji="1" lang="ja-JP" altLang="en-US" dirty="0"/>
                    </a:p>
                  </a:txBody>
                  <a:tcPr/>
                </a:tc>
                <a:tc>
                  <a:txBody>
                    <a:bodyPr/>
                    <a:lstStyle/>
                    <a:p>
                      <a:r>
                        <a:rPr kumimoji="1" lang="ja-JP" altLang="en-US" dirty="0"/>
                        <a:t>これから描画する画の色</a:t>
                      </a:r>
                      <a:r>
                        <a:rPr kumimoji="1" lang="en-US" altLang="ja-JP" dirty="0"/>
                        <a:t>( R, G, B )</a:t>
                      </a:r>
                      <a:endParaRPr kumimoji="1" lang="ja-JP" altLang="en-US" dirty="0"/>
                    </a:p>
                  </a:txBody>
                  <a:tcPr/>
                </a:tc>
                <a:extLst>
                  <a:ext uri="{0D108BD9-81ED-4DB2-BD59-A6C34878D82A}">
                    <a16:rowId xmlns:a16="http://schemas.microsoft.com/office/drawing/2014/main" val="4172280611"/>
                  </a:ext>
                </a:extLst>
              </a:tr>
              <a:tr h="325134">
                <a:tc>
                  <a:txBody>
                    <a:bodyPr/>
                    <a:lstStyle/>
                    <a:p>
                      <a:r>
                        <a:rPr kumimoji="1" lang="en-US" altLang="ja-JP" sz="1800" kern="1200" dirty="0">
                          <a:solidFill>
                            <a:schemeClr val="tx1"/>
                          </a:solidFill>
                          <a:latin typeface="+mn-lt"/>
                          <a:ea typeface="+mn-ea"/>
                          <a:cs typeface="+mn-cs"/>
                        </a:rPr>
                        <a:t>D3D11_BLEND_INV_SRC_COLOR</a:t>
                      </a:r>
                      <a:endParaRPr kumimoji="1" lang="ja-JP" altLang="en-US" dirty="0"/>
                    </a:p>
                  </a:txBody>
                  <a:tcPr/>
                </a:tc>
                <a:tc>
                  <a:txBody>
                    <a:bodyPr/>
                    <a:lstStyle/>
                    <a:p>
                      <a:r>
                        <a:rPr kumimoji="1" lang="ja-JP" altLang="en-US" dirty="0"/>
                        <a:t>これから描画する画の色の反転</a:t>
                      </a:r>
                      <a:r>
                        <a:rPr kumimoji="1" lang="en-US" altLang="ja-JP" dirty="0"/>
                        <a:t>( 1.0</a:t>
                      </a:r>
                      <a:r>
                        <a:rPr kumimoji="1" lang="en-US" altLang="ja-JP" baseline="0" dirty="0"/>
                        <a:t> – R, 1.0 – G, 1.0 – B )</a:t>
                      </a:r>
                    </a:p>
                  </a:txBody>
                  <a:tcPr/>
                </a:tc>
                <a:extLst>
                  <a:ext uri="{0D108BD9-81ED-4DB2-BD59-A6C34878D82A}">
                    <a16:rowId xmlns:a16="http://schemas.microsoft.com/office/drawing/2014/main" val="414429091"/>
                  </a:ext>
                </a:extLst>
              </a:tr>
              <a:tr h="325134">
                <a:tc>
                  <a:txBody>
                    <a:bodyPr/>
                    <a:lstStyle/>
                    <a:p>
                      <a:r>
                        <a:rPr kumimoji="1" lang="en-US" altLang="ja-JP" sz="1800" kern="1200" dirty="0">
                          <a:solidFill>
                            <a:schemeClr val="tx1"/>
                          </a:solidFill>
                          <a:latin typeface="+mn-lt"/>
                          <a:ea typeface="+mn-ea"/>
                          <a:cs typeface="+mn-cs"/>
                        </a:rPr>
                        <a:t>D3D11_BLEND_SRC_ALPHA</a:t>
                      </a:r>
                      <a:endParaRPr kumimoji="1" lang="ja-JP" altLang="en-US" dirty="0"/>
                    </a:p>
                  </a:txBody>
                  <a:tcPr/>
                </a:tc>
                <a:tc>
                  <a:txBody>
                    <a:bodyPr/>
                    <a:lstStyle/>
                    <a:p>
                      <a:r>
                        <a:rPr kumimoji="1" lang="ja-JP" altLang="en-US" baseline="0" dirty="0"/>
                        <a:t>これから描画する画の透明値</a:t>
                      </a:r>
                      <a:r>
                        <a:rPr kumimoji="1" lang="en-US" altLang="ja-JP" baseline="0" dirty="0"/>
                        <a:t>( A )</a:t>
                      </a:r>
                    </a:p>
                  </a:txBody>
                  <a:tcPr/>
                </a:tc>
                <a:extLst>
                  <a:ext uri="{0D108BD9-81ED-4DB2-BD59-A6C34878D82A}">
                    <a16:rowId xmlns:a16="http://schemas.microsoft.com/office/drawing/2014/main" val="1938723471"/>
                  </a:ext>
                </a:extLst>
              </a:tr>
              <a:tr h="325134">
                <a:tc>
                  <a:txBody>
                    <a:bodyPr/>
                    <a:lstStyle/>
                    <a:p>
                      <a:r>
                        <a:rPr kumimoji="1" lang="en-US" altLang="ja-JP" sz="1800" kern="1200" dirty="0">
                          <a:solidFill>
                            <a:schemeClr val="tx1"/>
                          </a:solidFill>
                          <a:latin typeface="+mn-lt"/>
                          <a:ea typeface="+mn-ea"/>
                          <a:cs typeface="+mn-cs"/>
                        </a:rPr>
                        <a:t>D3D11_BLEND_INV_SRC_ALPHA</a:t>
                      </a:r>
                      <a:endParaRPr kumimoji="1" lang="ja-JP" altLang="en-US" dirty="0"/>
                    </a:p>
                  </a:txBody>
                  <a:tcPr/>
                </a:tc>
                <a:tc>
                  <a:txBody>
                    <a:bodyPr/>
                    <a:lstStyle/>
                    <a:p>
                      <a:r>
                        <a:rPr kumimoji="1" lang="ja-JP" altLang="en-US" baseline="0" dirty="0"/>
                        <a:t>これから描画する画の透明値の反転</a:t>
                      </a:r>
                      <a:r>
                        <a:rPr kumimoji="1" lang="en-US" altLang="ja-JP" baseline="0" dirty="0"/>
                        <a:t>( 1.0 – A )</a:t>
                      </a:r>
                    </a:p>
                  </a:txBody>
                  <a:tcPr/>
                </a:tc>
                <a:extLst>
                  <a:ext uri="{0D108BD9-81ED-4DB2-BD59-A6C34878D82A}">
                    <a16:rowId xmlns:a16="http://schemas.microsoft.com/office/drawing/2014/main" val="1372802693"/>
                  </a:ext>
                </a:extLst>
              </a:tr>
              <a:tr h="325134">
                <a:tc>
                  <a:txBody>
                    <a:bodyPr/>
                    <a:lstStyle/>
                    <a:p>
                      <a:r>
                        <a:rPr kumimoji="1" lang="en-US" altLang="ja-JP" sz="1800" kern="1200" dirty="0">
                          <a:solidFill>
                            <a:schemeClr val="tx1"/>
                          </a:solidFill>
                          <a:latin typeface="+mn-lt"/>
                          <a:ea typeface="+mn-ea"/>
                          <a:cs typeface="+mn-cs"/>
                        </a:rPr>
                        <a:t>D3D11_BLEND_DEST_ALPHA</a:t>
                      </a:r>
                      <a:endParaRPr kumimoji="1" lang="ja-JP" altLang="en-US" dirty="0"/>
                    </a:p>
                  </a:txBody>
                  <a:tcPr/>
                </a:tc>
                <a:tc>
                  <a:txBody>
                    <a:bodyPr/>
                    <a:lstStyle/>
                    <a:p>
                      <a:r>
                        <a:rPr kumimoji="1" lang="ja-JP" altLang="en-US" baseline="0" dirty="0"/>
                        <a:t>既に描画されている画の透明値</a:t>
                      </a:r>
                      <a:r>
                        <a:rPr kumimoji="1" lang="en-US" altLang="ja-JP" baseline="0" dirty="0"/>
                        <a:t>( A )</a:t>
                      </a:r>
                    </a:p>
                  </a:txBody>
                  <a:tcPr/>
                </a:tc>
                <a:extLst>
                  <a:ext uri="{0D108BD9-81ED-4DB2-BD59-A6C34878D82A}">
                    <a16:rowId xmlns:a16="http://schemas.microsoft.com/office/drawing/2014/main" val="4138888390"/>
                  </a:ext>
                </a:extLst>
              </a:tr>
              <a:tr h="325134">
                <a:tc>
                  <a:txBody>
                    <a:bodyPr/>
                    <a:lstStyle/>
                    <a:p>
                      <a:r>
                        <a:rPr kumimoji="1" lang="en-US" altLang="ja-JP" sz="1800" kern="1200" dirty="0">
                          <a:solidFill>
                            <a:schemeClr val="tx1"/>
                          </a:solidFill>
                          <a:latin typeface="+mn-lt"/>
                          <a:ea typeface="+mn-ea"/>
                          <a:cs typeface="+mn-cs"/>
                        </a:rPr>
                        <a:t>D3D11_BLEND_INV_DEST_ALPHA</a:t>
                      </a:r>
                      <a:endParaRPr kumimoji="1" lang="ja-JP" altLang="en-US" dirty="0"/>
                    </a:p>
                  </a:txBody>
                  <a:tcPr/>
                </a:tc>
                <a:tc>
                  <a:txBody>
                    <a:bodyPr/>
                    <a:lstStyle/>
                    <a:p>
                      <a:r>
                        <a:rPr kumimoji="1" lang="ja-JP" altLang="en-US" baseline="0" dirty="0"/>
                        <a:t>既に描画されている画の透明値の反転</a:t>
                      </a:r>
                      <a:r>
                        <a:rPr kumimoji="1" lang="en-US" altLang="ja-JP" baseline="0" dirty="0"/>
                        <a:t>( 1.0 – A )</a:t>
                      </a:r>
                    </a:p>
                  </a:txBody>
                  <a:tcPr/>
                </a:tc>
                <a:extLst>
                  <a:ext uri="{0D108BD9-81ED-4DB2-BD59-A6C34878D82A}">
                    <a16:rowId xmlns:a16="http://schemas.microsoft.com/office/drawing/2014/main" val="4237283347"/>
                  </a:ext>
                </a:extLst>
              </a:tr>
              <a:tr h="325134">
                <a:tc>
                  <a:txBody>
                    <a:bodyPr/>
                    <a:lstStyle/>
                    <a:p>
                      <a:r>
                        <a:rPr kumimoji="1" lang="en-US" altLang="ja-JP" sz="1800" kern="1200" dirty="0">
                          <a:solidFill>
                            <a:schemeClr val="tx1"/>
                          </a:solidFill>
                          <a:latin typeface="+mn-lt"/>
                          <a:ea typeface="+mn-ea"/>
                          <a:cs typeface="+mn-cs"/>
                        </a:rPr>
                        <a:t>D3D11_BLEND_DEST_COLOR</a:t>
                      </a:r>
                      <a:endParaRPr kumimoji="1" lang="ja-JP" altLang="en-US" dirty="0"/>
                    </a:p>
                  </a:txBody>
                  <a:tcPr/>
                </a:tc>
                <a:tc>
                  <a:txBody>
                    <a:bodyPr/>
                    <a:lstStyle/>
                    <a:p>
                      <a:r>
                        <a:rPr kumimoji="1" lang="ja-JP" altLang="en-US" baseline="0" dirty="0"/>
                        <a:t>既に描画されている画の色</a:t>
                      </a:r>
                      <a:r>
                        <a:rPr kumimoji="1" lang="en-US" altLang="ja-JP" baseline="0" dirty="0"/>
                        <a:t>( R, G, B )</a:t>
                      </a:r>
                    </a:p>
                  </a:txBody>
                  <a:tcPr/>
                </a:tc>
                <a:extLst>
                  <a:ext uri="{0D108BD9-81ED-4DB2-BD59-A6C34878D82A}">
                    <a16:rowId xmlns:a16="http://schemas.microsoft.com/office/drawing/2014/main" val="3249106022"/>
                  </a:ext>
                </a:extLst>
              </a:tr>
              <a:tr h="325134">
                <a:tc>
                  <a:txBody>
                    <a:bodyPr/>
                    <a:lstStyle/>
                    <a:p>
                      <a:r>
                        <a:rPr kumimoji="1" lang="en-US" altLang="ja-JP" sz="1800" kern="1200" dirty="0">
                          <a:solidFill>
                            <a:schemeClr val="tx1"/>
                          </a:solidFill>
                          <a:latin typeface="+mn-lt"/>
                          <a:ea typeface="+mn-ea"/>
                          <a:cs typeface="+mn-cs"/>
                        </a:rPr>
                        <a:t>D3D11_BLEND_INV_DEST_COLOR</a:t>
                      </a:r>
                      <a:endParaRPr kumimoji="1" lang="ja-JP" altLang="en-US" dirty="0"/>
                    </a:p>
                  </a:txBody>
                  <a:tcPr/>
                </a:tc>
                <a:tc>
                  <a:txBody>
                    <a:bodyPr/>
                    <a:lstStyle/>
                    <a:p>
                      <a:r>
                        <a:rPr kumimoji="1" lang="ja-JP" altLang="en-US" baseline="0" dirty="0"/>
                        <a:t>既に描画されている画の色の反転</a:t>
                      </a:r>
                      <a:r>
                        <a:rPr kumimoji="1" lang="en-US" altLang="ja-JP" baseline="0" dirty="0"/>
                        <a:t>( 1.0 – R, 1.0 – G, 1.0 – B )</a:t>
                      </a:r>
                    </a:p>
                  </a:txBody>
                  <a:tcPr/>
                </a:tc>
                <a:extLst>
                  <a:ext uri="{0D108BD9-81ED-4DB2-BD59-A6C34878D82A}">
                    <a16:rowId xmlns:a16="http://schemas.microsoft.com/office/drawing/2014/main" val="3809902362"/>
                  </a:ext>
                </a:extLst>
              </a:tr>
            </a:tbl>
          </a:graphicData>
        </a:graphic>
      </p:graphicFrame>
      <p:graphicFrame>
        <p:nvGraphicFramePr>
          <p:cNvPr id="5" name="コンテンツ プレースホルダー 3"/>
          <p:cNvGraphicFramePr>
            <a:graphicFrameLocks/>
          </p:cNvGraphicFramePr>
          <p:nvPr>
            <p:extLst>
              <p:ext uri="{D42A27DB-BD31-4B8C-83A1-F6EECF244321}">
                <p14:modId xmlns:p14="http://schemas.microsoft.com/office/powerpoint/2010/main" val="3711167353"/>
              </p:ext>
            </p:extLst>
          </p:nvPr>
        </p:nvGraphicFramePr>
        <p:xfrm>
          <a:off x="609600" y="5315078"/>
          <a:ext cx="10972800" cy="1463040"/>
        </p:xfrm>
        <a:graphic>
          <a:graphicData uri="http://schemas.openxmlformats.org/drawingml/2006/table">
            <a:tbl>
              <a:tblPr firstRow="1" bandRow="1">
                <a:tableStyleId>{8799B23B-EC83-4686-B30A-512413B5E67A}</a:tableStyleId>
              </a:tblPr>
              <a:tblGrid>
                <a:gridCol w="4193894">
                  <a:extLst>
                    <a:ext uri="{9D8B030D-6E8A-4147-A177-3AD203B41FA5}">
                      <a16:colId xmlns:a16="http://schemas.microsoft.com/office/drawing/2014/main" val="3336620466"/>
                    </a:ext>
                  </a:extLst>
                </a:gridCol>
                <a:gridCol w="6778906">
                  <a:extLst>
                    <a:ext uri="{9D8B030D-6E8A-4147-A177-3AD203B41FA5}">
                      <a16:colId xmlns:a16="http://schemas.microsoft.com/office/drawing/2014/main" val="1863149453"/>
                    </a:ext>
                  </a:extLst>
                </a:gridCol>
              </a:tblGrid>
              <a:tr h="234586">
                <a:tc>
                  <a:txBody>
                    <a:bodyPr/>
                    <a:lstStyle/>
                    <a:p>
                      <a:r>
                        <a:rPr kumimoji="1" lang="en-US" altLang="ja-JP" sz="1800" b="1" kern="1200" dirty="0">
                          <a:solidFill>
                            <a:schemeClr val="tx1"/>
                          </a:solidFill>
                          <a:latin typeface="+mn-lt"/>
                          <a:ea typeface="+mn-ea"/>
                          <a:cs typeface="+mn-cs"/>
                        </a:rPr>
                        <a:t>D3D11_BLEND_OP</a:t>
                      </a:r>
                      <a:endParaRPr kumimoji="1" lang="ja-JP" altLang="en-US" dirty="0"/>
                    </a:p>
                  </a:txBody>
                  <a:tcPr/>
                </a:tc>
                <a:tc>
                  <a:txBody>
                    <a:bodyPr/>
                    <a:lstStyle/>
                    <a:p>
                      <a:r>
                        <a:rPr kumimoji="1" lang="ja-JP" altLang="en-US" dirty="0"/>
                        <a:t>説明</a:t>
                      </a:r>
                    </a:p>
                  </a:txBody>
                  <a:tcPr/>
                </a:tc>
                <a:extLst>
                  <a:ext uri="{0D108BD9-81ED-4DB2-BD59-A6C34878D82A}">
                    <a16:rowId xmlns:a16="http://schemas.microsoft.com/office/drawing/2014/main" val="1226519244"/>
                  </a:ext>
                </a:extLst>
              </a:tr>
              <a:tr h="234586">
                <a:tc>
                  <a:txBody>
                    <a:bodyPr/>
                    <a:lstStyle/>
                    <a:p>
                      <a:r>
                        <a:rPr kumimoji="1" lang="en-US" altLang="ja-JP" sz="1800" kern="1200" dirty="0">
                          <a:solidFill>
                            <a:schemeClr val="tx1"/>
                          </a:solidFill>
                          <a:latin typeface="+mn-lt"/>
                          <a:ea typeface="+mn-ea"/>
                          <a:cs typeface="+mn-cs"/>
                        </a:rPr>
                        <a:t>D3D11_BLEND_OP_ADD</a:t>
                      </a:r>
                      <a:endParaRPr kumimoji="1" lang="ja-JP" altLang="en-US" dirty="0"/>
                    </a:p>
                  </a:txBody>
                  <a:tcPr/>
                </a:tc>
                <a:tc>
                  <a:txBody>
                    <a:bodyPr/>
                    <a:lstStyle/>
                    <a:p>
                      <a:r>
                        <a:rPr lang="en-US" altLang="ja-JP" dirty="0">
                          <a:effectLst/>
                        </a:rPr>
                        <a:t>Destination + Source</a:t>
                      </a:r>
                    </a:p>
                  </a:txBody>
                  <a:tcPr/>
                </a:tc>
                <a:extLst>
                  <a:ext uri="{0D108BD9-81ED-4DB2-BD59-A6C34878D82A}">
                    <a16:rowId xmlns:a16="http://schemas.microsoft.com/office/drawing/2014/main" val="4172280611"/>
                  </a:ext>
                </a:extLst>
              </a:tr>
              <a:tr h="234586">
                <a:tc>
                  <a:txBody>
                    <a:bodyPr/>
                    <a:lstStyle/>
                    <a:p>
                      <a:r>
                        <a:rPr kumimoji="1" lang="en-US" altLang="ja-JP" sz="1800" kern="1200" dirty="0">
                          <a:solidFill>
                            <a:schemeClr val="tx1"/>
                          </a:solidFill>
                          <a:latin typeface="+mn-lt"/>
                          <a:ea typeface="+mn-ea"/>
                          <a:cs typeface="+mn-cs"/>
                        </a:rPr>
                        <a:t>D3D11_BLEND_OP_SUBTRACT</a:t>
                      </a:r>
                      <a:endParaRPr kumimoji="1" lang="ja-JP" altLang="en-US" dirty="0"/>
                    </a:p>
                  </a:txBody>
                  <a:tcPr/>
                </a:tc>
                <a:tc>
                  <a:txBody>
                    <a:bodyPr/>
                    <a:lstStyle/>
                    <a:p>
                      <a:r>
                        <a:rPr lang="en-US" altLang="ja-JP" dirty="0">
                          <a:effectLst/>
                        </a:rPr>
                        <a:t>Source - Destination</a:t>
                      </a:r>
                    </a:p>
                  </a:txBody>
                  <a:tcPr/>
                </a:tc>
                <a:extLst>
                  <a:ext uri="{0D108BD9-81ED-4DB2-BD59-A6C34878D82A}">
                    <a16:rowId xmlns:a16="http://schemas.microsoft.com/office/drawing/2014/main" val="414429091"/>
                  </a:ext>
                </a:extLst>
              </a:tr>
              <a:tr h="234586">
                <a:tc>
                  <a:txBody>
                    <a:bodyPr/>
                    <a:lstStyle/>
                    <a:p>
                      <a:r>
                        <a:rPr kumimoji="1" lang="en-US" altLang="ja-JP" sz="1800" kern="1200" dirty="0">
                          <a:solidFill>
                            <a:schemeClr val="tx1"/>
                          </a:solidFill>
                          <a:latin typeface="+mn-lt"/>
                          <a:ea typeface="+mn-ea"/>
                          <a:cs typeface="+mn-cs"/>
                        </a:rPr>
                        <a:t>D3D11_BLEND_OP_REV_SUBTRACT</a:t>
                      </a:r>
                      <a:endParaRPr kumimoji="1" lang="ja-JP"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a:effectLst/>
                        </a:rPr>
                        <a:t>Destination - Source</a:t>
                      </a:r>
                    </a:p>
                  </a:txBody>
                  <a:tcPr/>
                </a:tc>
                <a:extLst>
                  <a:ext uri="{0D108BD9-81ED-4DB2-BD59-A6C34878D82A}">
                    <a16:rowId xmlns:a16="http://schemas.microsoft.com/office/drawing/2014/main" val="604180906"/>
                  </a:ext>
                </a:extLst>
              </a:tr>
            </a:tbl>
          </a:graphicData>
        </a:graphic>
      </p:graphicFrame>
    </p:spTree>
    <p:extLst>
      <p:ext uri="{BB962C8B-B14F-4D97-AF65-F5344CB8AC3E}">
        <p14:creationId xmlns:p14="http://schemas.microsoft.com/office/powerpoint/2010/main" val="1367666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アルファブレンディング</a:t>
            </a:r>
            <a:endParaRPr kumimoji="1" lang="ja-JP" altLang="en-US" dirty="0"/>
          </a:p>
        </p:txBody>
      </p:sp>
      <p:sp>
        <p:nvSpPr>
          <p:cNvPr id="3" name="コンテンツ プレースホルダー 2"/>
          <p:cNvSpPr>
            <a:spLocks noGrp="1"/>
          </p:cNvSpPr>
          <p:nvPr>
            <p:ph idx="1"/>
          </p:nvPr>
        </p:nvSpPr>
        <p:spPr>
          <a:xfrm>
            <a:off x="6257582" y="1935480"/>
            <a:ext cx="5794872" cy="4343400"/>
          </a:xfrm>
        </p:spPr>
        <p:txBody>
          <a:bodyPr>
            <a:normAutofit/>
          </a:bodyPr>
          <a:lstStyle/>
          <a:p>
            <a:r>
              <a:rPr lang="en-US" altLang="ja-JP" dirty="0" err="1"/>
              <a:t>SrcBlend</a:t>
            </a:r>
            <a:r>
              <a:rPr lang="en-US" altLang="ja-JP" dirty="0"/>
              <a:t> =</a:t>
            </a:r>
          </a:p>
          <a:p>
            <a:r>
              <a:rPr lang="en-US" altLang="ja-JP" dirty="0" err="1"/>
              <a:t>DestBlend</a:t>
            </a:r>
            <a:r>
              <a:rPr lang="en-US" altLang="ja-JP" dirty="0"/>
              <a:t> =</a:t>
            </a:r>
          </a:p>
          <a:p>
            <a:r>
              <a:rPr lang="en-US" altLang="ja-JP" dirty="0" err="1"/>
              <a:t>BlendOp</a:t>
            </a:r>
            <a:r>
              <a:rPr lang="en-US" altLang="ja-JP" dirty="0"/>
              <a:t> =</a:t>
            </a:r>
          </a:p>
          <a:p>
            <a:endParaRPr kumimoji="1" lang="ja-JP" altLang="en-US" dirty="0"/>
          </a:p>
        </p:txBody>
      </p:sp>
      <p:sp>
        <p:nvSpPr>
          <p:cNvPr id="4" name="正方形/長方形 3"/>
          <p:cNvSpPr/>
          <p:nvPr/>
        </p:nvSpPr>
        <p:spPr>
          <a:xfrm>
            <a:off x="609600" y="2378523"/>
            <a:ext cx="5089793" cy="3723701"/>
          </a:xfrm>
          <a:prstGeom prst="rect">
            <a:avLst/>
          </a:prstGeom>
          <a:noFill/>
          <a:ln w="38100">
            <a:solidFill>
              <a:srgbClr val="00206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5" name="正方形/長方形 4"/>
          <p:cNvSpPr/>
          <p:nvPr/>
        </p:nvSpPr>
        <p:spPr>
          <a:xfrm>
            <a:off x="1997725" y="3259872"/>
            <a:ext cx="1850834" cy="1707615"/>
          </a:xfrm>
          <a:prstGeom prst="rect">
            <a:avLst/>
          </a:prstGeom>
          <a:noFill/>
          <a:ln w="28575">
            <a:solidFill>
              <a:srgbClr val="0070C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二等辺三角形 5"/>
          <p:cNvSpPr/>
          <p:nvPr/>
        </p:nvSpPr>
        <p:spPr>
          <a:xfrm>
            <a:off x="1953657" y="4135713"/>
            <a:ext cx="1938969" cy="1663547"/>
          </a:xfrm>
          <a:prstGeom prst="triangle">
            <a:avLst/>
          </a:prstGeom>
          <a:noFill/>
          <a:ln w="28575">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 name="円形吹き出し 6"/>
          <p:cNvSpPr/>
          <p:nvPr/>
        </p:nvSpPr>
        <p:spPr>
          <a:xfrm>
            <a:off x="3575392" y="2567137"/>
            <a:ext cx="2045764" cy="1180424"/>
          </a:xfrm>
          <a:prstGeom prst="wedgeEllipseCallout">
            <a:avLst>
              <a:gd name="adj1" fmla="val -79401"/>
              <a:gd name="adj2" fmla="val 129316"/>
            </a:avLst>
          </a:prstGeom>
          <a:solidFill>
            <a:schemeClr val="bg1"/>
          </a:solidFill>
          <a:ln>
            <a:solidFill>
              <a:srgbClr val="FFC000"/>
            </a:solidFill>
          </a:ln>
        </p:spPr>
        <p:style>
          <a:lnRef idx="1">
            <a:schemeClr val="accent3"/>
          </a:lnRef>
          <a:fillRef idx="2">
            <a:schemeClr val="accent3"/>
          </a:fillRef>
          <a:effectRef idx="1">
            <a:schemeClr val="accent3"/>
          </a:effectRef>
          <a:fontRef idx="minor">
            <a:schemeClr val="dk1"/>
          </a:fontRef>
        </p:style>
        <p:txBody>
          <a:bodyPr lIns="91440" tIns="45720" rIns="91440" bIns="45720" rtlCol="0" anchor="ctr"/>
          <a:lstStyle/>
          <a:p>
            <a:pPr algn="ctr"/>
            <a:r>
              <a:rPr kumimoji="1" lang="ja-JP" altLang="en-US" sz="1600" b="1" dirty="0">
                <a:ea typeface="ＭＳ ゴシック"/>
              </a:rPr>
              <a:t>ここの色は</a:t>
            </a:r>
            <a:br>
              <a:rPr lang="en-US" altLang="ja-JP" sz="1600" b="1" dirty="0"/>
            </a:br>
            <a:r>
              <a:rPr kumimoji="1" lang="ja-JP" altLang="en-US" sz="1600" b="1" dirty="0">
                <a:ea typeface="ＭＳ ゴシック"/>
              </a:rPr>
              <a:t>何色になる？</a:t>
            </a:r>
            <a:endParaRPr lang="ja-JP" altLang="en-US" sz="1600" b="1" dirty="0">
              <a:ea typeface="ＭＳ ゴシック"/>
            </a:endParaRPr>
          </a:p>
        </p:txBody>
      </p:sp>
      <p:sp>
        <p:nvSpPr>
          <p:cNvPr id="8" name="楕円 7"/>
          <p:cNvSpPr/>
          <p:nvPr/>
        </p:nvSpPr>
        <p:spPr>
          <a:xfrm>
            <a:off x="2876319" y="4681048"/>
            <a:ext cx="112926" cy="110170"/>
          </a:xfrm>
          <a:prstGeom prst="ellipse">
            <a:avLst/>
          </a:prstGeom>
          <a:solidFill>
            <a:schemeClr val="tx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9" name="円形吹き出し 8"/>
          <p:cNvSpPr/>
          <p:nvPr/>
        </p:nvSpPr>
        <p:spPr>
          <a:xfrm>
            <a:off x="3675748" y="5212614"/>
            <a:ext cx="1289680" cy="848298"/>
          </a:xfrm>
          <a:prstGeom prst="wedgeEllipseCallout">
            <a:avLst>
              <a:gd name="adj1" fmla="val -72146"/>
              <a:gd name="adj2" fmla="val -18166"/>
            </a:avLst>
          </a:prstGeom>
          <a:solidFill>
            <a:schemeClr val="bg1"/>
          </a:solidFill>
          <a:ln>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a:t>透明度</a:t>
            </a:r>
            <a:endParaRPr kumimoji="1" lang="en-US" altLang="ja-JP" dirty="0"/>
          </a:p>
          <a:p>
            <a:pPr algn="ctr"/>
            <a:r>
              <a:rPr kumimoji="1" lang="en-US" altLang="ja-JP" dirty="0"/>
              <a:t>0.3</a:t>
            </a:r>
          </a:p>
        </p:txBody>
      </p:sp>
    </p:spTree>
    <p:extLst>
      <p:ext uri="{BB962C8B-B14F-4D97-AF65-F5344CB8AC3E}">
        <p14:creationId xmlns:p14="http://schemas.microsoft.com/office/powerpoint/2010/main" val="144060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アルファブレンディング</a:t>
            </a:r>
            <a:endParaRPr kumimoji="1" lang="ja-JP" altLang="en-US" dirty="0"/>
          </a:p>
        </p:txBody>
      </p:sp>
      <p:sp>
        <p:nvSpPr>
          <p:cNvPr id="3" name="コンテンツ プレースホルダー 2"/>
          <p:cNvSpPr>
            <a:spLocks noGrp="1"/>
          </p:cNvSpPr>
          <p:nvPr>
            <p:ph idx="1"/>
          </p:nvPr>
        </p:nvSpPr>
        <p:spPr>
          <a:xfrm>
            <a:off x="6257582" y="1935480"/>
            <a:ext cx="5794872" cy="4343400"/>
          </a:xfrm>
        </p:spPr>
        <p:txBody>
          <a:bodyPr>
            <a:normAutofit/>
          </a:bodyPr>
          <a:lstStyle/>
          <a:p>
            <a:r>
              <a:rPr lang="en-US" altLang="ja-JP" dirty="0" err="1"/>
              <a:t>SrcBlend</a:t>
            </a:r>
            <a:r>
              <a:rPr lang="en-US" altLang="ja-JP" dirty="0"/>
              <a:t> = BLEND_SRC_ALPHA;</a:t>
            </a:r>
          </a:p>
          <a:p>
            <a:r>
              <a:rPr lang="en-US" altLang="ja-JP" dirty="0" err="1"/>
              <a:t>DestBlend</a:t>
            </a:r>
            <a:r>
              <a:rPr lang="en-US" altLang="ja-JP" dirty="0"/>
              <a:t> = BLEND_INV_SRC_ALPHA;</a:t>
            </a:r>
          </a:p>
          <a:p>
            <a:r>
              <a:rPr lang="en-US" altLang="ja-JP" dirty="0" err="1"/>
              <a:t>BlendOp</a:t>
            </a:r>
            <a:r>
              <a:rPr lang="en-US" altLang="ja-JP" dirty="0"/>
              <a:t> = BLEND_OP_ADD;</a:t>
            </a:r>
          </a:p>
          <a:p>
            <a:endParaRPr kumimoji="1" lang="en-US" altLang="ja-JP" dirty="0"/>
          </a:p>
          <a:p>
            <a:pPr marL="0" indent="0">
              <a:buNone/>
            </a:pPr>
            <a:r>
              <a:rPr lang="ja-JP" altLang="en-US" dirty="0"/>
              <a:t>　</a:t>
            </a:r>
            <a:r>
              <a:rPr lang="en-US" altLang="ja-JP" dirty="0"/>
              <a:t>(0.0, 0.0, 1.0)×0.7  </a:t>
            </a:r>
            <a:r>
              <a:rPr lang="en-US" altLang="ja-JP" dirty="0" err="1"/>
              <a:t>Dest</a:t>
            </a:r>
            <a:br>
              <a:rPr lang="en-US" altLang="ja-JP" dirty="0"/>
            </a:br>
            <a:r>
              <a:rPr lang="ja-JP" altLang="en-US" dirty="0"/>
              <a:t>＋</a:t>
            </a:r>
            <a:r>
              <a:rPr lang="en-US" altLang="ja-JP" dirty="0"/>
              <a:t>(1.0, 0.0, 0.0)×0.3  </a:t>
            </a:r>
            <a:r>
              <a:rPr lang="en-US" altLang="ja-JP" dirty="0" err="1"/>
              <a:t>Src</a:t>
            </a:r>
            <a:br>
              <a:rPr lang="en-US" altLang="ja-JP" dirty="0"/>
            </a:br>
            <a:r>
              <a:rPr lang="en-US" altLang="ja-JP" dirty="0"/>
              <a:t>-----------------------</a:t>
            </a:r>
          </a:p>
          <a:p>
            <a:pPr marL="0" indent="0">
              <a:buNone/>
            </a:pPr>
            <a:r>
              <a:rPr lang="ja-JP" altLang="en-US" dirty="0"/>
              <a:t>　</a:t>
            </a:r>
            <a:r>
              <a:rPr lang="en-US" altLang="ja-JP" dirty="0"/>
              <a:t>(0.3, 0.0, 0.7)</a:t>
            </a:r>
            <a:endParaRPr kumimoji="1" lang="ja-JP" altLang="en-US" dirty="0"/>
          </a:p>
        </p:txBody>
      </p:sp>
      <p:sp>
        <p:nvSpPr>
          <p:cNvPr id="4" name="正方形/長方形 3"/>
          <p:cNvSpPr/>
          <p:nvPr/>
        </p:nvSpPr>
        <p:spPr>
          <a:xfrm>
            <a:off x="609600" y="2378523"/>
            <a:ext cx="5089793" cy="3723701"/>
          </a:xfrm>
          <a:prstGeom prst="rect">
            <a:avLst/>
          </a:prstGeom>
          <a:noFill/>
          <a:ln w="38100">
            <a:solidFill>
              <a:srgbClr val="00206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5" name="正方形/長方形 4"/>
          <p:cNvSpPr/>
          <p:nvPr/>
        </p:nvSpPr>
        <p:spPr>
          <a:xfrm>
            <a:off x="1997725" y="3259872"/>
            <a:ext cx="1850834" cy="1707615"/>
          </a:xfrm>
          <a:prstGeom prst="rect">
            <a:avLst/>
          </a:prstGeom>
          <a:noFill/>
          <a:ln w="28575">
            <a:solidFill>
              <a:srgbClr val="0070C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二等辺三角形 5"/>
          <p:cNvSpPr/>
          <p:nvPr/>
        </p:nvSpPr>
        <p:spPr>
          <a:xfrm>
            <a:off x="1953657" y="4135713"/>
            <a:ext cx="1938969" cy="1663547"/>
          </a:xfrm>
          <a:prstGeom prst="triangle">
            <a:avLst/>
          </a:prstGeom>
          <a:noFill/>
          <a:ln w="28575">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 name="円形吹き出し 6"/>
          <p:cNvSpPr/>
          <p:nvPr/>
        </p:nvSpPr>
        <p:spPr>
          <a:xfrm>
            <a:off x="3555339" y="1935480"/>
            <a:ext cx="2125975" cy="1531344"/>
          </a:xfrm>
          <a:prstGeom prst="wedgeEllipseCallout">
            <a:avLst>
              <a:gd name="adj1" fmla="val -79401"/>
              <a:gd name="adj2" fmla="val 129316"/>
            </a:avLst>
          </a:prstGeom>
          <a:solidFill>
            <a:schemeClr val="bg1"/>
          </a:solidFill>
          <a:ln>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a:t>青っぽい紫</a:t>
            </a:r>
          </a:p>
        </p:txBody>
      </p:sp>
      <p:sp>
        <p:nvSpPr>
          <p:cNvPr id="8" name="楕円 7"/>
          <p:cNvSpPr/>
          <p:nvPr/>
        </p:nvSpPr>
        <p:spPr>
          <a:xfrm>
            <a:off x="2876319" y="4681048"/>
            <a:ext cx="112926" cy="110170"/>
          </a:xfrm>
          <a:prstGeom prst="ellipse">
            <a:avLst/>
          </a:prstGeom>
          <a:solidFill>
            <a:schemeClr val="tx1"/>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9" name="円形吹き出し 8"/>
          <p:cNvSpPr/>
          <p:nvPr/>
        </p:nvSpPr>
        <p:spPr>
          <a:xfrm>
            <a:off x="3675748" y="5212614"/>
            <a:ext cx="1909804" cy="848298"/>
          </a:xfrm>
          <a:prstGeom prst="wedgeEllipseCallout">
            <a:avLst>
              <a:gd name="adj1" fmla="val -72146"/>
              <a:gd name="adj2" fmla="val -18166"/>
            </a:avLst>
          </a:prstGeom>
          <a:solidFill>
            <a:schemeClr val="bg1"/>
          </a:solidFill>
          <a:ln>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a:t>ブレンド率</a:t>
            </a:r>
            <a:endParaRPr kumimoji="1" lang="en-US" altLang="ja-JP" dirty="0"/>
          </a:p>
          <a:p>
            <a:pPr algn="ctr"/>
            <a:r>
              <a:rPr kumimoji="1" lang="en-US" altLang="ja-JP" dirty="0"/>
              <a:t>0.3</a:t>
            </a:r>
          </a:p>
        </p:txBody>
      </p:sp>
      <p:sp>
        <p:nvSpPr>
          <p:cNvPr id="10" name="円形吹き出し 9"/>
          <p:cNvSpPr/>
          <p:nvPr/>
        </p:nvSpPr>
        <p:spPr>
          <a:xfrm>
            <a:off x="770897" y="2465281"/>
            <a:ext cx="1928236" cy="848298"/>
          </a:xfrm>
          <a:prstGeom prst="wedgeEllipseCallout">
            <a:avLst>
              <a:gd name="adj1" fmla="val 38838"/>
              <a:gd name="adj2" fmla="val 68847"/>
            </a:avLst>
          </a:prstGeom>
          <a:solidFill>
            <a:schemeClr val="bg1"/>
          </a:solidFill>
          <a:ln>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a:t>ブレンド率</a:t>
            </a:r>
            <a:endParaRPr kumimoji="1" lang="en-US" altLang="ja-JP" dirty="0"/>
          </a:p>
          <a:p>
            <a:pPr algn="ctr"/>
            <a:r>
              <a:rPr kumimoji="1" lang="en-US" altLang="ja-JP" dirty="0"/>
              <a:t>0.7</a:t>
            </a:r>
          </a:p>
        </p:txBody>
      </p:sp>
    </p:spTree>
    <p:extLst>
      <p:ext uri="{BB962C8B-B14F-4D97-AF65-F5344CB8AC3E}">
        <p14:creationId xmlns:p14="http://schemas.microsoft.com/office/powerpoint/2010/main" val="3839466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深度バッファの弱点</a:t>
            </a:r>
            <a:endParaRPr kumimoji="1" lang="ja-JP" altLang="en-US" dirty="0"/>
          </a:p>
        </p:txBody>
      </p:sp>
      <p:sp>
        <p:nvSpPr>
          <p:cNvPr id="3" name="コンテンツ プレースホルダー 2"/>
          <p:cNvSpPr>
            <a:spLocks noGrp="1"/>
          </p:cNvSpPr>
          <p:nvPr>
            <p:ph idx="1"/>
          </p:nvPr>
        </p:nvSpPr>
        <p:spPr>
          <a:xfrm>
            <a:off x="609600" y="1935480"/>
            <a:ext cx="10972800" cy="1042182"/>
          </a:xfrm>
        </p:spPr>
        <p:txBody>
          <a:bodyPr/>
          <a:lstStyle/>
          <a:p>
            <a:r>
              <a:rPr lang="ja-JP" altLang="en-US" dirty="0"/>
              <a:t>手前にレンダリングされた半透明オブジェクトの深度情報により、</a:t>
            </a:r>
            <a:br>
              <a:rPr lang="en-US" altLang="ja-JP" dirty="0"/>
            </a:br>
            <a:r>
              <a:rPr lang="ja-JP" altLang="en-US" b="1" dirty="0"/>
              <a:t>奥のオブジェクトがレンダリングされない</a:t>
            </a:r>
            <a:r>
              <a:rPr lang="ja-JP" altLang="en-US" dirty="0"/>
              <a:t>、という現象が起きる。</a:t>
            </a:r>
            <a:endParaRPr kumimoji="1" lang="ja-JP" altLang="en-US" dirty="0"/>
          </a:p>
        </p:txBody>
      </p:sp>
      <p:pic>
        <p:nvPicPr>
          <p:cNvPr id="1026" name="Picture 2" descr="image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5523" y="2971799"/>
            <a:ext cx="4933950" cy="3886201"/>
          </a:xfrm>
          <a:prstGeom prst="rect">
            <a:avLst/>
          </a:prstGeom>
          <a:noFill/>
          <a:extLst>
            <a:ext uri="{909E8E84-426E-40DD-AFC4-6F175D3DCCD1}">
              <a14:hiddenFill xmlns:a14="http://schemas.microsoft.com/office/drawing/2010/main">
                <a:solidFill>
                  <a:srgbClr val="FFFFFF"/>
                </a:solidFill>
              </a14:hiddenFill>
            </a:ext>
          </a:extLst>
        </p:spPr>
      </p:pic>
      <p:sp>
        <p:nvSpPr>
          <p:cNvPr id="7" name="円形吹き出し 6"/>
          <p:cNvSpPr/>
          <p:nvPr/>
        </p:nvSpPr>
        <p:spPr>
          <a:xfrm>
            <a:off x="6735396" y="3363509"/>
            <a:ext cx="5188944" cy="2211026"/>
          </a:xfrm>
          <a:prstGeom prst="wedgeEllipseCallout">
            <a:avLst>
              <a:gd name="adj1" fmla="val -56859"/>
              <a:gd name="adj2" fmla="val 31608"/>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a:t>半透明オブジェクトを手前から</a:t>
            </a:r>
            <a:endParaRPr kumimoji="1" lang="en-US" altLang="ja-JP" dirty="0"/>
          </a:p>
          <a:p>
            <a:pPr algn="ctr"/>
            <a:r>
              <a:rPr kumimoji="1" lang="ja-JP" altLang="en-US" dirty="0"/>
              <a:t>描いた場合は図のようになる。</a:t>
            </a:r>
            <a:endParaRPr kumimoji="1" lang="en-US" altLang="ja-JP" dirty="0"/>
          </a:p>
          <a:p>
            <a:pPr algn="ctr"/>
            <a:endParaRPr kumimoji="1" lang="en-US" altLang="ja-JP" dirty="0"/>
          </a:p>
          <a:p>
            <a:pPr algn="ctr"/>
            <a:r>
              <a:rPr kumimoji="1" lang="ja-JP" altLang="en-US" dirty="0"/>
              <a:t>半透明オブジェクトを描くときは</a:t>
            </a:r>
            <a:endParaRPr kumimoji="1" lang="en-US" altLang="ja-JP" dirty="0"/>
          </a:p>
          <a:p>
            <a:pPr algn="ctr"/>
            <a:r>
              <a:rPr kumimoji="1" lang="ja-JP" altLang="en-US" dirty="0"/>
              <a:t>奥から順に描画しよう！</a:t>
            </a:r>
          </a:p>
        </p:txBody>
      </p:sp>
    </p:spTree>
    <p:extLst>
      <p:ext uri="{BB962C8B-B14F-4D97-AF65-F5344CB8AC3E}">
        <p14:creationId xmlns:p14="http://schemas.microsoft.com/office/powerpoint/2010/main" val="2628866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実習内容</a:t>
            </a:r>
          </a:p>
        </p:txBody>
      </p:sp>
      <p:sp>
        <p:nvSpPr>
          <p:cNvPr id="3" name="コンテンツ プレースホルダー 2"/>
          <p:cNvSpPr>
            <a:spLocks noGrp="1"/>
          </p:cNvSpPr>
          <p:nvPr>
            <p:ph idx="1"/>
          </p:nvPr>
        </p:nvSpPr>
        <p:spPr/>
        <p:txBody>
          <a:bodyPr/>
          <a:lstStyle/>
          <a:p>
            <a:r>
              <a:rPr kumimoji="1" lang="ja-JP" altLang="en-US" dirty="0"/>
              <a:t>アルファ値を制御し、ポリゴンが重なった部分が</a:t>
            </a:r>
            <a:br>
              <a:rPr kumimoji="1" lang="en-US" altLang="ja-JP" dirty="0"/>
            </a:br>
            <a:r>
              <a:rPr lang="ja-JP" altLang="en-US" dirty="0"/>
              <a:t>色が</a:t>
            </a:r>
            <a:r>
              <a:rPr kumimoji="1" lang="ja-JP" altLang="en-US" dirty="0"/>
              <a:t>ブレンディングされた表示になるようにする。</a:t>
            </a:r>
            <a:endParaRPr kumimoji="1" lang="en-US" altLang="ja-JP" dirty="0"/>
          </a:p>
          <a:p>
            <a:endParaRPr lang="en-US" altLang="ja-JP" dirty="0"/>
          </a:p>
          <a:p>
            <a:r>
              <a:rPr lang="ja-JP" altLang="en-US" dirty="0"/>
              <a:t>様々なブレンドステートを確認する。</a:t>
            </a:r>
            <a:endParaRPr kumimoji="1" lang="ja-JP" altLang="en-US" dirty="0"/>
          </a:p>
        </p:txBody>
      </p:sp>
    </p:spTree>
    <p:extLst>
      <p:ext uri="{BB962C8B-B14F-4D97-AF65-F5344CB8AC3E}">
        <p14:creationId xmlns:p14="http://schemas.microsoft.com/office/powerpoint/2010/main" val="2873519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rtlCol="0"/>
          <a:lstStyle/>
          <a:p>
            <a:pPr rtl="0"/>
            <a:r>
              <a:rPr lang="ja-JP" altLang="en-US" dirty="0"/>
              <a:t>授業内容</a:t>
            </a:r>
            <a:endParaRPr lang="ja-JP" altLang="en-US" dirty="0">
              <a:latin typeface="Meiryo UI" panose="020B0604030504040204" pitchFamily="50" charset="-128"/>
              <a:ea typeface="Meiryo UI" panose="020B0604030504040204" pitchFamily="50" charset="-128"/>
            </a:endParaRPr>
          </a:p>
        </p:txBody>
      </p:sp>
      <p:sp>
        <p:nvSpPr>
          <p:cNvPr id="2" name="コンテンツ プレースホルダー 1"/>
          <p:cNvSpPr>
            <a:spLocks noGrp="1"/>
          </p:cNvSpPr>
          <p:nvPr>
            <p:ph idx="1"/>
          </p:nvPr>
        </p:nvSpPr>
        <p:spPr/>
        <p:txBody>
          <a:bodyPr rtlCol="0"/>
          <a:lstStyle/>
          <a:p>
            <a:pPr marL="0" indent="0" rtl="0">
              <a:buNone/>
            </a:pPr>
            <a:endParaRPr lang="en-US" altLang="ja-JP" dirty="0"/>
          </a:p>
          <a:p>
            <a:pPr rtl="0"/>
            <a:r>
              <a:rPr lang="ja-JP" altLang="en-US" dirty="0"/>
              <a:t>画面に表示する色の合成（ブレンディング）</a:t>
            </a:r>
            <a:endParaRPr lang="en-US" altLang="ja-JP" dirty="0"/>
          </a:p>
          <a:p>
            <a:pPr rtl="0"/>
            <a:endParaRPr lang="en-US" altLang="ja-JP" dirty="0"/>
          </a:p>
          <a:p>
            <a:pPr rtl="0"/>
            <a:r>
              <a:rPr lang="ja-JP" altLang="en-US" dirty="0"/>
              <a:t>透明値（アルファ）の制御</a:t>
            </a:r>
            <a:endParaRPr lang="en-US" altLang="ja-JP" dirty="0"/>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実行結果（アルファブレンド）</a:t>
            </a:r>
          </a:p>
        </p:txBody>
      </p:sp>
      <p:pic>
        <p:nvPicPr>
          <p:cNvPr id="5" name="コンテンツ プレースホルダー 4"/>
          <p:cNvPicPr>
            <a:picLocks noGrp="1" noChangeAspect="1"/>
          </p:cNvPicPr>
          <p:nvPr>
            <p:ph idx="1"/>
          </p:nvPr>
        </p:nvPicPr>
        <p:blipFill>
          <a:blip r:embed="rId3"/>
          <a:stretch>
            <a:fillRect/>
          </a:stretch>
        </p:blipFill>
        <p:spPr>
          <a:xfrm>
            <a:off x="2393713" y="1935163"/>
            <a:ext cx="7404573" cy="4343400"/>
          </a:xfrm>
          <a:prstGeom prst="rect">
            <a:avLst/>
          </a:prstGeom>
        </p:spPr>
      </p:pic>
    </p:spTree>
    <p:extLst>
      <p:ext uri="{BB962C8B-B14F-4D97-AF65-F5344CB8AC3E}">
        <p14:creationId xmlns:p14="http://schemas.microsoft.com/office/powerpoint/2010/main" val="4234714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実行結果（ブレンドなし）</a:t>
            </a:r>
          </a:p>
        </p:txBody>
      </p:sp>
      <p:pic>
        <p:nvPicPr>
          <p:cNvPr id="7" name="コンテンツ プレースホルダー 6"/>
          <p:cNvPicPr>
            <a:picLocks noGrp="1" noChangeAspect="1"/>
          </p:cNvPicPr>
          <p:nvPr>
            <p:ph idx="1"/>
          </p:nvPr>
        </p:nvPicPr>
        <p:blipFill>
          <a:blip r:embed="rId3"/>
          <a:stretch>
            <a:fillRect/>
          </a:stretch>
        </p:blipFill>
        <p:spPr>
          <a:xfrm>
            <a:off x="2393713" y="1935163"/>
            <a:ext cx="7404573" cy="4343400"/>
          </a:xfrm>
          <a:prstGeom prst="rect">
            <a:avLst/>
          </a:prstGeom>
        </p:spPr>
      </p:pic>
    </p:spTree>
    <p:extLst>
      <p:ext uri="{BB962C8B-B14F-4D97-AF65-F5344CB8AC3E}">
        <p14:creationId xmlns:p14="http://schemas.microsoft.com/office/powerpoint/2010/main" val="252248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実行結果</a:t>
            </a:r>
            <a:r>
              <a:rPr lang="ja-JP" altLang="en-US" dirty="0"/>
              <a:t>（加算ブレンド）</a:t>
            </a:r>
            <a:endParaRPr kumimoji="1" lang="ja-JP" altLang="en-US" dirty="0"/>
          </a:p>
        </p:txBody>
      </p:sp>
      <p:pic>
        <p:nvPicPr>
          <p:cNvPr id="4" name="コンテンツ プレースホルダー 3"/>
          <p:cNvPicPr>
            <a:picLocks noGrp="1" noChangeAspect="1"/>
          </p:cNvPicPr>
          <p:nvPr>
            <p:ph idx="1"/>
          </p:nvPr>
        </p:nvPicPr>
        <p:blipFill>
          <a:blip r:embed="rId3"/>
          <a:stretch>
            <a:fillRect/>
          </a:stretch>
        </p:blipFill>
        <p:spPr>
          <a:xfrm>
            <a:off x="2393713" y="1935163"/>
            <a:ext cx="7404573" cy="4343400"/>
          </a:xfrm>
          <a:prstGeom prst="rect">
            <a:avLst/>
          </a:prstGeom>
        </p:spPr>
      </p:pic>
    </p:spTree>
    <p:extLst>
      <p:ext uri="{BB962C8B-B14F-4D97-AF65-F5344CB8AC3E}">
        <p14:creationId xmlns:p14="http://schemas.microsoft.com/office/powerpoint/2010/main" val="424881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実行結果</a:t>
            </a:r>
            <a:r>
              <a:rPr lang="ja-JP" altLang="en-US" dirty="0"/>
              <a:t>（減算ブレンド）</a:t>
            </a:r>
            <a:endParaRPr kumimoji="1" lang="ja-JP" altLang="en-US" dirty="0"/>
          </a:p>
        </p:txBody>
      </p:sp>
      <p:pic>
        <p:nvPicPr>
          <p:cNvPr id="4" name="コンテンツ プレースホルダー 3"/>
          <p:cNvPicPr>
            <a:picLocks noGrp="1" noChangeAspect="1"/>
          </p:cNvPicPr>
          <p:nvPr>
            <p:ph idx="1"/>
          </p:nvPr>
        </p:nvPicPr>
        <p:blipFill>
          <a:blip r:embed="rId3"/>
          <a:stretch>
            <a:fillRect/>
          </a:stretch>
        </p:blipFill>
        <p:spPr>
          <a:xfrm>
            <a:off x="2393713" y="1935163"/>
            <a:ext cx="7404573" cy="4343400"/>
          </a:xfrm>
          <a:prstGeom prst="rect">
            <a:avLst/>
          </a:prstGeom>
        </p:spPr>
      </p:pic>
    </p:spTree>
    <p:extLst>
      <p:ext uri="{BB962C8B-B14F-4D97-AF65-F5344CB8AC3E}">
        <p14:creationId xmlns:p14="http://schemas.microsoft.com/office/powerpoint/2010/main" val="243981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実行結果</a:t>
            </a:r>
            <a:r>
              <a:rPr lang="ja-JP" altLang="en-US" dirty="0"/>
              <a:t>（乗算ブレンド）</a:t>
            </a:r>
            <a:endParaRPr kumimoji="1" lang="ja-JP" altLang="en-US" dirty="0"/>
          </a:p>
        </p:txBody>
      </p:sp>
      <p:pic>
        <p:nvPicPr>
          <p:cNvPr id="5" name="コンテンツ プレースホルダー 4"/>
          <p:cNvPicPr>
            <a:picLocks noGrp="1" noChangeAspect="1"/>
          </p:cNvPicPr>
          <p:nvPr>
            <p:ph idx="1"/>
          </p:nvPr>
        </p:nvPicPr>
        <p:blipFill>
          <a:blip r:embed="rId3"/>
          <a:stretch>
            <a:fillRect/>
          </a:stretch>
        </p:blipFill>
        <p:spPr>
          <a:xfrm>
            <a:off x="2393713" y="1935163"/>
            <a:ext cx="7404573" cy="4343400"/>
          </a:xfrm>
          <a:prstGeom prst="rect">
            <a:avLst/>
          </a:prstGeom>
        </p:spPr>
      </p:pic>
    </p:spTree>
    <p:extLst>
      <p:ext uri="{BB962C8B-B14F-4D97-AF65-F5344CB8AC3E}">
        <p14:creationId xmlns:p14="http://schemas.microsoft.com/office/powerpoint/2010/main" val="1927056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透明値（アルファ）の制御</a:t>
            </a:r>
          </a:p>
        </p:txBody>
      </p:sp>
      <p:sp>
        <p:nvSpPr>
          <p:cNvPr id="3" name="コンテンツ プレースホルダー 2"/>
          <p:cNvSpPr>
            <a:spLocks noGrp="1"/>
          </p:cNvSpPr>
          <p:nvPr>
            <p:ph idx="1"/>
          </p:nvPr>
        </p:nvSpPr>
        <p:spPr/>
        <p:txBody>
          <a:bodyPr/>
          <a:lstStyle/>
          <a:p>
            <a:r>
              <a:rPr lang="ja-JP" altLang="en-US" dirty="0"/>
              <a:t>ポリゴンを透過させることで後ろのポリゴンが見えるようになるので</a:t>
            </a:r>
            <a:br>
              <a:rPr lang="en-US" altLang="ja-JP" dirty="0"/>
            </a:br>
            <a:r>
              <a:rPr lang="ja-JP" altLang="en-US" dirty="0"/>
              <a:t>色を合成する設定が必要になります。</a:t>
            </a:r>
            <a:endParaRPr lang="en-US" altLang="ja-JP" dirty="0"/>
          </a:p>
        </p:txBody>
      </p:sp>
      <p:pic>
        <p:nvPicPr>
          <p:cNvPr id="2050" name="Picture 2" descr="http://mkubara.com/wp/wp-content/uploads/2012/08/dx_alph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317" y="2849481"/>
            <a:ext cx="6050864" cy="3714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758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画面に表示する色の合成</a:t>
            </a:r>
            <a:r>
              <a:rPr kumimoji="1" lang="en-US" altLang="ja-JP" dirty="0"/>
              <a:t>(</a:t>
            </a:r>
            <a:r>
              <a:rPr kumimoji="1" lang="ja-JP" altLang="en-US" dirty="0"/>
              <a:t>ブレンディング</a:t>
            </a:r>
            <a:r>
              <a:rPr kumimoji="1" lang="en-US" altLang="ja-JP" dirty="0"/>
              <a:t>)</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a:t>ID3DBlendState </a:t>
            </a:r>
            <a:r>
              <a:rPr lang="ja-JP" altLang="en-US" dirty="0"/>
              <a:t>を使って</a:t>
            </a:r>
            <a:r>
              <a:rPr kumimoji="1" lang="ja-JP" altLang="en-US" dirty="0"/>
              <a:t>色が重なった部分のブレンディングの</a:t>
            </a:r>
            <a:br>
              <a:rPr kumimoji="1" lang="en-US" altLang="ja-JP" dirty="0"/>
            </a:br>
            <a:r>
              <a:rPr kumimoji="1" lang="ja-JP" altLang="en-US" dirty="0"/>
              <a:t>設定をすることができる。</a:t>
            </a:r>
            <a:endParaRPr lang="en-US" altLang="ja-JP" dirty="0"/>
          </a:p>
          <a:p>
            <a:r>
              <a:rPr lang="ja-JP" altLang="en-US" dirty="0"/>
              <a:t>描画済みの色</a:t>
            </a:r>
            <a:r>
              <a:rPr lang="en-US" altLang="ja-JP" dirty="0"/>
              <a:t>(Destination)</a:t>
            </a:r>
            <a:r>
              <a:rPr lang="ja-JP" altLang="en-US" dirty="0"/>
              <a:t>とこれから描画する色</a:t>
            </a:r>
            <a:r>
              <a:rPr lang="en-US" altLang="ja-JP" dirty="0"/>
              <a:t>(Source)</a:t>
            </a:r>
            <a:r>
              <a:rPr lang="ja-JP" altLang="en-US" dirty="0"/>
              <a:t>を</a:t>
            </a:r>
            <a:br>
              <a:rPr lang="en-US" altLang="ja-JP" dirty="0"/>
            </a:br>
            <a:r>
              <a:rPr lang="en-US" altLang="ja-JP" dirty="0"/>
              <a:t>ID3DBlendState</a:t>
            </a:r>
            <a:r>
              <a:rPr lang="ja-JP" altLang="en-US" dirty="0"/>
              <a:t>の設定で合成する。</a:t>
            </a:r>
            <a:endParaRPr lang="en-US" altLang="ja-JP" dirty="0"/>
          </a:p>
          <a:p>
            <a:endParaRPr kumimoji="1" lang="ja-JP" altLang="en-US" dirty="0"/>
          </a:p>
        </p:txBody>
      </p:sp>
      <p:pic>
        <p:nvPicPr>
          <p:cNvPr id="3074" name="Picture 2" descr="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516" y="4009324"/>
            <a:ext cx="10956122" cy="2357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02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ブレーンストーミングのプレゼンテーション">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Office_15870482_TF03460637.potx" id="{8F3B156D-932A-4C4F-B19B-13DA9C7AB513}" vid="{CAF0C7A8-6467-402F-B5CC-E460ADA54AE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ビジネス ブレーンストーミング プレゼンテーション</Template>
  <TotalTime>726</TotalTime>
  <Words>338</Words>
  <Application>Microsoft Office PowerPoint</Application>
  <PresentationFormat>ワイド画面</PresentationFormat>
  <Paragraphs>83</Paragraphs>
  <Slides>14</Slides>
  <Notes>9</Notes>
  <HiddenSlides>0</HiddenSlides>
  <MMClips>0</MMClips>
  <ScaleCrop>false</ScaleCrop>
  <HeadingPairs>
    <vt:vector size="4" baseType="variant">
      <vt:variant>
        <vt:lpstr>テーマ</vt:lpstr>
      </vt:variant>
      <vt:variant>
        <vt:i4>1</vt:i4>
      </vt:variant>
      <vt:variant>
        <vt:lpstr>スライド タイトル</vt:lpstr>
      </vt:variant>
      <vt:variant>
        <vt:i4>14</vt:i4>
      </vt:variant>
    </vt:vector>
  </HeadingPairs>
  <TitlesOfParts>
    <vt:vector size="15" baseType="lpstr">
      <vt:lpstr>ブレーンストーミングのプレゼンテーション</vt:lpstr>
      <vt:lpstr>描画エンジン開発Ⅰ・Ⅱ</vt:lpstr>
      <vt:lpstr>授業内容</vt:lpstr>
      <vt:lpstr>実行結果（アルファブレンド）</vt:lpstr>
      <vt:lpstr>実行結果（ブレンドなし）</vt:lpstr>
      <vt:lpstr>実行結果（加算ブレンド）</vt:lpstr>
      <vt:lpstr>実行結果（減算ブレンド）</vt:lpstr>
      <vt:lpstr>実行結果（乗算ブレンド）</vt:lpstr>
      <vt:lpstr>透明値（アルファ）の制御</vt:lpstr>
      <vt:lpstr>画面に表示する色の合成(ブレンディング)</vt:lpstr>
      <vt:lpstr>D3D11_BLENDについて</vt:lpstr>
      <vt:lpstr>アルファブレンディング</vt:lpstr>
      <vt:lpstr>アルファブレンディング</vt:lpstr>
      <vt:lpstr>深度バッファの弱点</vt:lpstr>
      <vt:lpstr>実習内容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描画エンジン制作Ⅰ</dc:title>
  <dc:creator>吉野 広二</dc:creator>
  <cp:lastModifiedBy>吉野 広二</cp:lastModifiedBy>
  <cp:revision>80</cp:revision>
  <dcterms:created xsi:type="dcterms:W3CDTF">2019-03-17T05:51:21Z</dcterms:created>
  <dcterms:modified xsi:type="dcterms:W3CDTF">2021-04-06T06:33:16Z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