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7"/>
  </p:notesMasterIdLst>
  <p:handoutMasterIdLst>
    <p:handoutMasterId r:id="rId18"/>
  </p:handoutMasterIdLst>
  <p:sldIdLst>
    <p:sldId id="272" r:id="rId2"/>
    <p:sldId id="273" r:id="rId3"/>
    <p:sldId id="313" r:id="rId4"/>
    <p:sldId id="286" r:id="rId5"/>
    <p:sldId id="329" r:id="rId6"/>
    <p:sldId id="324" r:id="rId7"/>
    <p:sldId id="325" r:id="rId8"/>
    <p:sldId id="298" r:id="rId9"/>
    <p:sldId id="299" r:id="rId10"/>
    <p:sldId id="309" r:id="rId11"/>
    <p:sldId id="319" r:id="rId12"/>
    <p:sldId id="326" r:id="rId13"/>
    <p:sldId id="327" r:id="rId14"/>
    <p:sldId id="328" r:id="rId15"/>
    <p:sldId id="305" r:id="rId16"/>
  </p:sldIdLst>
  <p:sldSz cx="12192000" cy="6858000"/>
  <p:notesSz cx="6858000" cy="9144000"/>
  <p:defaultTextStyle>
    <a:defPPr rtl="0">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8" autoAdjust="0"/>
    <p:restoredTop sz="74394" autoAdjust="0"/>
  </p:normalViewPr>
  <p:slideViewPr>
    <p:cSldViewPr snapToGrid="0">
      <p:cViewPr varScale="1">
        <p:scale>
          <a:sx n="86" d="100"/>
          <a:sy n="86" d="100"/>
        </p:scale>
        <p:origin x="1266" y="9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9" d="100"/>
          <a:sy n="89" d="100"/>
        </p:scale>
        <p:origin x="3148" y="4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dirty="0">
              <a:latin typeface="Meiryo UI" panose="020B0604030504040204" pitchFamily="50" charset="-128"/>
              <a:ea typeface="Meiryo UI" panose="020B0604030504040204" pitchFamily="50" charset="-128"/>
            </a:endParaRPr>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94DA88A-700E-4959-AD05-3C421866BDC6}" type="datetime4">
              <a:rPr kumimoji="1" lang="ja-JP" altLang="en-US" smtClean="0">
                <a:latin typeface="Meiryo UI" panose="020B0604030504040204" pitchFamily="50" charset="-128"/>
                <a:ea typeface="Meiryo UI" panose="020B0604030504040204" pitchFamily="50" charset="-128"/>
              </a:rPr>
              <a:t>2021年7月21日</a:t>
            </a:fld>
            <a:endParaRPr kumimoji="1" lang="ja-JP" altLang="en-US" dirty="0">
              <a:latin typeface="Meiryo UI" panose="020B0604030504040204" pitchFamily="50" charset="-128"/>
              <a:ea typeface="Meiryo UI" panose="020B0604030504040204" pitchFamily="50" charset="-128"/>
            </a:endParaRPr>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dirty="0">
              <a:latin typeface="Meiryo UI" panose="020B0604030504040204" pitchFamily="50" charset="-128"/>
              <a:ea typeface="Meiryo UI" panose="020B0604030504040204" pitchFamily="50" charset="-128"/>
            </a:endParaRPr>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A09A4F4-89FA-4551-A9F4-ECDBD52C06D6}" type="slidenum">
              <a:rPr kumimoji="1" lang="en-US" altLang="ja-JP" smtClean="0">
                <a:latin typeface="Meiryo UI" panose="020B0604030504040204" pitchFamily="50" charset="-128"/>
                <a:ea typeface="Meiryo UI" panose="020B0604030504040204" pitchFamily="50" charset="-128"/>
              </a:rPr>
              <a:t>‹#›</a:t>
            </a:fld>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5248109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eiryo UI" panose="020B0604030504040204" pitchFamily="50" charset="-128"/>
                <a:ea typeface="Meiryo UI" panose="020B0604030504040204" pitchFamily="50" charset="-128"/>
              </a:defRPr>
            </a:lvl1pPr>
          </a:lstStyle>
          <a:p>
            <a:endParaRPr lang="ja-JP" alt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eiryo UI" panose="020B0604030504040204" pitchFamily="50" charset="-128"/>
                <a:ea typeface="Meiryo UI" panose="020B0604030504040204" pitchFamily="50" charset="-128"/>
              </a:defRPr>
            </a:lvl1pPr>
          </a:lstStyle>
          <a:p>
            <a:fld id="{EECA54F6-A409-4052-BA8C-D33E3AF8AD29}" type="datetime4">
              <a:rPr lang="ja-JP" altLang="en-US" smtClean="0"/>
              <a:pPr/>
              <a:t>2021年7月21日</a:t>
            </a:fld>
            <a:endParaRPr lang="ja-JP" altLang="en-US" dirty="0"/>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ja-JP" altLang="en-US" noProof="0"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ja-JP" altLang="en-US" noProof="0" dirty="0"/>
              <a:t>クリックしてマスター テキストのスタイルを編集</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eiryo UI" panose="020B0604030504040204" pitchFamily="50" charset="-128"/>
                <a:ea typeface="Meiryo UI" panose="020B0604030504040204" pitchFamily="50" charset="-128"/>
              </a:defRPr>
            </a:lvl1pPr>
          </a:lstStyle>
          <a:p>
            <a:endParaRPr lang="ja-JP" alt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eiryo UI" panose="020B0604030504040204" pitchFamily="50" charset="-128"/>
                <a:ea typeface="Meiryo UI" panose="020B0604030504040204" pitchFamily="50" charset="-128"/>
              </a:defRPr>
            </a:lvl1pPr>
          </a:lstStyle>
          <a:p>
            <a:fld id="{893B0CF2-7F87-4E02-A248-870047730F99}" type="slidenum">
              <a:rPr lang="en-US" altLang="ja-JP" smtClean="0"/>
              <a:pPr/>
              <a:t>‹#›</a:t>
            </a:fld>
            <a:endParaRPr lang="ja-JP" altLang="en-US" dirty="0"/>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rtlCol="0"/>
          <a:lstStyle/>
          <a:p>
            <a:pPr rtl="0"/>
            <a:fld id="{893B0CF2-7F87-4E02-A248-870047730F99}" type="slidenum">
              <a:rPr lang="en-US" altLang="ja-JP" smtClean="0">
                <a:latin typeface="Meiryo UI" panose="020B0604030504040204" pitchFamily="50" charset="-128"/>
                <a:ea typeface="Meiryo UI" panose="020B0604030504040204" pitchFamily="50" charset="-128"/>
              </a:rPr>
              <a:t>1</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4951338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93B0CF2-7F87-4E02-A248-870047730F99}" type="slidenum">
              <a:rPr lang="en-US" altLang="ja-JP" smtClean="0"/>
              <a:pPr/>
              <a:t>11</a:t>
            </a:fld>
            <a:endParaRPr lang="ja-JP" altLang="en-US" dirty="0"/>
          </a:p>
        </p:txBody>
      </p:sp>
    </p:spTree>
    <p:extLst>
      <p:ext uri="{BB962C8B-B14F-4D97-AF65-F5344CB8AC3E}">
        <p14:creationId xmlns:p14="http://schemas.microsoft.com/office/powerpoint/2010/main" val="4195704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93B0CF2-7F87-4E02-A248-870047730F99}" type="slidenum">
              <a:rPr lang="en-US" altLang="ja-JP" smtClean="0"/>
              <a:pPr/>
              <a:t>14</a:t>
            </a:fld>
            <a:endParaRPr lang="ja-JP" altLang="en-US" dirty="0"/>
          </a:p>
        </p:txBody>
      </p:sp>
    </p:spTree>
    <p:extLst>
      <p:ext uri="{BB962C8B-B14F-4D97-AF65-F5344CB8AC3E}">
        <p14:creationId xmlns:p14="http://schemas.microsoft.com/office/powerpoint/2010/main" val="4037107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2</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663518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93B0CF2-7F87-4E02-A248-870047730F99}" type="slidenum">
              <a:rPr lang="en-US" altLang="ja-JP" smtClean="0"/>
              <a:pPr/>
              <a:t>3</a:t>
            </a:fld>
            <a:endParaRPr lang="ja-JP" altLang="en-US" dirty="0"/>
          </a:p>
        </p:txBody>
      </p:sp>
    </p:spTree>
    <p:extLst>
      <p:ext uri="{BB962C8B-B14F-4D97-AF65-F5344CB8AC3E}">
        <p14:creationId xmlns:p14="http://schemas.microsoft.com/office/powerpoint/2010/main" val="16583071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93B0CF2-7F87-4E02-A248-870047730F99}" type="slidenum">
              <a:rPr lang="en-US" altLang="ja-JP" smtClean="0"/>
              <a:pPr/>
              <a:t>4</a:t>
            </a:fld>
            <a:endParaRPr lang="ja-JP" altLang="en-US" dirty="0"/>
          </a:p>
        </p:txBody>
      </p:sp>
    </p:spTree>
    <p:extLst>
      <p:ext uri="{BB962C8B-B14F-4D97-AF65-F5344CB8AC3E}">
        <p14:creationId xmlns:p14="http://schemas.microsoft.com/office/powerpoint/2010/main" val="28869322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93B0CF2-7F87-4E02-A248-870047730F99}" type="slidenum">
              <a:rPr lang="en-US" altLang="ja-JP" smtClean="0"/>
              <a:pPr/>
              <a:t>5</a:t>
            </a:fld>
            <a:endParaRPr lang="ja-JP" altLang="en-US" dirty="0"/>
          </a:p>
        </p:txBody>
      </p:sp>
    </p:spTree>
    <p:extLst>
      <p:ext uri="{BB962C8B-B14F-4D97-AF65-F5344CB8AC3E}">
        <p14:creationId xmlns:p14="http://schemas.microsoft.com/office/powerpoint/2010/main" val="4416043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93B0CF2-7F87-4E02-A248-870047730F99}" type="slidenum">
              <a:rPr lang="en-US" altLang="ja-JP" smtClean="0"/>
              <a:pPr/>
              <a:t>7</a:t>
            </a:fld>
            <a:endParaRPr lang="ja-JP" altLang="en-US" dirty="0"/>
          </a:p>
        </p:txBody>
      </p:sp>
    </p:spTree>
    <p:extLst>
      <p:ext uri="{BB962C8B-B14F-4D97-AF65-F5344CB8AC3E}">
        <p14:creationId xmlns:p14="http://schemas.microsoft.com/office/powerpoint/2010/main" val="11651722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93B0CF2-7F87-4E02-A248-870047730F99}" type="slidenum">
              <a:rPr lang="en-US" altLang="ja-JP" smtClean="0"/>
              <a:pPr/>
              <a:t>8</a:t>
            </a:fld>
            <a:endParaRPr lang="ja-JP" altLang="en-US" dirty="0"/>
          </a:p>
        </p:txBody>
      </p:sp>
    </p:spTree>
    <p:extLst>
      <p:ext uri="{BB962C8B-B14F-4D97-AF65-F5344CB8AC3E}">
        <p14:creationId xmlns:p14="http://schemas.microsoft.com/office/powerpoint/2010/main" val="7374664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93B0CF2-7F87-4E02-A248-870047730F99}" type="slidenum">
              <a:rPr lang="en-US" altLang="ja-JP" smtClean="0"/>
              <a:pPr/>
              <a:t>9</a:t>
            </a:fld>
            <a:endParaRPr lang="ja-JP" altLang="en-US" dirty="0"/>
          </a:p>
        </p:txBody>
      </p:sp>
    </p:spTree>
    <p:extLst>
      <p:ext uri="{BB962C8B-B14F-4D97-AF65-F5344CB8AC3E}">
        <p14:creationId xmlns:p14="http://schemas.microsoft.com/office/powerpoint/2010/main" val="27941094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93B0CF2-7F87-4E02-A248-870047730F99}" type="slidenum">
              <a:rPr lang="en-US" altLang="ja-JP" smtClean="0"/>
              <a:pPr/>
              <a:t>10</a:t>
            </a:fld>
            <a:endParaRPr lang="ja-JP" altLang="en-US" dirty="0"/>
          </a:p>
        </p:txBody>
      </p:sp>
    </p:spTree>
    <p:extLst>
      <p:ext uri="{BB962C8B-B14F-4D97-AF65-F5344CB8AC3E}">
        <p14:creationId xmlns:p14="http://schemas.microsoft.com/office/powerpoint/2010/main" val="19825083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Ref idx="1001">
        <a:schemeClr val="bg1"/>
      </p:bgRef>
    </p:bg>
    <p:spTree>
      <p:nvGrpSpPr>
        <p:cNvPr id="1" name=""/>
        <p:cNvGrpSpPr/>
        <p:nvPr/>
      </p:nvGrpSpPr>
      <p:grpSpPr>
        <a:xfrm>
          <a:off x="0" y="0"/>
          <a:ext cx="0" cy="0"/>
          <a:chOff x="0" y="0"/>
          <a:chExt cx="0" cy="0"/>
        </a:xfrm>
      </p:grpSpPr>
      <p:grpSp>
        <p:nvGrpSpPr>
          <p:cNvPr id="10" name="グループ 9"/>
          <p:cNvGrpSpPr/>
          <p:nvPr/>
        </p:nvGrpSpPr>
        <p:grpSpPr>
          <a:xfrm>
            <a:off x="0" y="6208894"/>
            <a:ext cx="12192000" cy="649106"/>
            <a:chOff x="0" y="6208894"/>
            <a:chExt cx="12192000" cy="649106"/>
          </a:xfrm>
        </p:grpSpPr>
        <p:sp>
          <p:nvSpPr>
            <p:cNvPr id="2" name="長方形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rtl="0"/>
              <a:endParaRPr lang="ja-JP" altLang="en-US" noProof="0" dirty="0"/>
            </a:p>
          </p:txBody>
        </p:sp>
        <p:cxnSp>
          <p:nvCxnSpPr>
            <p:cNvPr id="7" name="直線​​コネクタ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5" name="直線​​コネクタ 4"/>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タイトル 8"/>
          <p:cNvSpPr>
            <a:spLocks noGrp="1"/>
          </p:cNvSpPr>
          <p:nvPr>
            <p:ph type="ctrTitle"/>
          </p:nvPr>
        </p:nvSpPr>
        <p:spPr>
          <a:xfrm>
            <a:off x="711200" y="1371600"/>
            <a:ext cx="10468864" cy="1828800"/>
          </a:xfrm>
          <a:ln>
            <a:noFill/>
          </a:ln>
        </p:spPr>
        <p:txBody>
          <a:bodyPr vert="horz" tIns="0" rIns="18288" bIns="0" rtlCol="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eiryo UI" panose="020B0604030504040204" pitchFamily="50" charset="-128"/>
                <a:ea typeface="Meiryo UI" panose="020B0604030504040204" pitchFamily="50" charset="-128"/>
                <a:cs typeface="+mj-cs"/>
              </a:defRPr>
            </a:lvl1pPr>
          </a:lstStyle>
          <a:p>
            <a:pPr rtl="0"/>
            <a:r>
              <a:rPr lang="ja-JP" altLang="en-US" noProof="0" smtClean="0"/>
              <a:t>マスター タイトルの書式設定</a:t>
            </a:r>
            <a:endParaRPr kumimoji="0" lang="ja-JP" altLang="en-US" noProof="0" dirty="0"/>
          </a:p>
        </p:txBody>
      </p:sp>
      <p:sp>
        <p:nvSpPr>
          <p:cNvPr id="17" name="サブタイトル 16"/>
          <p:cNvSpPr>
            <a:spLocks noGrp="1"/>
          </p:cNvSpPr>
          <p:nvPr>
            <p:ph type="subTitle" idx="1"/>
          </p:nvPr>
        </p:nvSpPr>
        <p:spPr>
          <a:xfrm>
            <a:off x="711200" y="3228536"/>
            <a:ext cx="10472928" cy="1752600"/>
          </a:xfrm>
        </p:spPr>
        <p:txBody>
          <a:bodyPr lIns="0" rIns="18288" rtlCol="0"/>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rtl="0"/>
            <a:r>
              <a:rPr lang="ja-JP" altLang="en-US" noProof="0" smtClean="0"/>
              <a:t>マスター サブタイトルの書式設定</a:t>
            </a:r>
            <a:endParaRPr kumimoji="0" lang="ja-JP" altLang="en-US" noProof="0" dirty="0"/>
          </a:p>
        </p:txBody>
      </p:sp>
      <p:sp>
        <p:nvSpPr>
          <p:cNvPr id="30" name="日付プレースホルダー 29"/>
          <p:cNvSpPr>
            <a:spLocks noGrp="1"/>
          </p:cNvSpPr>
          <p:nvPr>
            <p:ph type="dt" sz="half" idx="10"/>
          </p:nvPr>
        </p:nvSpPr>
        <p:spPr/>
        <p:txBody>
          <a:bodyPr rtlCol="0"/>
          <a:lstStyle/>
          <a:p>
            <a:pPr rtl="0"/>
            <a:fld id="{E7D9F5B4-D2B9-4671-9B63-0110E6386A4E}" type="datetime4">
              <a:rPr lang="ja-JP" altLang="en-US" smtClean="0"/>
              <a:t>2021年7月21日</a:t>
            </a:fld>
            <a:endParaRPr lang="en-US" dirty="0"/>
          </a:p>
        </p:txBody>
      </p:sp>
      <p:sp>
        <p:nvSpPr>
          <p:cNvPr id="19" name="フッター プレースホルダー 18"/>
          <p:cNvSpPr>
            <a:spLocks noGrp="1"/>
          </p:cNvSpPr>
          <p:nvPr>
            <p:ph type="ftr" sz="quarter" idx="11"/>
          </p:nvPr>
        </p:nvSpPr>
        <p:spPr/>
        <p:txBody>
          <a:bodyPr rtlCol="0"/>
          <a:lstStyle/>
          <a:p>
            <a:pPr rtl="0"/>
            <a:r>
              <a:rPr lang="ja-JP" altLang="en-US" noProof="0" dirty="0"/>
              <a:t>フッターを追加</a:t>
            </a:r>
          </a:p>
        </p:txBody>
      </p:sp>
      <p:sp>
        <p:nvSpPr>
          <p:cNvPr id="27" name="スライド番号プレースホルダー 26"/>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dirty="0"/>
          </a:p>
        </p:txBody>
      </p: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smtClean="0"/>
              <a:t>マスター タイトルの書式設定</a:t>
            </a:r>
            <a:endParaRPr kumimoji="0" lang="ja-JP" altLang="en-US" noProof="0" dirty="0"/>
          </a:p>
        </p:txBody>
      </p:sp>
      <p:sp>
        <p:nvSpPr>
          <p:cNvPr id="3" name="縦書きテキスト プレースホルダー 2"/>
          <p:cNvSpPr>
            <a:spLocks noGrp="1"/>
          </p:cNvSpPr>
          <p:nvPr>
            <p:ph type="body" orient="vert" idx="1" hasCustomPrompt="1"/>
          </p:nvPr>
        </p:nvSpPr>
        <p:spPr/>
        <p:txBody>
          <a:bodyPr vert="eaVert" rtlCol="0"/>
          <a:lstStyle/>
          <a:p>
            <a:pPr lvl="0" rtl="0" eaLnBrk="1" latinLnBrk="0" hangingPunct="1"/>
            <a:r>
              <a:rPr lang="ja-JP" altLang="en-US" noProof="0" dirty="0"/>
              <a:t>クリックしてマスター テキストのスタイルを編集</a:t>
            </a:r>
          </a:p>
          <a:p>
            <a:pPr lvl="1"/>
            <a:r>
              <a:rPr kumimoji="1" lang="ja-JP" altLang="en-US" noProof="0" dirty="0" smtClean="0"/>
              <a:t>第 </a:t>
            </a:r>
            <a:r>
              <a:rPr kumimoji="1" lang="en-US" altLang="ja-JP" noProof="0" dirty="0" smtClean="0"/>
              <a:t>2 </a:t>
            </a:r>
            <a:r>
              <a:rPr kumimoji="1" lang="ja-JP" altLang="en-US" noProof="0" dirty="0" smtClean="0"/>
              <a:t>レベル</a:t>
            </a:r>
          </a:p>
          <a:p>
            <a:pPr lvl="2"/>
            <a:r>
              <a:rPr kumimoji="1" lang="ja-JP" altLang="en-US" noProof="0" dirty="0" smtClean="0"/>
              <a:t>第 </a:t>
            </a:r>
            <a:r>
              <a:rPr kumimoji="1" lang="en-US" altLang="ja-JP" noProof="0" dirty="0" smtClean="0"/>
              <a:t>3 </a:t>
            </a:r>
            <a:r>
              <a:rPr kumimoji="1" lang="ja-JP" altLang="en-US" noProof="0" dirty="0" smtClean="0"/>
              <a:t>レベル</a:t>
            </a:r>
          </a:p>
          <a:p>
            <a:pPr lvl="3"/>
            <a:r>
              <a:rPr kumimoji="1" lang="ja-JP" altLang="en-US" noProof="0" dirty="0" smtClean="0"/>
              <a:t>第 </a:t>
            </a:r>
            <a:r>
              <a:rPr kumimoji="1" lang="en-US" altLang="ja-JP" noProof="0" dirty="0" smtClean="0"/>
              <a:t>4 </a:t>
            </a:r>
            <a:r>
              <a:rPr kumimoji="1" lang="ja-JP" altLang="en-US" noProof="0" dirty="0" smtClean="0"/>
              <a:t>レベル</a:t>
            </a:r>
          </a:p>
          <a:p>
            <a:pPr lvl="4"/>
            <a:r>
              <a:rPr kumimoji="1" lang="ja-JP" altLang="en-US" noProof="0" dirty="0" smtClean="0"/>
              <a:t>第 </a:t>
            </a:r>
            <a:r>
              <a:rPr kumimoji="1" lang="en-US" altLang="ja-JP" noProof="0" dirty="0" smtClean="0"/>
              <a:t>5 </a:t>
            </a:r>
            <a:r>
              <a:rPr kumimoji="1" lang="ja-JP" altLang="en-US" noProof="0" dirty="0" smtClean="0"/>
              <a:t>レベル</a:t>
            </a:r>
            <a:endParaRPr kumimoji="1" lang="ja-JP" altLang="en-US" noProof="0" dirty="0"/>
          </a:p>
        </p:txBody>
      </p:sp>
      <p:sp>
        <p:nvSpPr>
          <p:cNvPr id="4" name="日付プレースホルダー 3"/>
          <p:cNvSpPr>
            <a:spLocks noGrp="1"/>
          </p:cNvSpPr>
          <p:nvPr>
            <p:ph type="dt" sz="half" idx="10"/>
          </p:nvPr>
        </p:nvSpPr>
        <p:spPr/>
        <p:txBody>
          <a:bodyPr rtlCol="0"/>
          <a:lstStyle/>
          <a:p>
            <a:pPr rtl="0"/>
            <a:fld id="{0189D195-22A8-4E03-A4C1-FF558F7B427F}" type="datetime4">
              <a:rPr lang="ja-JP" altLang="en-US" smtClean="0"/>
              <a:t>2021年7月21日</a:t>
            </a:fld>
            <a:endParaRPr lang="en-US" dirty="0"/>
          </a:p>
        </p:txBody>
      </p:sp>
      <p:sp>
        <p:nvSpPr>
          <p:cNvPr id="5" name="フッター プレースホルダー 4"/>
          <p:cNvSpPr>
            <a:spLocks noGrp="1"/>
          </p:cNvSpPr>
          <p:nvPr>
            <p:ph type="ftr" sz="quarter" idx="11"/>
          </p:nvPr>
        </p:nvSpPr>
        <p:spPr/>
        <p:txBody>
          <a:bodyPr rtlCol="0"/>
          <a:lstStyle/>
          <a:p>
            <a:pPr rtl="0"/>
            <a:r>
              <a:rPr lang="ja-JP" altLang="en-US" noProof="0" dirty="0"/>
              <a:t>フッターを追加</a:t>
            </a:r>
          </a:p>
        </p:txBody>
      </p:sp>
      <p:sp>
        <p:nvSpPr>
          <p:cNvPr id="6" name="スライド番号プレースホルダー 5"/>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dirty="0"/>
          </a:p>
        </p:txBody>
      </p:sp>
    </p:spTree>
    <p:extLst>
      <p:ext uri="{BB962C8B-B14F-4D97-AF65-F5344CB8AC3E}">
        <p14:creationId xmlns:p14="http://schemas.microsoft.com/office/powerpoint/2010/main" val="87777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839200" y="914402"/>
            <a:ext cx="2743200" cy="5211763"/>
          </a:xfrm>
        </p:spPr>
        <p:txBody>
          <a:bodyPr vert="eaVert" rtlCol="0"/>
          <a:lstStyle/>
          <a:p>
            <a:pPr rtl="0"/>
            <a:r>
              <a:rPr lang="ja-JP" altLang="en-US" noProof="0" smtClean="0"/>
              <a:t>マスター タイトルの書式設定</a:t>
            </a:r>
            <a:endParaRPr kumimoji="0" lang="ja-JP" altLang="en-US" noProof="0" dirty="0"/>
          </a:p>
        </p:txBody>
      </p:sp>
      <p:sp>
        <p:nvSpPr>
          <p:cNvPr id="3" name="縦書きテキスト プレースホルダー 2"/>
          <p:cNvSpPr>
            <a:spLocks noGrp="1"/>
          </p:cNvSpPr>
          <p:nvPr>
            <p:ph type="body" orient="vert" idx="1" hasCustomPrompt="1"/>
          </p:nvPr>
        </p:nvSpPr>
        <p:spPr>
          <a:xfrm>
            <a:off x="609600" y="914402"/>
            <a:ext cx="8026400" cy="5211763"/>
          </a:xfrm>
        </p:spPr>
        <p:txBody>
          <a:bodyPr vert="eaVert" rtlCol="0"/>
          <a:lstStyle/>
          <a:p>
            <a:pPr lvl="0" rtl="0" eaLnBrk="1" latinLnBrk="0" hangingPunct="1"/>
            <a:r>
              <a:rPr lang="ja-JP" altLang="en-US" noProof="0" dirty="0"/>
              <a:t>クリックしてマスター テキストのスタイルを編集</a:t>
            </a:r>
          </a:p>
          <a:p>
            <a:pPr lvl="1"/>
            <a:r>
              <a:rPr kumimoji="1" lang="ja-JP" altLang="en-US" noProof="0" dirty="0" smtClean="0"/>
              <a:t>第 </a:t>
            </a:r>
            <a:r>
              <a:rPr kumimoji="1" lang="en-US" altLang="ja-JP" noProof="0" dirty="0" smtClean="0"/>
              <a:t>2 </a:t>
            </a:r>
            <a:r>
              <a:rPr kumimoji="1" lang="ja-JP" altLang="en-US" noProof="0" dirty="0" smtClean="0"/>
              <a:t>レベル</a:t>
            </a:r>
          </a:p>
          <a:p>
            <a:pPr lvl="2"/>
            <a:r>
              <a:rPr kumimoji="1" lang="ja-JP" altLang="en-US" noProof="0" dirty="0" smtClean="0"/>
              <a:t>第 </a:t>
            </a:r>
            <a:r>
              <a:rPr kumimoji="1" lang="en-US" altLang="ja-JP" noProof="0" dirty="0" smtClean="0"/>
              <a:t>3 </a:t>
            </a:r>
            <a:r>
              <a:rPr kumimoji="1" lang="ja-JP" altLang="en-US" noProof="0" dirty="0" smtClean="0"/>
              <a:t>レベル</a:t>
            </a:r>
          </a:p>
          <a:p>
            <a:pPr lvl="3"/>
            <a:r>
              <a:rPr kumimoji="1" lang="ja-JP" altLang="en-US" noProof="0" dirty="0" smtClean="0"/>
              <a:t>第 </a:t>
            </a:r>
            <a:r>
              <a:rPr kumimoji="1" lang="en-US" altLang="ja-JP" noProof="0" dirty="0" smtClean="0"/>
              <a:t>4 </a:t>
            </a:r>
            <a:r>
              <a:rPr kumimoji="1" lang="ja-JP" altLang="en-US" noProof="0" dirty="0" smtClean="0"/>
              <a:t>レベル</a:t>
            </a:r>
          </a:p>
          <a:p>
            <a:pPr lvl="4"/>
            <a:r>
              <a:rPr kumimoji="1" lang="ja-JP" altLang="en-US" noProof="0" dirty="0" smtClean="0"/>
              <a:t>第 </a:t>
            </a:r>
            <a:r>
              <a:rPr kumimoji="1" lang="en-US" altLang="ja-JP" noProof="0" dirty="0" smtClean="0"/>
              <a:t>5 </a:t>
            </a:r>
            <a:r>
              <a:rPr kumimoji="1" lang="ja-JP" altLang="en-US" noProof="0" dirty="0" smtClean="0"/>
              <a:t>レベル</a:t>
            </a:r>
            <a:endParaRPr kumimoji="1" lang="ja-JP" altLang="en-US" noProof="0" dirty="0"/>
          </a:p>
        </p:txBody>
      </p:sp>
      <p:sp>
        <p:nvSpPr>
          <p:cNvPr id="4" name="日付プレースホルダー 3"/>
          <p:cNvSpPr>
            <a:spLocks noGrp="1"/>
          </p:cNvSpPr>
          <p:nvPr>
            <p:ph type="dt" sz="half" idx="10"/>
          </p:nvPr>
        </p:nvSpPr>
        <p:spPr/>
        <p:txBody>
          <a:bodyPr rtlCol="0"/>
          <a:lstStyle/>
          <a:p>
            <a:pPr rtl="0"/>
            <a:fld id="{A59B777F-2BA6-42C0-83EF-2CC97DD0D6E7}" type="datetime4">
              <a:rPr lang="ja-JP" altLang="en-US" smtClean="0"/>
              <a:t>2021年7月21日</a:t>
            </a:fld>
            <a:endParaRPr lang="en-US" dirty="0"/>
          </a:p>
        </p:txBody>
      </p:sp>
      <p:sp>
        <p:nvSpPr>
          <p:cNvPr id="5" name="フッター プレースホルダー 4"/>
          <p:cNvSpPr>
            <a:spLocks noGrp="1"/>
          </p:cNvSpPr>
          <p:nvPr>
            <p:ph type="ftr" sz="quarter" idx="11"/>
          </p:nvPr>
        </p:nvSpPr>
        <p:spPr/>
        <p:txBody>
          <a:bodyPr rtlCol="0"/>
          <a:lstStyle/>
          <a:p>
            <a:pPr rtl="0"/>
            <a:r>
              <a:rPr lang="ja-JP" altLang="en-US" noProof="0" dirty="0"/>
              <a:t>フッターを追加</a:t>
            </a:r>
          </a:p>
        </p:txBody>
      </p:sp>
      <p:sp>
        <p:nvSpPr>
          <p:cNvPr id="6" name="スライド番号プレースホルダー 5"/>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dirty="0"/>
          </a:p>
        </p:txBody>
      </p:sp>
    </p:spTree>
    <p:extLst>
      <p:ext uri="{BB962C8B-B14F-4D97-AF65-F5344CB8AC3E}">
        <p14:creationId xmlns:p14="http://schemas.microsoft.com/office/powerpoint/2010/main" val="336975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smtClean="0"/>
              <a:t>マスター タイトルの書式設定</a:t>
            </a:r>
            <a:endParaRPr kumimoji="0" lang="ja-JP" altLang="en-US" noProof="0" dirty="0"/>
          </a:p>
        </p:txBody>
      </p:sp>
      <p:sp>
        <p:nvSpPr>
          <p:cNvPr id="3" name="コンテンツ プレースホルダー 2"/>
          <p:cNvSpPr>
            <a:spLocks noGrp="1"/>
          </p:cNvSpPr>
          <p:nvPr>
            <p:ph idx="1"/>
          </p:nvPr>
        </p:nvSpPr>
        <p:spPr/>
        <p:txBody>
          <a:bodyPr rtlCol="0"/>
          <a:lstStyle/>
          <a:p>
            <a:pPr lvl="0" rtl="0" eaLnBrk="1" latinLnBrk="0" hangingPunct="1"/>
            <a:r>
              <a:rPr lang="ja-JP" altLang="en-US" noProof="0" smtClean="0"/>
              <a:t>マスター テキストの書式設定</a:t>
            </a:r>
          </a:p>
          <a:p>
            <a:pPr lvl="1" rtl="0" eaLnBrk="1" latinLnBrk="0" hangingPunct="1"/>
            <a:r>
              <a:rPr lang="ja-JP" altLang="en-US" noProof="0" smtClean="0"/>
              <a:t>第 </a:t>
            </a:r>
            <a:r>
              <a:rPr lang="en-US" altLang="ja-JP" noProof="0" smtClean="0"/>
              <a:t>2 </a:t>
            </a:r>
            <a:r>
              <a:rPr lang="ja-JP" altLang="en-US" noProof="0" smtClean="0"/>
              <a:t>レベル</a:t>
            </a:r>
          </a:p>
          <a:p>
            <a:pPr lvl="2" rtl="0" eaLnBrk="1" latinLnBrk="0" hangingPunct="1"/>
            <a:r>
              <a:rPr lang="ja-JP" altLang="en-US" noProof="0" smtClean="0"/>
              <a:t>第 </a:t>
            </a:r>
            <a:r>
              <a:rPr lang="en-US" altLang="ja-JP" noProof="0" smtClean="0"/>
              <a:t>3 </a:t>
            </a:r>
            <a:r>
              <a:rPr lang="ja-JP" altLang="en-US" noProof="0" smtClean="0"/>
              <a:t>レベル</a:t>
            </a:r>
          </a:p>
          <a:p>
            <a:pPr lvl="3" rtl="0" eaLnBrk="1" latinLnBrk="0" hangingPunct="1"/>
            <a:r>
              <a:rPr lang="ja-JP" altLang="en-US" noProof="0" smtClean="0"/>
              <a:t>第 </a:t>
            </a:r>
            <a:r>
              <a:rPr lang="en-US" altLang="ja-JP" noProof="0" smtClean="0"/>
              <a:t>4 </a:t>
            </a:r>
            <a:r>
              <a:rPr lang="ja-JP" altLang="en-US" noProof="0" smtClean="0"/>
              <a:t>レベル</a:t>
            </a:r>
          </a:p>
          <a:p>
            <a:pPr lvl="4" rtl="0" eaLnBrk="1" latinLnBrk="0" hangingPunct="1"/>
            <a:r>
              <a:rPr lang="ja-JP" altLang="en-US" noProof="0" smtClean="0"/>
              <a:t>第 </a:t>
            </a:r>
            <a:r>
              <a:rPr lang="en-US" altLang="ja-JP" noProof="0" smtClean="0"/>
              <a:t>5 </a:t>
            </a:r>
            <a:r>
              <a:rPr lang="ja-JP" altLang="en-US" noProof="0" smtClean="0"/>
              <a:t>レベル</a:t>
            </a:r>
            <a:endParaRPr kumimoji="0" lang="ja-JP" altLang="en-US" noProof="0" dirty="0"/>
          </a:p>
        </p:txBody>
      </p:sp>
      <p:sp>
        <p:nvSpPr>
          <p:cNvPr id="4" name="日付プレースホルダー 3"/>
          <p:cNvSpPr>
            <a:spLocks noGrp="1"/>
          </p:cNvSpPr>
          <p:nvPr>
            <p:ph type="dt" sz="half" idx="10"/>
          </p:nvPr>
        </p:nvSpPr>
        <p:spPr/>
        <p:txBody>
          <a:bodyPr rtlCol="0"/>
          <a:lstStyle/>
          <a:p>
            <a:pPr rtl="0"/>
            <a:fld id="{030C11D6-D226-45B1-8AA5-91C501F3B0E7}" type="datetime4">
              <a:rPr lang="ja-JP" altLang="en-US" smtClean="0"/>
              <a:t>2021年7月21日</a:t>
            </a:fld>
            <a:endParaRPr lang="en-US" dirty="0"/>
          </a:p>
        </p:txBody>
      </p:sp>
      <p:sp>
        <p:nvSpPr>
          <p:cNvPr id="5" name="フッター プレースホルダー 4"/>
          <p:cNvSpPr>
            <a:spLocks noGrp="1"/>
          </p:cNvSpPr>
          <p:nvPr>
            <p:ph type="ftr" sz="quarter" idx="11"/>
          </p:nvPr>
        </p:nvSpPr>
        <p:spPr/>
        <p:txBody>
          <a:bodyPr rtlCol="0"/>
          <a:lstStyle/>
          <a:p>
            <a:pPr rtl="0"/>
            <a:r>
              <a:rPr lang="ja-JP" altLang="en-US" noProof="0" dirty="0"/>
              <a:t>フッターを追加</a:t>
            </a:r>
          </a:p>
        </p:txBody>
      </p:sp>
      <p:sp>
        <p:nvSpPr>
          <p:cNvPr id="6" name="スライド番号プレースホルダー 5"/>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dirty="0"/>
          </a:p>
        </p:txBody>
      </p:sp>
    </p:spTree>
    <p:extLst>
      <p:ext uri="{BB962C8B-B14F-4D97-AF65-F5344CB8AC3E}">
        <p14:creationId xmlns:p14="http://schemas.microsoft.com/office/powerpoint/2010/main" val="148168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 ヘッダー">
    <p:spTree>
      <p:nvGrpSpPr>
        <p:cNvPr id="1" name=""/>
        <p:cNvGrpSpPr/>
        <p:nvPr/>
      </p:nvGrpSpPr>
      <p:grpSpPr>
        <a:xfrm>
          <a:off x="0" y="0"/>
          <a:ext cx="0" cy="0"/>
          <a:chOff x="0" y="0"/>
          <a:chExt cx="0" cy="0"/>
        </a:xfrm>
      </p:grpSpPr>
      <p:sp>
        <p:nvSpPr>
          <p:cNvPr id="2" name="タイトル 1"/>
          <p:cNvSpPr>
            <a:spLocks noGrp="1"/>
          </p:cNvSpPr>
          <p:nvPr>
            <p:ph type="title"/>
          </p:nvPr>
        </p:nvSpPr>
        <p:spPr>
          <a:xfrm>
            <a:off x="707136" y="1316736"/>
            <a:ext cx="10363200" cy="1362456"/>
          </a:xfrm>
          <a:ln>
            <a:noFill/>
          </a:ln>
        </p:spPr>
        <p:txBody>
          <a:bodyPr vert="horz" tIns="0" bIns="0" rtlCol="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Meiryo UI" panose="020B0604030504040204" pitchFamily="50" charset="-128"/>
                <a:ea typeface="Meiryo UI" panose="020B0604030504040204" pitchFamily="50" charset="-128"/>
                <a:cs typeface="+mj-cs"/>
              </a:defRPr>
            </a:lvl1pPr>
          </a:lstStyle>
          <a:p>
            <a:pPr rtl="0"/>
            <a:r>
              <a:rPr lang="ja-JP" altLang="en-US" noProof="0" smtClean="0"/>
              <a:t>マスター タイトルの書式設定</a:t>
            </a:r>
            <a:endParaRPr kumimoji="0" lang="ja-JP" altLang="en-US" noProof="0" dirty="0"/>
          </a:p>
        </p:txBody>
      </p:sp>
      <p:sp>
        <p:nvSpPr>
          <p:cNvPr id="3" name="テキスト プレースホルダー 2"/>
          <p:cNvSpPr>
            <a:spLocks noGrp="1"/>
          </p:cNvSpPr>
          <p:nvPr>
            <p:ph type="body" idx="1"/>
          </p:nvPr>
        </p:nvSpPr>
        <p:spPr>
          <a:xfrm>
            <a:off x="707136" y="2704664"/>
            <a:ext cx="10363200" cy="1509712"/>
          </a:xfrm>
        </p:spPr>
        <p:txBody>
          <a:bodyPr lIns="45720" rIns="45720" rtlCol="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rtl="0" eaLnBrk="1" latinLnBrk="0" hangingPunct="1"/>
            <a:r>
              <a:rPr lang="ja-JP" altLang="en-US" noProof="0" smtClean="0"/>
              <a:t>マスター テキストの書式設定</a:t>
            </a:r>
          </a:p>
        </p:txBody>
      </p:sp>
      <p:sp>
        <p:nvSpPr>
          <p:cNvPr id="4" name="日付プレースホルダー 3"/>
          <p:cNvSpPr>
            <a:spLocks noGrp="1"/>
          </p:cNvSpPr>
          <p:nvPr>
            <p:ph type="dt" sz="half" idx="10"/>
          </p:nvPr>
        </p:nvSpPr>
        <p:spPr/>
        <p:txBody>
          <a:bodyPr rtlCol="0"/>
          <a:lstStyle/>
          <a:p>
            <a:pPr rtl="0"/>
            <a:fld id="{E5400AA1-06A4-444F-94EA-80BA16484187}" type="datetime4">
              <a:rPr lang="ja-JP" altLang="en-US" smtClean="0"/>
              <a:t>2021年7月21日</a:t>
            </a:fld>
            <a:endParaRPr lang="en-US" dirty="0"/>
          </a:p>
        </p:txBody>
      </p:sp>
      <p:sp>
        <p:nvSpPr>
          <p:cNvPr id="5" name="フッター プレースホルダー 4"/>
          <p:cNvSpPr>
            <a:spLocks noGrp="1"/>
          </p:cNvSpPr>
          <p:nvPr>
            <p:ph type="ftr" sz="quarter" idx="11"/>
          </p:nvPr>
        </p:nvSpPr>
        <p:spPr/>
        <p:txBody>
          <a:bodyPr rtlCol="0"/>
          <a:lstStyle/>
          <a:p>
            <a:pPr rtl="0"/>
            <a:r>
              <a:rPr lang="ja-JP" altLang="en-US" noProof="0" dirty="0"/>
              <a:t>フッターを追加</a:t>
            </a:r>
          </a:p>
        </p:txBody>
      </p:sp>
      <p:sp>
        <p:nvSpPr>
          <p:cNvPr id="6" name="スライド番号プレースホルダー 5"/>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dirty="0"/>
          </a:p>
        </p:txBody>
      </p:sp>
    </p:spTree>
    <p:extLst>
      <p:ext uri="{BB962C8B-B14F-4D97-AF65-F5344CB8AC3E}">
        <p14:creationId xmlns:p14="http://schemas.microsoft.com/office/powerpoint/2010/main" val="35319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段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704088"/>
            <a:ext cx="10972800" cy="1143000"/>
          </a:xfrm>
        </p:spPr>
        <p:txBody>
          <a:bodyPr rtlCol="0"/>
          <a:lstStyle/>
          <a:p>
            <a:pPr rtl="0"/>
            <a:r>
              <a:rPr lang="ja-JP" altLang="en-US" noProof="0" smtClean="0"/>
              <a:t>マスター タイトルの書式設定</a:t>
            </a:r>
            <a:endParaRPr kumimoji="0" lang="ja-JP" altLang="en-US" noProof="0" dirty="0"/>
          </a:p>
        </p:txBody>
      </p:sp>
      <p:sp>
        <p:nvSpPr>
          <p:cNvPr id="3" name="コンテンツ プレースホルダー 2"/>
          <p:cNvSpPr>
            <a:spLocks noGrp="1"/>
          </p:cNvSpPr>
          <p:nvPr>
            <p:ph sz="half" idx="1"/>
          </p:nvPr>
        </p:nvSpPr>
        <p:spPr>
          <a:xfrm>
            <a:off x="609600" y="1920085"/>
            <a:ext cx="5384800" cy="4434840"/>
          </a:xfrm>
        </p:spPr>
        <p:txBody>
          <a:bodyPr rtlCol="0"/>
          <a:lstStyle>
            <a:lvl1pPr>
              <a:defRPr sz="2600"/>
            </a:lvl1pPr>
            <a:lvl2pPr>
              <a:defRPr sz="2400"/>
            </a:lvl2pPr>
            <a:lvl3pPr>
              <a:defRPr sz="2000"/>
            </a:lvl3pPr>
            <a:lvl4pPr>
              <a:defRPr sz="1800"/>
            </a:lvl4pPr>
            <a:lvl5pPr>
              <a:defRPr sz="1800"/>
            </a:lvl5pPr>
          </a:lstStyle>
          <a:p>
            <a:pPr lvl="0" rtl="0" eaLnBrk="1" latinLnBrk="0" hangingPunct="1"/>
            <a:r>
              <a:rPr lang="ja-JP" altLang="en-US" noProof="0" smtClean="0"/>
              <a:t>マスター テキストの書式設定</a:t>
            </a:r>
          </a:p>
          <a:p>
            <a:pPr lvl="1" rtl="0" eaLnBrk="1" latinLnBrk="0" hangingPunct="1"/>
            <a:r>
              <a:rPr lang="ja-JP" altLang="en-US" noProof="0" smtClean="0"/>
              <a:t>第 </a:t>
            </a:r>
            <a:r>
              <a:rPr lang="en-US" altLang="ja-JP" noProof="0" smtClean="0"/>
              <a:t>2 </a:t>
            </a:r>
            <a:r>
              <a:rPr lang="ja-JP" altLang="en-US" noProof="0" smtClean="0"/>
              <a:t>レベル</a:t>
            </a:r>
          </a:p>
          <a:p>
            <a:pPr lvl="2" rtl="0" eaLnBrk="1" latinLnBrk="0" hangingPunct="1"/>
            <a:r>
              <a:rPr lang="ja-JP" altLang="en-US" noProof="0" smtClean="0"/>
              <a:t>第 </a:t>
            </a:r>
            <a:r>
              <a:rPr lang="en-US" altLang="ja-JP" noProof="0" smtClean="0"/>
              <a:t>3 </a:t>
            </a:r>
            <a:r>
              <a:rPr lang="ja-JP" altLang="en-US" noProof="0" smtClean="0"/>
              <a:t>レベル</a:t>
            </a:r>
          </a:p>
          <a:p>
            <a:pPr lvl="3" rtl="0" eaLnBrk="1" latinLnBrk="0" hangingPunct="1"/>
            <a:r>
              <a:rPr lang="ja-JP" altLang="en-US" noProof="0" smtClean="0"/>
              <a:t>第 </a:t>
            </a:r>
            <a:r>
              <a:rPr lang="en-US" altLang="ja-JP" noProof="0" smtClean="0"/>
              <a:t>4 </a:t>
            </a:r>
            <a:r>
              <a:rPr lang="ja-JP" altLang="en-US" noProof="0" smtClean="0"/>
              <a:t>レベル</a:t>
            </a:r>
          </a:p>
          <a:p>
            <a:pPr lvl="4" rtl="0" eaLnBrk="1" latinLnBrk="0" hangingPunct="1"/>
            <a:r>
              <a:rPr lang="ja-JP" altLang="en-US" noProof="0" smtClean="0"/>
              <a:t>第 </a:t>
            </a:r>
            <a:r>
              <a:rPr lang="en-US" altLang="ja-JP" noProof="0" smtClean="0"/>
              <a:t>5 </a:t>
            </a:r>
            <a:r>
              <a:rPr lang="ja-JP" altLang="en-US" noProof="0" smtClean="0"/>
              <a:t>レベル</a:t>
            </a:r>
            <a:endParaRPr kumimoji="0" lang="ja-JP" altLang="en-US" noProof="0" dirty="0"/>
          </a:p>
        </p:txBody>
      </p:sp>
      <p:sp>
        <p:nvSpPr>
          <p:cNvPr id="4" name="コンテンツ プレースホルダー 3"/>
          <p:cNvSpPr>
            <a:spLocks noGrp="1"/>
          </p:cNvSpPr>
          <p:nvPr>
            <p:ph sz="half" idx="2"/>
          </p:nvPr>
        </p:nvSpPr>
        <p:spPr>
          <a:xfrm>
            <a:off x="6197600" y="1920085"/>
            <a:ext cx="5384800" cy="4434840"/>
          </a:xfrm>
        </p:spPr>
        <p:txBody>
          <a:bodyPr rtlCol="0"/>
          <a:lstStyle>
            <a:lvl1pPr>
              <a:defRPr sz="2600"/>
            </a:lvl1pPr>
            <a:lvl2pPr>
              <a:defRPr sz="2400"/>
            </a:lvl2pPr>
            <a:lvl3pPr>
              <a:defRPr sz="2000"/>
            </a:lvl3pPr>
            <a:lvl4pPr>
              <a:defRPr sz="1800"/>
            </a:lvl4pPr>
            <a:lvl5pPr>
              <a:defRPr sz="1800"/>
            </a:lvl5pPr>
          </a:lstStyle>
          <a:p>
            <a:pPr lvl="0" rtl="0" eaLnBrk="1" latinLnBrk="0" hangingPunct="1"/>
            <a:r>
              <a:rPr lang="ja-JP" altLang="en-US" noProof="0" smtClean="0"/>
              <a:t>マスター テキストの書式設定</a:t>
            </a:r>
          </a:p>
          <a:p>
            <a:pPr lvl="1" rtl="0" eaLnBrk="1" latinLnBrk="0" hangingPunct="1"/>
            <a:r>
              <a:rPr lang="ja-JP" altLang="en-US" noProof="0" smtClean="0"/>
              <a:t>第 </a:t>
            </a:r>
            <a:r>
              <a:rPr lang="en-US" altLang="ja-JP" noProof="0" smtClean="0"/>
              <a:t>2 </a:t>
            </a:r>
            <a:r>
              <a:rPr lang="ja-JP" altLang="en-US" noProof="0" smtClean="0"/>
              <a:t>レベル</a:t>
            </a:r>
          </a:p>
          <a:p>
            <a:pPr lvl="2" rtl="0" eaLnBrk="1" latinLnBrk="0" hangingPunct="1"/>
            <a:r>
              <a:rPr lang="ja-JP" altLang="en-US" noProof="0" smtClean="0"/>
              <a:t>第 </a:t>
            </a:r>
            <a:r>
              <a:rPr lang="en-US" altLang="ja-JP" noProof="0" smtClean="0"/>
              <a:t>3 </a:t>
            </a:r>
            <a:r>
              <a:rPr lang="ja-JP" altLang="en-US" noProof="0" smtClean="0"/>
              <a:t>レベル</a:t>
            </a:r>
          </a:p>
          <a:p>
            <a:pPr lvl="3" rtl="0" eaLnBrk="1" latinLnBrk="0" hangingPunct="1"/>
            <a:r>
              <a:rPr lang="ja-JP" altLang="en-US" noProof="0" smtClean="0"/>
              <a:t>第 </a:t>
            </a:r>
            <a:r>
              <a:rPr lang="en-US" altLang="ja-JP" noProof="0" smtClean="0"/>
              <a:t>4 </a:t>
            </a:r>
            <a:r>
              <a:rPr lang="ja-JP" altLang="en-US" noProof="0" smtClean="0"/>
              <a:t>レベル</a:t>
            </a:r>
          </a:p>
          <a:p>
            <a:pPr lvl="4" rtl="0" eaLnBrk="1" latinLnBrk="0" hangingPunct="1"/>
            <a:r>
              <a:rPr lang="ja-JP" altLang="en-US" noProof="0" smtClean="0"/>
              <a:t>第 </a:t>
            </a:r>
            <a:r>
              <a:rPr lang="en-US" altLang="ja-JP" noProof="0" smtClean="0"/>
              <a:t>5 </a:t>
            </a:r>
            <a:r>
              <a:rPr lang="ja-JP" altLang="en-US" noProof="0" smtClean="0"/>
              <a:t>レベル</a:t>
            </a:r>
            <a:endParaRPr kumimoji="0" lang="ja-JP" altLang="en-US" noProof="0" dirty="0"/>
          </a:p>
        </p:txBody>
      </p:sp>
      <p:sp>
        <p:nvSpPr>
          <p:cNvPr id="5" name="日付プレースホルダー 4"/>
          <p:cNvSpPr>
            <a:spLocks noGrp="1"/>
          </p:cNvSpPr>
          <p:nvPr>
            <p:ph type="dt" sz="half" idx="10"/>
          </p:nvPr>
        </p:nvSpPr>
        <p:spPr/>
        <p:txBody>
          <a:bodyPr rtlCol="0"/>
          <a:lstStyle/>
          <a:p>
            <a:pPr rtl="0"/>
            <a:fld id="{7538B790-6ACD-441F-B06D-4917F8B429D2}" type="datetime4">
              <a:rPr lang="ja-JP" altLang="en-US" smtClean="0"/>
              <a:t>2021年7月21日</a:t>
            </a:fld>
            <a:endParaRPr lang="en-US" dirty="0"/>
          </a:p>
        </p:txBody>
      </p:sp>
      <p:sp>
        <p:nvSpPr>
          <p:cNvPr id="6" name="フッター プレースホルダー 5"/>
          <p:cNvSpPr>
            <a:spLocks noGrp="1"/>
          </p:cNvSpPr>
          <p:nvPr>
            <p:ph type="ftr" sz="quarter" idx="11"/>
          </p:nvPr>
        </p:nvSpPr>
        <p:spPr/>
        <p:txBody>
          <a:bodyPr rtlCol="0"/>
          <a:lstStyle/>
          <a:p>
            <a:pPr rtl="0"/>
            <a:r>
              <a:rPr lang="ja-JP" altLang="en-US" noProof="0" dirty="0"/>
              <a:t>フッターを追加</a:t>
            </a:r>
          </a:p>
        </p:txBody>
      </p:sp>
      <p:sp>
        <p:nvSpPr>
          <p:cNvPr id="7" name="スライド番号プレースホルダー 6"/>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dirty="0"/>
          </a:p>
        </p:txBody>
      </p:sp>
    </p:spTree>
    <p:extLst>
      <p:ext uri="{BB962C8B-B14F-4D97-AF65-F5344CB8AC3E}">
        <p14:creationId xmlns:p14="http://schemas.microsoft.com/office/powerpoint/2010/main" val="1090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704088"/>
            <a:ext cx="10972800" cy="1143000"/>
          </a:xfrm>
        </p:spPr>
        <p:txBody>
          <a:bodyPr tIns="45720" rtlCol="0" anchor="b"/>
          <a:lstStyle>
            <a:lvl1pPr>
              <a:defRPr/>
            </a:lvl1pPr>
          </a:lstStyle>
          <a:p>
            <a:pPr rtl="0"/>
            <a:r>
              <a:rPr lang="ja-JP" altLang="en-US" smtClean="0"/>
              <a:t>マスター タイトルの書式設定</a:t>
            </a:r>
            <a:endParaRPr kumimoji="0" lang="en-US" dirty="0"/>
          </a:p>
        </p:txBody>
      </p:sp>
      <p:sp>
        <p:nvSpPr>
          <p:cNvPr id="3" name="テキスト プレースホルダー 2"/>
          <p:cNvSpPr>
            <a:spLocks noGrp="1"/>
          </p:cNvSpPr>
          <p:nvPr>
            <p:ph type="body" idx="1"/>
          </p:nvPr>
        </p:nvSpPr>
        <p:spPr>
          <a:xfrm>
            <a:off x="609600" y="1855248"/>
            <a:ext cx="5386917" cy="659352"/>
          </a:xfrm>
        </p:spPr>
        <p:txBody>
          <a:bodyPr lIns="45720" tIns="0" rIns="45720" bIns="0" rtlCol="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rtl="0" eaLnBrk="1" latinLnBrk="0" hangingPunct="1"/>
            <a:r>
              <a:rPr lang="ja-JP" altLang="en-US" smtClean="0"/>
              <a:t>マスター テキストの書式設定</a:t>
            </a:r>
          </a:p>
        </p:txBody>
      </p:sp>
      <p:sp>
        <p:nvSpPr>
          <p:cNvPr id="5" name="コンテンツ プレースホルダー 4"/>
          <p:cNvSpPr>
            <a:spLocks noGrp="1"/>
          </p:cNvSpPr>
          <p:nvPr>
            <p:ph sz="quarter" idx="2"/>
          </p:nvPr>
        </p:nvSpPr>
        <p:spPr>
          <a:xfrm>
            <a:off x="609600" y="2514600"/>
            <a:ext cx="5386917" cy="3845720"/>
          </a:xfrm>
        </p:spPr>
        <p:txBody>
          <a:bodyPr tIns="0" rtlCol="0"/>
          <a:lstStyle>
            <a:lvl1pPr>
              <a:defRPr sz="2200"/>
            </a:lvl1pPr>
            <a:lvl2pPr>
              <a:defRPr sz="2000"/>
            </a:lvl2pPr>
            <a:lvl3pPr>
              <a:defRPr sz="1800"/>
            </a:lvl3pPr>
            <a:lvl4pPr>
              <a:defRPr sz="1600"/>
            </a:lvl4pPr>
            <a:lvl5pPr>
              <a:defRPr sz="1600"/>
            </a:lvl5pPr>
          </a:lstStyle>
          <a:p>
            <a:pPr lvl="0" rtl="0" eaLnBrk="1" latinLnBrk="0" hangingPunct="1"/>
            <a:r>
              <a:rPr lang="ja-JP" altLang="en-US" smtClean="0"/>
              <a:t>マスター テキストの書式設定</a:t>
            </a:r>
          </a:p>
          <a:p>
            <a:pPr lvl="1" rtl="0" eaLnBrk="1" latinLnBrk="0" hangingPunct="1"/>
            <a:r>
              <a:rPr lang="ja-JP" altLang="en-US" smtClean="0"/>
              <a:t>第 </a:t>
            </a:r>
            <a:r>
              <a:rPr lang="en-US" altLang="ja-JP" smtClean="0"/>
              <a:t>2 </a:t>
            </a:r>
            <a:r>
              <a:rPr lang="ja-JP" altLang="en-US" smtClean="0"/>
              <a:t>レベル</a:t>
            </a:r>
          </a:p>
          <a:p>
            <a:pPr lvl="2" rtl="0" eaLnBrk="1" latinLnBrk="0" hangingPunct="1"/>
            <a:r>
              <a:rPr lang="ja-JP" altLang="en-US" smtClean="0"/>
              <a:t>第 </a:t>
            </a:r>
            <a:r>
              <a:rPr lang="en-US" altLang="ja-JP" smtClean="0"/>
              <a:t>3 </a:t>
            </a:r>
            <a:r>
              <a:rPr lang="ja-JP" altLang="en-US" smtClean="0"/>
              <a:t>レベル</a:t>
            </a:r>
          </a:p>
          <a:p>
            <a:pPr lvl="3" rtl="0" eaLnBrk="1" latinLnBrk="0" hangingPunct="1"/>
            <a:r>
              <a:rPr lang="ja-JP" altLang="en-US" smtClean="0"/>
              <a:t>第 </a:t>
            </a:r>
            <a:r>
              <a:rPr lang="en-US" altLang="ja-JP" smtClean="0"/>
              <a:t>4 </a:t>
            </a:r>
            <a:r>
              <a:rPr lang="ja-JP" altLang="en-US" smtClean="0"/>
              <a:t>レベル</a:t>
            </a:r>
          </a:p>
          <a:p>
            <a:pPr lvl="4" rtl="0" eaLnBrk="1" latinLnBrk="0" hangingPunct="1"/>
            <a:r>
              <a:rPr lang="ja-JP" altLang="en-US" smtClean="0"/>
              <a:t>第 </a:t>
            </a:r>
            <a:r>
              <a:rPr lang="en-US" altLang="ja-JP" smtClean="0"/>
              <a:t>5 </a:t>
            </a:r>
            <a:r>
              <a:rPr lang="ja-JP" altLang="en-US" smtClean="0"/>
              <a:t>レベル</a:t>
            </a:r>
            <a:endParaRPr kumimoji="0" lang="en-US" dirty="0"/>
          </a:p>
        </p:txBody>
      </p:sp>
      <p:sp>
        <p:nvSpPr>
          <p:cNvPr id="4" name="テキスト プレースホルダー 3"/>
          <p:cNvSpPr>
            <a:spLocks noGrp="1"/>
          </p:cNvSpPr>
          <p:nvPr>
            <p:ph type="body" sz="half" idx="3"/>
          </p:nvPr>
        </p:nvSpPr>
        <p:spPr>
          <a:xfrm>
            <a:off x="6193368" y="1859758"/>
            <a:ext cx="5389033" cy="654843"/>
          </a:xfrm>
        </p:spPr>
        <p:txBody>
          <a:bodyPr lIns="45720" tIns="0" rIns="45720" bIns="0" rtlCol="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rtl="0" eaLnBrk="1" latinLnBrk="0" hangingPunct="1"/>
            <a:r>
              <a:rPr lang="ja-JP" altLang="en-US" smtClean="0"/>
              <a:t>マスター テキストの書式設定</a:t>
            </a:r>
          </a:p>
        </p:txBody>
      </p:sp>
      <p:sp>
        <p:nvSpPr>
          <p:cNvPr id="6" name="コンテンツ プレースホルダー 5"/>
          <p:cNvSpPr>
            <a:spLocks noGrp="1"/>
          </p:cNvSpPr>
          <p:nvPr>
            <p:ph sz="quarter" idx="4"/>
          </p:nvPr>
        </p:nvSpPr>
        <p:spPr>
          <a:xfrm>
            <a:off x="6193368" y="2514600"/>
            <a:ext cx="5389033" cy="3845720"/>
          </a:xfrm>
        </p:spPr>
        <p:txBody>
          <a:bodyPr tIns="0" rtlCol="0"/>
          <a:lstStyle>
            <a:lvl1pPr>
              <a:defRPr sz="2200"/>
            </a:lvl1pPr>
            <a:lvl2pPr>
              <a:defRPr sz="2000"/>
            </a:lvl2pPr>
            <a:lvl3pPr>
              <a:defRPr sz="1800"/>
            </a:lvl3pPr>
            <a:lvl4pPr>
              <a:defRPr sz="1600"/>
            </a:lvl4pPr>
            <a:lvl5pPr>
              <a:defRPr sz="1600"/>
            </a:lvl5pPr>
          </a:lstStyle>
          <a:p>
            <a:pPr lvl="0" rtl="0" eaLnBrk="1" latinLnBrk="0" hangingPunct="1"/>
            <a:r>
              <a:rPr lang="ja-JP" altLang="en-US" smtClean="0"/>
              <a:t>マスター テキストの書式設定</a:t>
            </a:r>
          </a:p>
          <a:p>
            <a:pPr lvl="1" rtl="0" eaLnBrk="1" latinLnBrk="0" hangingPunct="1"/>
            <a:r>
              <a:rPr lang="ja-JP" altLang="en-US" smtClean="0"/>
              <a:t>第 </a:t>
            </a:r>
            <a:r>
              <a:rPr lang="en-US" altLang="ja-JP" smtClean="0"/>
              <a:t>2 </a:t>
            </a:r>
            <a:r>
              <a:rPr lang="ja-JP" altLang="en-US" smtClean="0"/>
              <a:t>レベル</a:t>
            </a:r>
          </a:p>
          <a:p>
            <a:pPr lvl="2" rtl="0" eaLnBrk="1" latinLnBrk="0" hangingPunct="1"/>
            <a:r>
              <a:rPr lang="ja-JP" altLang="en-US" smtClean="0"/>
              <a:t>第 </a:t>
            </a:r>
            <a:r>
              <a:rPr lang="en-US" altLang="ja-JP" smtClean="0"/>
              <a:t>3 </a:t>
            </a:r>
            <a:r>
              <a:rPr lang="ja-JP" altLang="en-US" smtClean="0"/>
              <a:t>レベル</a:t>
            </a:r>
          </a:p>
          <a:p>
            <a:pPr lvl="3" rtl="0" eaLnBrk="1" latinLnBrk="0" hangingPunct="1"/>
            <a:r>
              <a:rPr lang="ja-JP" altLang="en-US" smtClean="0"/>
              <a:t>第 </a:t>
            </a:r>
            <a:r>
              <a:rPr lang="en-US" altLang="ja-JP" smtClean="0"/>
              <a:t>4 </a:t>
            </a:r>
            <a:r>
              <a:rPr lang="ja-JP" altLang="en-US" smtClean="0"/>
              <a:t>レベル</a:t>
            </a:r>
          </a:p>
          <a:p>
            <a:pPr lvl="4" rtl="0" eaLnBrk="1" latinLnBrk="0" hangingPunct="1"/>
            <a:r>
              <a:rPr lang="ja-JP" altLang="en-US" smtClean="0"/>
              <a:t>第 </a:t>
            </a:r>
            <a:r>
              <a:rPr lang="en-US" altLang="ja-JP" smtClean="0"/>
              <a:t>5 </a:t>
            </a:r>
            <a:r>
              <a:rPr lang="ja-JP" altLang="en-US" smtClean="0"/>
              <a:t>レベル</a:t>
            </a:r>
            <a:endParaRPr kumimoji="0" lang="en-US" dirty="0"/>
          </a:p>
        </p:txBody>
      </p:sp>
      <p:sp>
        <p:nvSpPr>
          <p:cNvPr id="7" name="日付プレースホルダー 6"/>
          <p:cNvSpPr>
            <a:spLocks noGrp="1"/>
          </p:cNvSpPr>
          <p:nvPr>
            <p:ph type="dt" sz="half" idx="10"/>
          </p:nvPr>
        </p:nvSpPr>
        <p:spPr/>
        <p:txBody>
          <a:bodyPr rtlCol="0"/>
          <a:lstStyle/>
          <a:p>
            <a:pPr rtl="0"/>
            <a:fld id="{BA296CEC-F0EC-4499-B406-555829E93D38}" type="datetime4">
              <a:rPr lang="ja-JP" altLang="en-US" smtClean="0"/>
              <a:t>2021年7月21日</a:t>
            </a:fld>
            <a:endParaRPr lang="en-US" dirty="0"/>
          </a:p>
        </p:txBody>
      </p:sp>
      <p:sp>
        <p:nvSpPr>
          <p:cNvPr id="8" name="フッター プレースホルダー 7"/>
          <p:cNvSpPr>
            <a:spLocks noGrp="1"/>
          </p:cNvSpPr>
          <p:nvPr>
            <p:ph type="ftr" sz="quarter" idx="11"/>
          </p:nvPr>
        </p:nvSpPr>
        <p:spPr/>
        <p:txBody>
          <a:bodyPr rtlCol="0"/>
          <a:lstStyle/>
          <a:p>
            <a:pPr rtl="0"/>
            <a:r>
              <a:rPr lang="ja" dirty="0"/>
              <a:t>フッターを追加</a:t>
            </a:r>
            <a:endParaRPr lang="en-US" dirty="0"/>
          </a:p>
        </p:txBody>
      </p:sp>
      <p:sp>
        <p:nvSpPr>
          <p:cNvPr id="9" name="スライド番号プレースホルダー 8"/>
          <p:cNvSpPr>
            <a:spLocks noGrp="1"/>
          </p:cNvSpPr>
          <p:nvPr>
            <p:ph type="sldNum" sz="quarter" idx="12"/>
          </p:nvPr>
        </p:nvSpPr>
        <p:spPr/>
        <p:txBody>
          <a:bodyPr rtlCol="0"/>
          <a:lstStyle/>
          <a:p>
            <a:pPr rtl="0"/>
            <a:fld id="{401CF334-2D5C-4859-84A6-CA7E6E43FAEB}" type="slidenum">
              <a:rPr lang="en-US" smtClean="0"/>
              <a:t>‹#›</a:t>
            </a:fld>
            <a:endParaRPr lang="en-US" dirty="0"/>
          </a:p>
        </p:txBody>
      </p:sp>
    </p:spTree>
    <p:extLst>
      <p:ext uri="{BB962C8B-B14F-4D97-AF65-F5344CB8AC3E}">
        <p14:creationId xmlns:p14="http://schemas.microsoft.com/office/powerpoint/2010/main" val="12501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704088"/>
            <a:ext cx="11074400" cy="1143000"/>
          </a:xfrm>
        </p:spPr>
        <p:txBody>
          <a:bodyPr vert="horz" tIns="45720" bIns="0" rtlCol="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eiryo UI" panose="020B0604030504040204" pitchFamily="50" charset="-128"/>
                <a:ea typeface="Meiryo UI" panose="020B0604030504040204" pitchFamily="50" charset="-128"/>
                <a:cs typeface="+mj-cs"/>
              </a:defRPr>
            </a:lvl1pPr>
          </a:lstStyle>
          <a:p>
            <a:pPr rtl="0"/>
            <a:r>
              <a:rPr lang="ja-JP" altLang="en-US" noProof="0" smtClean="0"/>
              <a:t>マスター タイトルの書式設定</a:t>
            </a:r>
            <a:endParaRPr kumimoji="0" lang="ja-JP" altLang="en-US" noProof="0" dirty="0"/>
          </a:p>
        </p:txBody>
      </p:sp>
      <p:sp>
        <p:nvSpPr>
          <p:cNvPr id="3" name="日付プレースホルダー 2"/>
          <p:cNvSpPr>
            <a:spLocks noGrp="1"/>
          </p:cNvSpPr>
          <p:nvPr>
            <p:ph type="dt" sz="half" idx="10"/>
          </p:nvPr>
        </p:nvSpPr>
        <p:spPr/>
        <p:txBody>
          <a:bodyPr rtlCol="0"/>
          <a:lstStyle/>
          <a:p>
            <a:pPr rtl="0"/>
            <a:fld id="{7BC8EE4A-0564-4F19-AF56-1B86A81857A1}" type="datetime4">
              <a:rPr lang="ja-JP" altLang="en-US" smtClean="0"/>
              <a:t>2021年7月21日</a:t>
            </a:fld>
            <a:endParaRPr lang="en-US"/>
          </a:p>
        </p:txBody>
      </p:sp>
      <p:sp>
        <p:nvSpPr>
          <p:cNvPr id="4" name="フッター プレースホルダー 3"/>
          <p:cNvSpPr>
            <a:spLocks noGrp="1"/>
          </p:cNvSpPr>
          <p:nvPr>
            <p:ph type="ftr" sz="quarter" idx="11"/>
          </p:nvPr>
        </p:nvSpPr>
        <p:spPr/>
        <p:txBody>
          <a:bodyPr rtlCol="0"/>
          <a:lstStyle/>
          <a:p>
            <a:pPr rtl="0"/>
            <a:r>
              <a:rPr lang="ja-JP" altLang="en-US" noProof="0" dirty="0"/>
              <a:t>フッターを追加</a:t>
            </a:r>
          </a:p>
        </p:txBody>
      </p:sp>
      <p:sp>
        <p:nvSpPr>
          <p:cNvPr id="5" name="スライド番号プレースホルダー 4"/>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dirty="0"/>
          </a:p>
        </p:txBody>
      </p:sp>
    </p:spTree>
    <p:extLst>
      <p:ext uri="{BB962C8B-B14F-4D97-AF65-F5344CB8AC3E}">
        <p14:creationId xmlns:p14="http://schemas.microsoft.com/office/powerpoint/2010/main" val="307181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rtlCol="0"/>
          <a:lstStyle/>
          <a:p>
            <a:pPr rtl="0"/>
            <a:fld id="{AAD0A0B1-5389-4168-8C71-456999E01C6A}" type="datetime4">
              <a:rPr lang="ja-JP" altLang="en-US" smtClean="0"/>
              <a:t>2021年7月21日</a:t>
            </a:fld>
            <a:endParaRPr lang="en-US" dirty="0"/>
          </a:p>
        </p:txBody>
      </p:sp>
      <p:sp>
        <p:nvSpPr>
          <p:cNvPr id="3" name="フッター プレースホルダー 2"/>
          <p:cNvSpPr>
            <a:spLocks noGrp="1"/>
          </p:cNvSpPr>
          <p:nvPr>
            <p:ph type="ftr" sz="quarter" idx="11"/>
          </p:nvPr>
        </p:nvSpPr>
        <p:spPr/>
        <p:txBody>
          <a:bodyPr rtlCol="0"/>
          <a:lstStyle/>
          <a:p>
            <a:pPr rtl="0"/>
            <a:r>
              <a:rPr lang="ja-JP" altLang="en-US" noProof="0" dirty="0"/>
              <a:t>フッターを追加</a:t>
            </a:r>
          </a:p>
        </p:txBody>
      </p:sp>
      <p:sp>
        <p:nvSpPr>
          <p:cNvPr id="4" name="スライド番号プレースホルダー 3"/>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dirty="0"/>
          </a:p>
        </p:txBody>
      </p:sp>
    </p:spTree>
    <p:extLst>
      <p:ext uri="{BB962C8B-B14F-4D97-AF65-F5344CB8AC3E}">
        <p14:creationId xmlns:p14="http://schemas.microsoft.com/office/powerpoint/2010/main" val="25288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キャプション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914400" y="514352"/>
            <a:ext cx="3657600" cy="1162050"/>
          </a:xfrm>
        </p:spPr>
        <p:txBody>
          <a:bodyPr lIns="0" rtlCol="0" anchor="b">
            <a:noAutofit/>
          </a:bodyPr>
          <a:lstStyle>
            <a:lvl1pPr algn="l" rtl="0">
              <a:spcBef>
                <a:spcPct val="0"/>
              </a:spcBef>
              <a:buNone/>
              <a:defRPr sz="2600" b="0">
                <a:ln>
                  <a:noFill/>
                </a:ln>
                <a:solidFill>
                  <a:schemeClr val="tx2"/>
                </a:solidFill>
                <a:effectLst/>
                <a:latin typeface="Meiryo UI" panose="020B0604030504040204" pitchFamily="50" charset="-128"/>
                <a:ea typeface="Meiryo UI" panose="020B0604030504040204" pitchFamily="50" charset="-128"/>
                <a:cs typeface="+mj-cs"/>
              </a:defRPr>
            </a:lvl1pPr>
          </a:lstStyle>
          <a:p>
            <a:pPr rtl="0"/>
            <a:r>
              <a:rPr lang="ja-JP" altLang="en-US" noProof="0" smtClean="0"/>
              <a:t>マスター タイトルの書式設定</a:t>
            </a:r>
            <a:endParaRPr kumimoji="0" lang="ja-JP" altLang="en-US" noProof="0" dirty="0"/>
          </a:p>
        </p:txBody>
      </p:sp>
      <p:sp>
        <p:nvSpPr>
          <p:cNvPr id="4" name="コンテンツ プレースホルダー 3"/>
          <p:cNvSpPr>
            <a:spLocks noGrp="1"/>
          </p:cNvSpPr>
          <p:nvPr>
            <p:ph sz="half" idx="1"/>
          </p:nvPr>
        </p:nvSpPr>
        <p:spPr>
          <a:xfrm>
            <a:off x="4766733" y="1676400"/>
            <a:ext cx="6815667" cy="4572000"/>
          </a:xfrm>
        </p:spPr>
        <p:txBody>
          <a:bodyPr tIns="0" rtlCol="0"/>
          <a:lstStyle>
            <a:lvl1pPr>
              <a:defRPr sz="2800"/>
            </a:lvl1pPr>
            <a:lvl2pPr>
              <a:defRPr sz="2600"/>
            </a:lvl2pPr>
            <a:lvl3pPr>
              <a:defRPr sz="2400"/>
            </a:lvl3pPr>
            <a:lvl4pPr>
              <a:defRPr sz="2000"/>
            </a:lvl4pPr>
            <a:lvl5pPr>
              <a:defRPr sz="1800"/>
            </a:lvl5pPr>
          </a:lstStyle>
          <a:p>
            <a:pPr lvl="0" rtl="0" eaLnBrk="1" latinLnBrk="0" hangingPunct="1"/>
            <a:r>
              <a:rPr lang="ja-JP" altLang="en-US" noProof="0" smtClean="0"/>
              <a:t>マスター テキストの書式設定</a:t>
            </a:r>
          </a:p>
          <a:p>
            <a:pPr lvl="1" rtl="0" eaLnBrk="1" latinLnBrk="0" hangingPunct="1"/>
            <a:r>
              <a:rPr lang="ja-JP" altLang="en-US" noProof="0" smtClean="0"/>
              <a:t>第 </a:t>
            </a:r>
            <a:r>
              <a:rPr lang="en-US" altLang="ja-JP" noProof="0" smtClean="0"/>
              <a:t>2 </a:t>
            </a:r>
            <a:r>
              <a:rPr lang="ja-JP" altLang="en-US" noProof="0" smtClean="0"/>
              <a:t>レベル</a:t>
            </a:r>
          </a:p>
          <a:p>
            <a:pPr lvl="2" rtl="0" eaLnBrk="1" latinLnBrk="0" hangingPunct="1"/>
            <a:r>
              <a:rPr lang="ja-JP" altLang="en-US" noProof="0" smtClean="0"/>
              <a:t>第 </a:t>
            </a:r>
            <a:r>
              <a:rPr lang="en-US" altLang="ja-JP" noProof="0" smtClean="0"/>
              <a:t>3 </a:t>
            </a:r>
            <a:r>
              <a:rPr lang="ja-JP" altLang="en-US" noProof="0" smtClean="0"/>
              <a:t>レベル</a:t>
            </a:r>
          </a:p>
          <a:p>
            <a:pPr lvl="3" rtl="0" eaLnBrk="1" latinLnBrk="0" hangingPunct="1"/>
            <a:r>
              <a:rPr lang="ja-JP" altLang="en-US" noProof="0" smtClean="0"/>
              <a:t>第 </a:t>
            </a:r>
            <a:r>
              <a:rPr lang="en-US" altLang="ja-JP" noProof="0" smtClean="0"/>
              <a:t>4 </a:t>
            </a:r>
            <a:r>
              <a:rPr lang="ja-JP" altLang="en-US" noProof="0" smtClean="0"/>
              <a:t>レベル</a:t>
            </a:r>
          </a:p>
          <a:p>
            <a:pPr lvl="4" rtl="0" eaLnBrk="1" latinLnBrk="0" hangingPunct="1"/>
            <a:r>
              <a:rPr lang="ja-JP" altLang="en-US" noProof="0" smtClean="0"/>
              <a:t>第 </a:t>
            </a:r>
            <a:r>
              <a:rPr lang="en-US" altLang="ja-JP" noProof="0" smtClean="0"/>
              <a:t>5 </a:t>
            </a:r>
            <a:r>
              <a:rPr lang="ja-JP" altLang="en-US" noProof="0" smtClean="0"/>
              <a:t>レベル</a:t>
            </a:r>
            <a:endParaRPr kumimoji="0" lang="ja-JP" altLang="en-US" noProof="0" dirty="0"/>
          </a:p>
        </p:txBody>
      </p:sp>
      <p:sp>
        <p:nvSpPr>
          <p:cNvPr id="3" name="テキスト プレースホルダー 2"/>
          <p:cNvSpPr>
            <a:spLocks noGrp="1"/>
          </p:cNvSpPr>
          <p:nvPr>
            <p:ph type="body" idx="2"/>
          </p:nvPr>
        </p:nvSpPr>
        <p:spPr>
          <a:xfrm>
            <a:off x="914400" y="1676400"/>
            <a:ext cx="3657600" cy="4572000"/>
          </a:xfrm>
        </p:spPr>
        <p:txBody>
          <a:bodyPr lIns="18288" rIns="18288" rtlCol="0"/>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rtl="0" eaLnBrk="1" latinLnBrk="0" hangingPunct="1"/>
            <a:r>
              <a:rPr lang="ja-JP" altLang="en-US" noProof="0" smtClean="0"/>
              <a:t>マスター テキストの書式設定</a:t>
            </a:r>
          </a:p>
        </p:txBody>
      </p:sp>
      <p:sp>
        <p:nvSpPr>
          <p:cNvPr id="5" name="日付プレースホルダー 4"/>
          <p:cNvSpPr>
            <a:spLocks noGrp="1"/>
          </p:cNvSpPr>
          <p:nvPr>
            <p:ph type="dt" sz="half" idx="10"/>
          </p:nvPr>
        </p:nvSpPr>
        <p:spPr/>
        <p:txBody>
          <a:bodyPr rtlCol="0"/>
          <a:lstStyle/>
          <a:p>
            <a:pPr rtl="0"/>
            <a:fld id="{3DFAF4E1-8E5B-454D-966C-37225B9702A6}" type="datetime4">
              <a:rPr lang="ja-JP" altLang="en-US" smtClean="0"/>
              <a:t>2021年7月21日</a:t>
            </a:fld>
            <a:endParaRPr lang="en-US" dirty="0"/>
          </a:p>
        </p:txBody>
      </p:sp>
      <p:sp>
        <p:nvSpPr>
          <p:cNvPr id="6" name="フッター プレースホルダー 5"/>
          <p:cNvSpPr>
            <a:spLocks noGrp="1"/>
          </p:cNvSpPr>
          <p:nvPr>
            <p:ph type="ftr" sz="quarter" idx="11"/>
          </p:nvPr>
        </p:nvSpPr>
        <p:spPr/>
        <p:txBody>
          <a:bodyPr rtlCol="0"/>
          <a:lstStyle/>
          <a:p>
            <a:pPr rtl="0"/>
            <a:r>
              <a:rPr lang="ja-JP" altLang="en-US" noProof="0" dirty="0"/>
              <a:t>フッターを追加</a:t>
            </a:r>
          </a:p>
        </p:txBody>
      </p:sp>
      <p:sp>
        <p:nvSpPr>
          <p:cNvPr id="7" name="スライド番号プレースホルダー 6"/>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dirty="0"/>
          </a:p>
        </p:txBody>
      </p:sp>
    </p:spTree>
    <p:extLst>
      <p:ext uri="{BB962C8B-B14F-4D97-AF65-F5344CB8AC3E}">
        <p14:creationId xmlns:p14="http://schemas.microsoft.com/office/powerpoint/2010/main" val="19919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キャプション付きの画像">
    <p:spTree>
      <p:nvGrpSpPr>
        <p:cNvPr id="1" name=""/>
        <p:cNvGrpSpPr/>
        <p:nvPr/>
      </p:nvGrpSpPr>
      <p:grpSpPr>
        <a:xfrm>
          <a:off x="0" y="0"/>
          <a:ext cx="0" cy="0"/>
          <a:chOff x="0" y="0"/>
          <a:chExt cx="0" cy="0"/>
        </a:xfrm>
      </p:grpSpPr>
      <p:sp>
        <p:nvSpPr>
          <p:cNvPr id="9" name="1 つの角を切り取って丸めた四角形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rtl="0" eaLnBrk="1" latinLnBrk="0" hangingPunct="1"/>
            <a:endParaRPr kumimoji="0" lang="ja-JP" altLang="en-US" sz="1800" noProof="0" dirty="0"/>
          </a:p>
        </p:txBody>
      </p:sp>
      <p:sp>
        <p:nvSpPr>
          <p:cNvPr id="12" name="直角三角形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rtl="0" eaLnBrk="1" latinLnBrk="0" hangingPunct="1"/>
            <a:endParaRPr kumimoji="0" lang="ja-JP" altLang="en-US" sz="1800" noProof="0" dirty="0"/>
          </a:p>
        </p:txBody>
      </p:sp>
      <p:sp>
        <p:nvSpPr>
          <p:cNvPr id="2" name="タイトル 1"/>
          <p:cNvSpPr>
            <a:spLocks noGrp="1"/>
          </p:cNvSpPr>
          <p:nvPr>
            <p:ph type="title"/>
          </p:nvPr>
        </p:nvSpPr>
        <p:spPr>
          <a:xfrm>
            <a:off x="812800" y="1176997"/>
            <a:ext cx="2950464" cy="1582621"/>
          </a:xfrm>
        </p:spPr>
        <p:txBody>
          <a:bodyPr vert="horz" lIns="45720" tIns="45720" rIns="45720" bIns="45720" rtlCol="0" anchor="b"/>
          <a:lstStyle>
            <a:lvl1pPr algn="l">
              <a:buNone/>
              <a:defRPr sz="2000" b="1">
                <a:solidFill>
                  <a:schemeClr val="tx2"/>
                </a:solidFill>
              </a:defRPr>
            </a:lvl1pPr>
          </a:lstStyle>
          <a:p>
            <a:pPr rtl="0"/>
            <a:r>
              <a:rPr lang="ja-JP" altLang="en-US" noProof="0" smtClean="0"/>
              <a:t>マスター タイトルの書式設定</a:t>
            </a:r>
            <a:endParaRPr kumimoji="0" lang="ja-JP" altLang="en-US" noProof="0" dirty="0"/>
          </a:p>
        </p:txBody>
      </p:sp>
      <p:sp>
        <p:nvSpPr>
          <p:cNvPr id="3" name="図プレースホルダー 2" descr="画像を追加する空のプレースホルダー。プレースホルダーをクリックし、追加する画像を選択します"/>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rtlCol="0"/>
          <a:lstStyle>
            <a:lvl1pPr marL="0" indent="0">
              <a:buNone/>
              <a:defRPr sz="3200"/>
            </a:lvl1pPr>
          </a:lstStyle>
          <a:p>
            <a:pPr rtl="0"/>
            <a:r>
              <a:rPr lang="ja-JP" altLang="en-US" noProof="0" smtClean="0"/>
              <a:t>図を追加</a:t>
            </a:r>
            <a:endParaRPr kumimoji="0" lang="ja-JP" altLang="en-US" noProof="0" dirty="0"/>
          </a:p>
        </p:txBody>
      </p:sp>
      <p:sp>
        <p:nvSpPr>
          <p:cNvPr id="4" name="テキスト プレースホルダー 3"/>
          <p:cNvSpPr>
            <a:spLocks noGrp="1"/>
          </p:cNvSpPr>
          <p:nvPr>
            <p:ph type="body" sz="half" idx="2"/>
          </p:nvPr>
        </p:nvSpPr>
        <p:spPr>
          <a:xfrm>
            <a:off x="812800" y="2828785"/>
            <a:ext cx="2946400" cy="2179320"/>
          </a:xfrm>
        </p:spPr>
        <p:txBody>
          <a:bodyPr lIns="64008" rIns="45720" bIns="45720" rtlCol="0" anchor="t"/>
          <a:lstStyle>
            <a:lvl1pPr marL="0" indent="0" algn="l">
              <a:spcBef>
                <a:spcPts val="250"/>
              </a:spcBef>
              <a:buFontTx/>
              <a:buNone/>
              <a:defRPr sz="1300"/>
            </a:lvl1pPr>
            <a:lvl2pPr>
              <a:defRPr sz="1200"/>
            </a:lvl2pPr>
            <a:lvl3pPr>
              <a:defRPr sz="1000"/>
            </a:lvl3pPr>
            <a:lvl4pPr>
              <a:defRPr sz="900"/>
            </a:lvl4pPr>
            <a:lvl5pPr>
              <a:defRPr sz="900"/>
            </a:lvl5pPr>
          </a:lstStyle>
          <a:p>
            <a:pPr lvl="0" rtl="0" eaLnBrk="1" latinLnBrk="0" hangingPunct="1"/>
            <a:r>
              <a:rPr lang="ja-JP" altLang="en-US" noProof="0" smtClean="0"/>
              <a:t>マスター テキストの書式設定</a:t>
            </a:r>
          </a:p>
        </p:txBody>
      </p:sp>
      <p:sp>
        <p:nvSpPr>
          <p:cNvPr id="5" name="日付プレースホルダー 4"/>
          <p:cNvSpPr>
            <a:spLocks noGrp="1"/>
          </p:cNvSpPr>
          <p:nvPr>
            <p:ph type="dt" sz="half" idx="10"/>
          </p:nvPr>
        </p:nvSpPr>
        <p:spPr/>
        <p:txBody>
          <a:bodyPr rtlCol="0"/>
          <a:lstStyle/>
          <a:p>
            <a:pPr rtl="0"/>
            <a:fld id="{3BA228A8-1DDA-4C9E-B7BB-B3D4A4576159}" type="datetime4">
              <a:rPr lang="ja-JP" altLang="en-US" smtClean="0"/>
              <a:t>2021年7月21日</a:t>
            </a:fld>
            <a:endParaRPr lang="en-US"/>
          </a:p>
        </p:txBody>
      </p:sp>
      <p:sp>
        <p:nvSpPr>
          <p:cNvPr id="6" name="フッター プレースホルダー 5"/>
          <p:cNvSpPr>
            <a:spLocks noGrp="1"/>
          </p:cNvSpPr>
          <p:nvPr>
            <p:ph type="ftr" sz="quarter" idx="11"/>
          </p:nvPr>
        </p:nvSpPr>
        <p:spPr/>
        <p:txBody>
          <a:bodyPr rtlCol="0"/>
          <a:lstStyle/>
          <a:p>
            <a:pPr rtl="0"/>
            <a:r>
              <a:rPr lang="ja-JP" altLang="en-US" noProof="0" dirty="0"/>
              <a:t>フッターを追加</a:t>
            </a:r>
          </a:p>
        </p:txBody>
      </p:sp>
      <p:sp>
        <p:nvSpPr>
          <p:cNvPr id="7" name="スライド番号プレースホルダー 6"/>
          <p:cNvSpPr>
            <a:spLocks noGrp="1"/>
          </p:cNvSpPr>
          <p:nvPr>
            <p:ph type="sldNum" sz="quarter" idx="12"/>
          </p:nvPr>
        </p:nvSpPr>
        <p:spPr>
          <a:xfrm>
            <a:off x="10769600" y="6356351"/>
            <a:ext cx="812800" cy="365125"/>
          </a:xfrm>
        </p:spPr>
        <p:txBody>
          <a:bodyPr rtlCol="0"/>
          <a:lstStyle/>
          <a:p>
            <a:pPr rtl="0"/>
            <a:fld id="{401CF334-2D5C-4859-84A6-CA7E6E43FAEB}" type="slidenum">
              <a:rPr lang="en-US" altLang="ja-JP" noProof="0" smtClean="0"/>
              <a:t>‹#›</a:t>
            </a:fld>
            <a:endParaRPr lang="ja-JP" altLang="en-US" noProof="0" dirty="0"/>
          </a:p>
        </p:txBody>
      </p:sp>
      <p:sp>
        <p:nvSpPr>
          <p:cNvPr id="10" name="フリーフォーム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marL="0" algn="l" rtl="0" eaLnBrk="1" latinLnBrk="0" hangingPunct="1"/>
            <a:endParaRPr kumimoji="0" lang="ja-JP" altLang="en-US" sz="1800" noProof="0" dirty="0">
              <a:solidFill>
                <a:schemeClr val="tx1"/>
              </a:solidFill>
              <a:latin typeface="+mn-lt"/>
              <a:ea typeface="+mn-ea"/>
              <a:cs typeface="+mn-cs"/>
            </a:endParaRPr>
          </a:p>
        </p:txBody>
      </p:sp>
      <p:sp>
        <p:nvSpPr>
          <p:cNvPr id="11" name="フリーフォーム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marL="0" algn="l" rtl="0" eaLnBrk="1" latinLnBrk="0" hangingPunct="1"/>
            <a:endParaRPr kumimoji="0" lang="ja-JP" altLang="en-US" sz="1800" noProof="0" dirty="0">
              <a:solidFill>
                <a:schemeClr val="tx1"/>
              </a:solidFill>
              <a:latin typeface="+mn-lt"/>
              <a:ea typeface="+mn-ea"/>
              <a:cs typeface="+mn-cs"/>
            </a:endParaRPr>
          </a:p>
        </p:txBody>
      </p:sp>
    </p:spTree>
    <p:extLst>
      <p:ext uri="{BB962C8B-B14F-4D97-AF65-F5344CB8AC3E}">
        <p14:creationId xmlns:p14="http://schemas.microsoft.com/office/powerpoint/2010/main" val="251962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グループ 24"/>
          <p:cNvGrpSpPr/>
          <p:nvPr/>
        </p:nvGrpSpPr>
        <p:grpSpPr>
          <a:xfrm>
            <a:off x="-29028" y="-7144"/>
            <a:ext cx="12240731" cy="6879658"/>
            <a:chOff x="0" y="-21658"/>
            <a:chExt cx="12240731" cy="6879658"/>
          </a:xfrm>
        </p:grpSpPr>
        <p:sp>
          <p:nvSpPr>
            <p:cNvPr id="26" name="長方形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dirty="0"/>
            </a:p>
          </p:txBody>
        </p:sp>
        <p:grpSp>
          <p:nvGrpSpPr>
            <p:cNvPr id="27" name="グループ 26"/>
            <p:cNvGrpSpPr/>
            <p:nvPr/>
          </p:nvGrpSpPr>
          <p:grpSpPr>
            <a:xfrm>
              <a:off x="0" y="-21658"/>
              <a:ext cx="12240731" cy="1041400"/>
              <a:chOff x="-25356" y="-7144"/>
              <a:chExt cx="12240731" cy="1041400"/>
            </a:xfrm>
          </p:grpSpPr>
          <p:sp>
            <p:nvSpPr>
              <p:cNvPr id="28" name="フリーフォーム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marL="0" algn="l" rtl="0" eaLnBrk="1" latinLnBrk="0" hangingPunct="1"/>
                <a:endParaRPr kumimoji="0" lang="ja-JP" altLang="en-US" sz="1800" noProof="0" dirty="0">
                  <a:solidFill>
                    <a:schemeClr val="tx1"/>
                  </a:solidFill>
                  <a:latin typeface="+mn-lt"/>
                  <a:ea typeface="+mn-ea"/>
                  <a:cs typeface="+mn-cs"/>
                </a:endParaRPr>
              </a:p>
            </p:txBody>
          </p:sp>
          <p:sp>
            <p:nvSpPr>
              <p:cNvPr id="29" name="フリーフォーム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marL="0" algn="l" rtl="0" eaLnBrk="1" latinLnBrk="0" hangingPunct="1"/>
                <a:endParaRPr kumimoji="0" lang="ja-JP" altLang="en-US" sz="1800" noProof="0" dirty="0">
                  <a:solidFill>
                    <a:schemeClr val="tx1"/>
                  </a:solidFill>
                  <a:latin typeface="+mn-lt"/>
                  <a:ea typeface="+mn-ea"/>
                  <a:cs typeface="+mn-cs"/>
                </a:endParaRPr>
              </a:p>
            </p:txBody>
          </p:sp>
          <p:grpSp>
            <p:nvGrpSpPr>
              <p:cNvPr id="31" name="グループ 30"/>
              <p:cNvGrpSpPr/>
              <p:nvPr/>
            </p:nvGrpSpPr>
            <p:grpSpPr>
              <a:xfrm>
                <a:off x="-25356" y="202408"/>
                <a:ext cx="12240731" cy="649224"/>
                <a:chOff x="-19045" y="216550"/>
                <a:chExt cx="9180548" cy="649224"/>
              </a:xfrm>
            </p:grpSpPr>
            <p:sp>
              <p:nvSpPr>
                <p:cNvPr id="32" name="フリーフォーム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rtlCol="0" anchor="t" compatLnSpc="1"/>
                <a:lstStyle/>
                <a:p>
                  <a:pPr rtl="0"/>
                  <a:endParaRPr kumimoji="0" lang="ja-JP" altLang="en-US" sz="1800" noProof="0" dirty="0"/>
                </a:p>
              </p:txBody>
            </p:sp>
            <p:sp>
              <p:nvSpPr>
                <p:cNvPr id="33" name="フリーフォーム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rtlCol="0" anchor="t" compatLnSpc="1"/>
                <a:lstStyle/>
                <a:p>
                  <a:pPr rtl="0"/>
                  <a:endParaRPr kumimoji="0" lang="ja-JP" altLang="en-US" sz="1800" noProof="0" dirty="0"/>
                </a:p>
              </p:txBody>
            </p:sp>
          </p:grpSp>
        </p:grpSp>
      </p:grpSp>
      <p:sp>
        <p:nvSpPr>
          <p:cNvPr id="9" name="タイトル プレースホルダー 8"/>
          <p:cNvSpPr>
            <a:spLocks noGrp="1"/>
          </p:cNvSpPr>
          <p:nvPr>
            <p:ph type="title"/>
          </p:nvPr>
        </p:nvSpPr>
        <p:spPr>
          <a:xfrm>
            <a:off x="609600" y="704088"/>
            <a:ext cx="10972800" cy="1143000"/>
          </a:xfrm>
          <a:prstGeom prst="rect">
            <a:avLst/>
          </a:prstGeom>
        </p:spPr>
        <p:txBody>
          <a:bodyPr vert="horz" lIns="0" rIns="0" bIns="0" rtlCol="0" anchor="b">
            <a:normAutofit/>
          </a:bodyPr>
          <a:lstStyle/>
          <a:p>
            <a:pPr rtl="0"/>
            <a:r>
              <a:rPr lang="ja-JP" altLang="en-US" noProof="0" dirty="0"/>
              <a:t>クリックしてマスター タイトルのスタイルを編集</a:t>
            </a:r>
            <a:endParaRPr kumimoji="0" lang="ja-JP" altLang="en-US" noProof="0" dirty="0"/>
          </a:p>
        </p:txBody>
      </p:sp>
      <p:sp>
        <p:nvSpPr>
          <p:cNvPr id="30" name="テキスト プレースホルダー 29"/>
          <p:cNvSpPr>
            <a:spLocks noGrp="1"/>
          </p:cNvSpPr>
          <p:nvPr>
            <p:ph type="body" idx="1"/>
          </p:nvPr>
        </p:nvSpPr>
        <p:spPr>
          <a:xfrm>
            <a:off x="609600" y="1935480"/>
            <a:ext cx="10972800" cy="4343400"/>
          </a:xfrm>
          <a:prstGeom prst="rect">
            <a:avLst/>
          </a:prstGeom>
        </p:spPr>
        <p:txBody>
          <a:bodyPr vert="horz" rtlCol="0">
            <a:normAutofit/>
          </a:bodyPr>
          <a:lstStyle/>
          <a:p>
            <a:pPr lvl="0" rtl="0" eaLnBrk="1" latinLnBrk="0" hangingPunct="1"/>
            <a:r>
              <a:rPr lang="ja-JP" altLang="en-US" noProof="0" dirty="0" smtClean="0"/>
              <a:t>クリックしてマスター テキストのスタイルを編集</a:t>
            </a:r>
          </a:p>
          <a:p>
            <a:pPr lvl="1" rtl="0" eaLnBrk="1" latinLnBrk="0" hangingPunct="1"/>
            <a:r>
              <a:rPr lang="ja-JP" altLang="en-US" noProof="0" dirty="0" smtClean="0"/>
              <a:t>第 </a:t>
            </a:r>
            <a:r>
              <a:rPr lang="en-US" altLang="ja-JP" noProof="0" dirty="0" smtClean="0"/>
              <a:t>2 </a:t>
            </a:r>
            <a:r>
              <a:rPr lang="ja-JP" altLang="en-US" noProof="0" dirty="0" smtClean="0"/>
              <a:t>レベル</a:t>
            </a:r>
          </a:p>
          <a:p>
            <a:pPr lvl="2" rtl="0" eaLnBrk="1" latinLnBrk="0" hangingPunct="1"/>
            <a:r>
              <a:rPr lang="ja-JP" altLang="en-US" noProof="0" dirty="0" smtClean="0"/>
              <a:t>第 </a:t>
            </a:r>
            <a:r>
              <a:rPr lang="en-US" altLang="ja-JP" noProof="0" dirty="0" smtClean="0"/>
              <a:t>3 </a:t>
            </a:r>
            <a:r>
              <a:rPr lang="ja-JP" altLang="en-US" noProof="0" dirty="0" smtClean="0"/>
              <a:t>レベル</a:t>
            </a:r>
          </a:p>
          <a:p>
            <a:pPr lvl="3" rtl="0" eaLnBrk="1" latinLnBrk="0" hangingPunct="1"/>
            <a:r>
              <a:rPr lang="ja-JP" altLang="en-US" noProof="0" dirty="0" smtClean="0"/>
              <a:t>第 </a:t>
            </a:r>
            <a:r>
              <a:rPr lang="en-US" altLang="ja-JP" noProof="0" dirty="0" smtClean="0"/>
              <a:t>4 </a:t>
            </a:r>
            <a:r>
              <a:rPr lang="ja-JP" altLang="en-US" noProof="0" dirty="0" smtClean="0"/>
              <a:t>レベル</a:t>
            </a:r>
          </a:p>
          <a:p>
            <a:pPr lvl="4" rtl="0" eaLnBrk="1" latinLnBrk="0" hangingPunct="1"/>
            <a:r>
              <a:rPr lang="ja-JP" altLang="en-US" noProof="0" dirty="0" smtClean="0"/>
              <a:t>第 </a:t>
            </a:r>
            <a:r>
              <a:rPr lang="en-US" altLang="ja-JP" noProof="0" dirty="0" smtClean="0"/>
              <a:t>5 </a:t>
            </a:r>
            <a:r>
              <a:rPr lang="ja-JP" altLang="en-US" noProof="0" dirty="0" smtClean="0"/>
              <a:t>レベル</a:t>
            </a:r>
            <a:endParaRPr lang="ja-JP" altLang="en-US" noProof="0" dirty="0"/>
          </a:p>
        </p:txBody>
      </p:sp>
      <p:sp>
        <p:nvSpPr>
          <p:cNvPr id="10" name="日付プレースホルダー 9"/>
          <p:cNvSpPr>
            <a:spLocks noGrp="1"/>
          </p:cNvSpPr>
          <p:nvPr>
            <p:ph type="dt" sz="half" idx="2"/>
          </p:nvPr>
        </p:nvSpPr>
        <p:spPr>
          <a:xfrm>
            <a:off x="609600" y="6356351"/>
            <a:ext cx="2844800" cy="365125"/>
          </a:xfrm>
          <a:prstGeom prst="rect">
            <a:avLst/>
          </a:prstGeom>
        </p:spPr>
        <p:txBody>
          <a:bodyPr vert="horz" lIns="0" tIns="0" rIns="0" bIns="0" rtlCol="0" anchor="b"/>
          <a:lstStyle>
            <a:lvl1pPr algn="l" eaLnBrk="1" latinLnBrk="0" hangingPunct="1">
              <a:defRPr kumimoji="0" sz="1100">
                <a:solidFill>
                  <a:schemeClr val="tx1"/>
                </a:solidFill>
                <a:latin typeface="ＭＳ 明朝" panose="02020609040205080304" pitchFamily="17" charset="-128"/>
                <a:ea typeface="ＭＳ 明朝" panose="02020609040205080304" pitchFamily="17" charset="-128"/>
              </a:defRPr>
            </a:lvl1pPr>
          </a:lstStyle>
          <a:p>
            <a:fld id="{196E8732-2B4B-4F0A-8362-53F7A7DF2931}" type="datetime4">
              <a:rPr lang="ja-JP" altLang="en-US" smtClean="0"/>
              <a:t>2021年7月21日</a:t>
            </a:fld>
            <a:endParaRPr lang="en-US" dirty="0"/>
          </a:p>
        </p:txBody>
      </p:sp>
      <p:sp>
        <p:nvSpPr>
          <p:cNvPr id="22" name="フッター プレースホルダー 21"/>
          <p:cNvSpPr>
            <a:spLocks noGrp="1"/>
          </p:cNvSpPr>
          <p:nvPr>
            <p:ph type="ftr" sz="quarter" idx="3"/>
          </p:nvPr>
        </p:nvSpPr>
        <p:spPr>
          <a:xfrm>
            <a:off x="3556000" y="6356351"/>
            <a:ext cx="4470400" cy="365125"/>
          </a:xfrm>
          <a:prstGeom prst="rect">
            <a:avLst/>
          </a:prstGeom>
        </p:spPr>
        <p:txBody>
          <a:bodyPr vert="horz" lIns="0" tIns="0" rIns="0" bIns="0" rtlCol="0" anchor="b"/>
          <a:lstStyle>
            <a:lvl1pPr algn="l" eaLnBrk="1" latinLnBrk="0" hangingPunct="1">
              <a:defRPr kumimoji="0" sz="1100">
                <a:solidFill>
                  <a:schemeClr val="tx1"/>
                </a:solidFill>
                <a:latin typeface="ＭＳ 明朝" panose="02020609040205080304" pitchFamily="17" charset="-128"/>
                <a:ea typeface="ＭＳ 明朝" panose="02020609040205080304" pitchFamily="17" charset="-128"/>
              </a:defRPr>
            </a:lvl1pPr>
          </a:lstStyle>
          <a:p>
            <a:r>
              <a:rPr lang="ja-JP" altLang="en-US" noProof="0" dirty="0" smtClean="0"/>
              <a:t>フッターを追加</a:t>
            </a:r>
            <a:endParaRPr lang="ja-JP" altLang="en-US" noProof="0" dirty="0"/>
          </a:p>
        </p:txBody>
      </p:sp>
      <p:sp>
        <p:nvSpPr>
          <p:cNvPr id="18" name="スライド番号プレースホルダー 17"/>
          <p:cNvSpPr>
            <a:spLocks noGrp="1"/>
          </p:cNvSpPr>
          <p:nvPr>
            <p:ph type="sldNum" sz="quarter" idx="4"/>
          </p:nvPr>
        </p:nvSpPr>
        <p:spPr>
          <a:xfrm>
            <a:off x="10566400" y="6356351"/>
            <a:ext cx="1016000" cy="365125"/>
          </a:xfrm>
          <a:prstGeom prst="rect">
            <a:avLst/>
          </a:prstGeom>
        </p:spPr>
        <p:txBody>
          <a:bodyPr vert="horz" lIns="0" tIns="0" rIns="0" bIns="0" rtlCol="0" anchor="b"/>
          <a:lstStyle>
            <a:lvl1pPr algn="r" eaLnBrk="1" latinLnBrk="0" hangingPunct="1">
              <a:defRPr kumimoji="0" sz="1100">
                <a:solidFill>
                  <a:schemeClr val="tx1"/>
                </a:solidFill>
                <a:latin typeface="ＭＳ 明朝" panose="02020609040205080304" pitchFamily="17" charset="-128"/>
                <a:ea typeface="ＭＳ 明朝" panose="02020609040205080304" pitchFamily="17" charset="-128"/>
              </a:defRPr>
            </a:lvl1pPr>
          </a:lstStyle>
          <a:p>
            <a:fld id="{401CF334-2D5C-4859-84A6-CA7E6E43FAEB}" type="slidenum">
              <a:rPr lang="en-US" altLang="ja-JP" noProof="0" smtClean="0"/>
              <a:pPr/>
              <a:t>‹#›</a:t>
            </a:fld>
            <a:endParaRPr lang="ja-JP" altLang="en-US" noProof="0" dirty="0"/>
          </a:p>
        </p:txBody>
      </p:sp>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lnSpc>
          <a:spcPct val="80000"/>
        </a:lnSpc>
        <a:spcBef>
          <a:spcPct val="0"/>
        </a:spcBef>
        <a:buNone/>
        <a:defRPr kumimoji="1" sz="5000" b="0" kern="1200">
          <a:ln>
            <a:noFill/>
          </a:ln>
          <a:solidFill>
            <a:schemeClr val="tx2"/>
          </a:solidFill>
          <a:effectLst/>
          <a:latin typeface="Meiryo UI" panose="020B0604030504040204" pitchFamily="50" charset="-128"/>
          <a:ea typeface="Meiryo UI" panose="020B0604030504040204" pitchFamily="50" charset="-128"/>
          <a:cs typeface="+mj-cs"/>
        </a:defRPr>
      </a:lvl1pPr>
    </p:titleStyle>
    <p:body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rtlCol="0"/>
          <a:lstStyle/>
          <a:p>
            <a:r>
              <a:rPr lang="ja-JP" altLang="en-US" dirty="0"/>
              <a:t>描画エンジン</a:t>
            </a:r>
            <a:r>
              <a:rPr lang="ja-JP" altLang="en-US" dirty="0" smtClean="0"/>
              <a:t>開発</a:t>
            </a:r>
            <a:r>
              <a:rPr lang="en-US" altLang="ja-JP" dirty="0" smtClean="0"/>
              <a:t>Ⅲ</a:t>
            </a:r>
            <a:r>
              <a:rPr lang="ja-JP" altLang="en-US" dirty="0" smtClean="0"/>
              <a:t>・</a:t>
            </a:r>
            <a:r>
              <a:rPr lang="en-US" altLang="ja-JP" dirty="0" smtClean="0"/>
              <a:t>Ⅳ</a:t>
            </a:r>
            <a:endParaRPr lang="ja-JP" altLang="en-US" dirty="0">
              <a:latin typeface="Meiryo UI" panose="020B0604030504040204" pitchFamily="50" charset="-128"/>
              <a:ea typeface="Meiryo UI" panose="020B0604030504040204" pitchFamily="50" charset="-128"/>
            </a:endParaRPr>
          </a:p>
        </p:txBody>
      </p:sp>
      <p:sp>
        <p:nvSpPr>
          <p:cNvPr id="5" name="サブタイトル 4"/>
          <p:cNvSpPr>
            <a:spLocks noGrp="1"/>
          </p:cNvSpPr>
          <p:nvPr>
            <p:ph type="subTitle" idx="1"/>
          </p:nvPr>
        </p:nvSpPr>
        <p:spPr/>
        <p:txBody>
          <a:bodyPr rtlCol="0"/>
          <a:lstStyle/>
          <a:p>
            <a:pPr rtl="0"/>
            <a:r>
              <a:rPr lang="en-US" altLang="ja-JP" dirty="0" smtClean="0"/>
              <a:t>UNIT20</a:t>
            </a:r>
            <a:endParaRPr lang="ja-JP" altLang="en-US" dirty="0"/>
          </a:p>
        </p:txBody>
      </p:sp>
    </p:spTree>
    <p:extLst>
      <p:ext uri="{BB962C8B-B14F-4D97-AF65-F5344CB8AC3E}">
        <p14:creationId xmlns:p14="http://schemas.microsoft.com/office/powerpoint/2010/main" val="354962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課題での</a:t>
            </a:r>
            <a:r>
              <a:rPr lang="en-US" altLang="ja-JP" dirty="0" err="1" smtClean="0"/>
              <a:t>skinned_mesh</a:t>
            </a:r>
            <a:r>
              <a:rPr lang="ja-JP" altLang="en-US" dirty="0" smtClean="0"/>
              <a:t>の構造</a:t>
            </a:r>
            <a:endParaRPr kumimoji="1" lang="ja-JP" altLang="en-US" dirty="0"/>
          </a:p>
        </p:txBody>
      </p:sp>
      <p:sp>
        <p:nvSpPr>
          <p:cNvPr id="4" name="角丸四角形 3"/>
          <p:cNvSpPr/>
          <p:nvPr/>
        </p:nvSpPr>
        <p:spPr>
          <a:xfrm>
            <a:off x="144966" y="2074127"/>
            <a:ext cx="11931805" cy="4650058"/>
          </a:xfrm>
          <a:prstGeom prst="roundRect">
            <a:avLst/>
          </a:prstGeom>
          <a:noFill/>
          <a:ln w="57150">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5" name="横巻き 4"/>
          <p:cNvSpPr/>
          <p:nvPr/>
        </p:nvSpPr>
        <p:spPr>
          <a:xfrm>
            <a:off x="4533063" y="1807323"/>
            <a:ext cx="3056865" cy="778934"/>
          </a:xfrm>
          <a:prstGeom prst="horizontalScroll">
            <a:avLst/>
          </a:prstGeom>
          <a:solidFill>
            <a:schemeClr val="bg1"/>
          </a:solidFill>
          <a:ln w="38100">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z="3200" dirty="0" err="1" smtClean="0"/>
              <a:t>skinned_mesh</a:t>
            </a:r>
            <a:endParaRPr kumimoji="1" lang="ja-JP" altLang="en-US" sz="3200" dirty="0"/>
          </a:p>
        </p:txBody>
      </p:sp>
      <p:sp>
        <p:nvSpPr>
          <p:cNvPr id="32" name="フローチャート: 複数書類 31"/>
          <p:cNvSpPr/>
          <p:nvPr/>
        </p:nvSpPr>
        <p:spPr>
          <a:xfrm>
            <a:off x="9268887" y="2690634"/>
            <a:ext cx="2585982" cy="3788226"/>
          </a:xfrm>
          <a:prstGeom prst="flowChartMultidocument">
            <a:avLst/>
          </a:prstGeom>
          <a:solidFill>
            <a:schemeClr val="bg1"/>
          </a:solidFill>
          <a:ln w="38100">
            <a:solidFill>
              <a:srgbClr val="00B0F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z="2800" dirty="0" smtClean="0"/>
              <a:t>animation</a:t>
            </a:r>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a:p>
            <a:pPr algn="ctr"/>
            <a:endParaRPr kumimoji="1" lang="en-US" altLang="ja-JP" dirty="0"/>
          </a:p>
          <a:p>
            <a:pPr algn="ctr"/>
            <a:endParaRPr kumimoji="1" lang="en-US" altLang="ja-JP" dirty="0" smtClean="0"/>
          </a:p>
        </p:txBody>
      </p:sp>
      <p:sp>
        <p:nvSpPr>
          <p:cNvPr id="33" name="フローチャート: 書類 32"/>
          <p:cNvSpPr/>
          <p:nvPr/>
        </p:nvSpPr>
        <p:spPr>
          <a:xfrm>
            <a:off x="353122" y="3323064"/>
            <a:ext cx="1799283" cy="3155796"/>
          </a:xfrm>
          <a:prstGeom prst="flowChartDocument">
            <a:avLst/>
          </a:prstGeom>
          <a:solidFill>
            <a:schemeClr val="bg1"/>
          </a:solidFill>
          <a:ln w="38100">
            <a:solidFill>
              <a:srgbClr val="00B0F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z="2800" dirty="0" smtClean="0"/>
              <a:t>scene</a:t>
            </a:r>
          </a:p>
          <a:p>
            <a:pPr algn="ctr"/>
            <a:endParaRPr kumimoji="1" lang="en-US" altLang="ja-JP" sz="2800" dirty="0"/>
          </a:p>
          <a:p>
            <a:pPr algn="ctr"/>
            <a:endParaRPr kumimoji="1" lang="en-US" altLang="ja-JP" sz="2800" dirty="0" smtClean="0"/>
          </a:p>
          <a:p>
            <a:pPr algn="ctr"/>
            <a:endParaRPr kumimoji="1" lang="en-US" altLang="ja-JP" sz="2800" dirty="0"/>
          </a:p>
          <a:p>
            <a:pPr algn="ctr"/>
            <a:endParaRPr kumimoji="1" lang="en-US" altLang="ja-JP" sz="2800" dirty="0" smtClean="0"/>
          </a:p>
          <a:p>
            <a:pPr algn="ctr"/>
            <a:endParaRPr kumimoji="1" lang="ja-JP" altLang="en-US" dirty="0"/>
          </a:p>
        </p:txBody>
      </p:sp>
      <p:sp>
        <p:nvSpPr>
          <p:cNvPr id="35" name="フローチャート: 複数書類 34"/>
          <p:cNvSpPr/>
          <p:nvPr/>
        </p:nvSpPr>
        <p:spPr>
          <a:xfrm>
            <a:off x="518871" y="3975410"/>
            <a:ext cx="1450966" cy="1945888"/>
          </a:xfrm>
          <a:prstGeom prst="flowChartMultidocument">
            <a:avLst/>
          </a:prstGeom>
          <a:solidFill>
            <a:schemeClr val="bg1"/>
          </a:solidFill>
          <a:ln w="38100">
            <a:solidFill>
              <a:schemeClr val="accent4">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z="2400" dirty="0" smtClean="0"/>
              <a:t>node</a:t>
            </a:r>
            <a:endParaRPr kumimoji="1" lang="ja-JP" altLang="en-US" sz="2400" dirty="0"/>
          </a:p>
        </p:txBody>
      </p:sp>
      <p:sp>
        <p:nvSpPr>
          <p:cNvPr id="40" name="フローチャート: 複数書類 39"/>
          <p:cNvSpPr/>
          <p:nvPr/>
        </p:nvSpPr>
        <p:spPr>
          <a:xfrm>
            <a:off x="9491439" y="3997714"/>
            <a:ext cx="1783776" cy="1602814"/>
          </a:xfrm>
          <a:prstGeom prst="flowChartMultidocument">
            <a:avLst/>
          </a:prstGeom>
          <a:solidFill>
            <a:schemeClr val="bg1"/>
          </a:solidFill>
          <a:ln w="38100">
            <a:solidFill>
              <a:schemeClr val="accent4">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z="2400" dirty="0" err="1" smtClean="0"/>
              <a:t>keyframe</a:t>
            </a:r>
            <a:endParaRPr kumimoji="1" lang="ja-JP" altLang="en-US" sz="2400" dirty="0"/>
          </a:p>
        </p:txBody>
      </p:sp>
      <p:sp>
        <p:nvSpPr>
          <p:cNvPr id="48" name="フローチャート: 複数書類 47"/>
          <p:cNvSpPr/>
          <p:nvPr/>
        </p:nvSpPr>
        <p:spPr>
          <a:xfrm>
            <a:off x="2353127" y="2690634"/>
            <a:ext cx="4297447" cy="3788226"/>
          </a:xfrm>
          <a:prstGeom prst="flowChartMultidocument">
            <a:avLst/>
          </a:prstGeom>
          <a:solidFill>
            <a:schemeClr val="bg1"/>
          </a:solidFill>
          <a:ln w="38100">
            <a:solidFill>
              <a:srgbClr val="00B0F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z="2800" dirty="0" smtClean="0"/>
              <a:t>mesh</a:t>
            </a:r>
          </a:p>
          <a:p>
            <a:pPr algn="ctr"/>
            <a:endParaRPr kumimoji="1" lang="en-US" altLang="ja-JP" sz="2800" dirty="0"/>
          </a:p>
          <a:p>
            <a:pPr algn="ctr"/>
            <a:endParaRPr kumimoji="1" lang="en-US" altLang="ja-JP" sz="2800" dirty="0" smtClean="0"/>
          </a:p>
          <a:p>
            <a:pPr algn="ctr"/>
            <a:endParaRPr kumimoji="1" lang="en-US" altLang="ja-JP" sz="2800" dirty="0"/>
          </a:p>
          <a:p>
            <a:pPr algn="ctr"/>
            <a:endParaRPr kumimoji="1" lang="en-US" altLang="ja-JP" sz="2800" dirty="0" smtClean="0"/>
          </a:p>
          <a:p>
            <a:pPr algn="ctr"/>
            <a:endParaRPr kumimoji="1" lang="en-US" altLang="ja-JP" sz="2800" dirty="0"/>
          </a:p>
          <a:p>
            <a:pPr algn="ctr"/>
            <a:endParaRPr kumimoji="1" lang="ja-JP" altLang="en-US" sz="2800" dirty="0"/>
          </a:p>
        </p:txBody>
      </p:sp>
      <p:sp>
        <p:nvSpPr>
          <p:cNvPr id="50" name="フローチャート: 複数書類 49"/>
          <p:cNvSpPr/>
          <p:nvPr/>
        </p:nvSpPr>
        <p:spPr>
          <a:xfrm>
            <a:off x="2538757" y="3783858"/>
            <a:ext cx="1384576" cy="731570"/>
          </a:xfrm>
          <a:prstGeom prst="flowChartMultidocument">
            <a:avLst/>
          </a:prstGeom>
          <a:solidFill>
            <a:schemeClr val="bg1"/>
          </a:solidFill>
          <a:ln w="38100">
            <a:solidFill>
              <a:schemeClr val="accent4">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z="2400" dirty="0" smtClean="0"/>
              <a:t>vertex</a:t>
            </a:r>
            <a:endParaRPr kumimoji="1" lang="ja-JP" altLang="en-US" sz="2400" dirty="0"/>
          </a:p>
        </p:txBody>
      </p:sp>
      <p:sp>
        <p:nvSpPr>
          <p:cNvPr id="51" name="フローチャート: 複数書類 50"/>
          <p:cNvSpPr/>
          <p:nvPr/>
        </p:nvSpPr>
        <p:spPr>
          <a:xfrm>
            <a:off x="4360566" y="4653801"/>
            <a:ext cx="1516126" cy="1052647"/>
          </a:xfrm>
          <a:prstGeom prst="flowChartMultidocument">
            <a:avLst/>
          </a:prstGeom>
          <a:solidFill>
            <a:schemeClr val="bg1"/>
          </a:solidFill>
          <a:ln w="38100">
            <a:solidFill>
              <a:schemeClr val="accent4">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z="2400" dirty="0" smtClean="0"/>
              <a:t>subset</a:t>
            </a:r>
            <a:endParaRPr kumimoji="1" lang="ja-JP" altLang="en-US" sz="2400" dirty="0"/>
          </a:p>
        </p:txBody>
      </p:sp>
      <p:sp>
        <p:nvSpPr>
          <p:cNvPr id="52" name="フローチャート: 複数書類 51"/>
          <p:cNvSpPr/>
          <p:nvPr/>
        </p:nvSpPr>
        <p:spPr>
          <a:xfrm>
            <a:off x="6851296" y="2684459"/>
            <a:ext cx="2195689" cy="3788226"/>
          </a:xfrm>
          <a:prstGeom prst="flowChartMultidocument">
            <a:avLst/>
          </a:prstGeom>
          <a:solidFill>
            <a:schemeClr val="bg1"/>
          </a:solidFill>
          <a:ln w="38100">
            <a:solidFill>
              <a:srgbClr val="00B0F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z="2800" dirty="0" smtClean="0"/>
              <a:t>material</a:t>
            </a:r>
          </a:p>
          <a:p>
            <a:pPr algn="ctr"/>
            <a:endParaRPr kumimoji="1" lang="en-US" altLang="ja-JP" sz="2800" dirty="0"/>
          </a:p>
          <a:p>
            <a:pPr algn="ctr"/>
            <a:endParaRPr kumimoji="1" lang="en-US" altLang="ja-JP" sz="2800" dirty="0" smtClean="0"/>
          </a:p>
          <a:p>
            <a:pPr algn="ctr"/>
            <a:endParaRPr kumimoji="1" lang="en-US" altLang="ja-JP" sz="2800" dirty="0"/>
          </a:p>
          <a:p>
            <a:pPr algn="ctr"/>
            <a:endParaRPr kumimoji="1" lang="en-US" altLang="ja-JP" sz="2800" dirty="0" smtClean="0"/>
          </a:p>
          <a:p>
            <a:pPr algn="ctr"/>
            <a:endParaRPr kumimoji="1" lang="en-US" altLang="ja-JP" sz="2800" dirty="0"/>
          </a:p>
          <a:p>
            <a:pPr algn="ctr"/>
            <a:endParaRPr kumimoji="1" lang="ja-JP" altLang="en-US" sz="2800" dirty="0"/>
          </a:p>
        </p:txBody>
      </p:sp>
      <p:sp>
        <p:nvSpPr>
          <p:cNvPr id="53" name="フローチャート: 複数書類 52"/>
          <p:cNvSpPr/>
          <p:nvPr/>
        </p:nvSpPr>
        <p:spPr>
          <a:xfrm>
            <a:off x="7037313" y="4946790"/>
            <a:ext cx="1384576" cy="974508"/>
          </a:xfrm>
          <a:prstGeom prst="flowChartMultidocument">
            <a:avLst/>
          </a:prstGeom>
          <a:solidFill>
            <a:schemeClr val="bg1"/>
          </a:solidFill>
          <a:ln w="38100">
            <a:solidFill>
              <a:schemeClr val="accent4">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z="2400" dirty="0" smtClean="0"/>
              <a:t>texture</a:t>
            </a:r>
            <a:endParaRPr kumimoji="1" lang="ja-JP" altLang="en-US" sz="2400" dirty="0"/>
          </a:p>
        </p:txBody>
      </p:sp>
      <p:sp>
        <p:nvSpPr>
          <p:cNvPr id="54" name="フローチャート: 書類 53"/>
          <p:cNvSpPr/>
          <p:nvPr/>
        </p:nvSpPr>
        <p:spPr>
          <a:xfrm>
            <a:off x="7037313" y="3997714"/>
            <a:ext cx="1409696" cy="629691"/>
          </a:xfrm>
          <a:prstGeom prst="flowChartDocument">
            <a:avLst/>
          </a:prstGeom>
          <a:solidFill>
            <a:schemeClr val="bg1"/>
          </a:solidFill>
          <a:ln w="38100">
            <a:solidFill>
              <a:schemeClr val="accent4">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z="2400" dirty="0" smtClean="0"/>
              <a:t>color</a:t>
            </a:r>
          </a:p>
        </p:txBody>
      </p:sp>
      <p:sp>
        <p:nvSpPr>
          <p:cNvPr id="56" name="フローチャート: 書類 55"/>
          <p:cNvSpPr/>
          <p:nvPr/>
        </p:nvSpPr>
        <p:spPr>
          <a:xfrm>
            <a:off x="2549491" y="4627404"/>
            <a:ext cx="1498621" cy="1743869"/>
          </a:xfrm>
          <a:prstGeom prst="flowChartDocument">
            <a:avLst/>
          </a:prstGeom>
          <a:solidFill>
            <a:schemeClr val="bg1"/>
          </a:solidFill>
          <a:ln w="38100">
            <a:solidFill>
              <a:srgbClr val="00B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z="2800" dirty="0" smtClean="0"/>
              <a:t>skeleton</a:t>
            </a:r>
          </a:p>
          <a:p>
            <a:pPr algn="ctr"/>
            <a:endParaRPr kumimoji="1" lang="en-US" altLang="ja-JP" dirty="0" smtClean="0"/>
          </a:p>
          <a:p>
            <a:pPr algn="ctr"/>
            <a:endParaRPr kumimoji="1" lang="en-US" altLang="ja-JP" dirty="0"/>
          </a:p>
          <a:p>
            <a:pPr algn="ctr"/>
            <a:endParaRPr kumimoji="1" lang="ja-JP" altLang="en-US" dirty="0"/>
          </a:p>
        </p:txBody>
      </p:sp>
      <p:sp>
        <p:nvSpPr>
          <p:cNvPr id="57" name="フローチャート: 複数書類 56"/>
          <p:cNvSpPr/>
          <p:nvPr/>
        </p:nvSpPr>
        <p:spPr>
          <a:xfrm>
            <a:off x="2681801" y="5124075"/>
            <a:ext cx="1151367" cy="1034562"/>
          </a:xfrm>
          <a:prstGeom prst="flowChartMultidocument">
            <a:avLst/>
          </a:prstGeom>
          <a:solidFill>
            <a:schemeClr val="bg1"/>
          </a:solidFill>
          <a:ln w="38100">
            <a:solidFill>
              <a:schemeClr val="accent4">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z="2400" dirty="0" smtClean="0"/>
              <a:t>bone</a:t>
            </a:r>
            <a:endParaRPr kumimoji="1" lang="ja-JP" altLang="en-US" sz="2400" dirty="0"/>
          </a:p>
        </p:txBody>
      </p:sp>
      <p:sp>
        <p:nvSpPr>
          <p:cNvPr id="58" name="フローチャート: 複数書類 57"/>
          <p:cNvSpPr/>
          <p:nvPr/>
        </p:nvSpPr>
        <p:spPr>
          <a:xfrm>
            <a:off x="4336367" y="3783858"/>
            <a:ext cx="1384576" cy="731570"/>
          </a:xfrm>
          <a:prstGeom prst="flowChartMultidocument">
            <a:avLst/>
          </a:prstGeom>
          <a:solidFill>
            <a:schemeClr val="bg1"/>
          </a:solidFill>
          <a:ln w="38100">
            <a:solidFill>
              <a:schemeClr val="accent4">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z="2400" dirty="0" smtClean="0"/>
              <a:t>index</a:t>
            </a:r>
            <a:endParaRPr kumimoji="1" lang="ja-JP" altLang="en-US" sz="2400" dirty="0"/>
          </a:p>
        </p:txBody>
      </p:sp>
    </p:spTree>
    <p:extLst>
      <p:ext uri="{BB962C8B-B14F-4D97-AF65-F5344CB8AC3E}">
        <p14:creationId xmlns:p14="http://schemas.microsoft.com/office/powerpoint/2010/main" val="2271335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課題での</a:t>
            </a:r>
            <a:r>
              <a:rPr lang="en-US" altLang="ja-JP" dirty="0" err="1" smtClean="0"/>
              <a:t>skinned_mesh</a:t>
            </a:r>
            <a:r>
              <a:rPr lang="ja-JP" altLang="en-US" dirty="0" smtClean="0"/>
              <a:t>の構造</a:t>
            </a:r>
            <a:endParaRPr kumimoji="1" lang="ja-JP" altLang="en-US" dirty="0"/>
          </a:p>
        </p:txBody>
      </p:sp>
      <p:sp>
        <p:nvSpPr>
          <p:cNvPr id="4" name="角丸四角形 3"/>
          <p:cNvSpPr/>
          <p:nvPr/>
        </p:nvSpPr>
        <p:spPr>
          <a:xfrm>
            <a:off x="144966" y="2074127"/>
            <a:ext cx="11931805" cy="4650058"/>
          </a:xfrm>
          <a:prstGeom prst="roundRect">
            <a:avLst/>
          </a:prstGeom>
          <a:noFill/>
          <a:ln w="57150">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5" name="横巻き 4"/>
          <p:cNvSpPr/>
          <p:nvPr/>
        </p:nvSpPr>
        <p:spPr>
          <a:xfrm>
            <a:off x="4533063" y="1807323"/>
            <a:ext cx="3056865" cy="778934"/>
          </a:xfrm>
          <a:prstGeom prst="horizontalScroll">
            <a:avLst/>
          </a:prstGeom>
          <a:solidFill>
            <a:schemeClr val="bg1"/>
          </a:solidFill>
          <a:ln w="38100">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z="3200" dirty="0" err="1" smtClean="0"/>
              <a:t>skinned_mesh</a:t>
            </a:r>
            <a:endParaRPr kumimoji="1" lang="ja-JP" altLang="en-US" sz="3200" dirty="0"/>
          </a:p>
        </p:txBody>
      </p:sp>
      <p:sp>
        <p:nvSpPr>
          <p:cNvPr id="33" name="フローチャート: 書類 32"/>
          <p:cNvSpPr/>
          <p:nvPr/>
        </p:nvSpPr>
        <p:spPr>
          <a:xfrm>
            <a:off x="353122" y="3323064"/>
            <a:ext cx="1799283" cy="3155796"/>
          </a:xfrm>
          <a:prstGeom prst="flowChartDocument">
            <a:avLst/>
          </a:prstGeom>
          <a:solidFill>
            <a:schemeClr val="bg1"/>
          </a:solidFill>
          <a:ln w="38100">
            <a:solidFill>
              <a:srgbClr val="00B0F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z="2800" dirty="0" smtClean="0"/>
              <a:t>scene</a:t>
            </a:r>
          </a:p>
          <a:p>
            <a:pPr algn="ctr"/>
            <a:endParaRPr kumimoji="1" lang="en-US" altLang="ja-JP" sz="2800" dirty="0"/>
          </a:p>
          <a:p>
            <a:pPr algn="ctr"/>
            <a:endParaRPr kumimoji="1" lang="en-US" altLang="ja-JP" sz="2800" dirty="0" smtClean="0"/>
          </a:p>
          <a:p>
            <a:pPr algn="ctr"/>
            <a:endParaRPr kumimoji="1" lang="en-US" altLang="ja-JP" sz="2800" dirty="0"/>
          </a:p>
          <a:p>
            <a:pPr algn="ctr"/>
            <a:endParaRPr kumimoji="1" lang="en-US" altLang="ja-JP" sz="2800" dirty="0" smtClean="0"/>
          </a:p>
          <a:p>
            <a:pPr algn="ctr"/>
            <a:endParaRPr kumimoji="1" lang="ja-JP" altLang="en-US" dirty="0"/>
          </a:p>
        </p:txBody>
      </p:sp>
      <p:sp>
        <p:nvSpPr>
          <p:cNvPr id="35" name="フローチャート: 複数書類 34"/>
          <p:cNvSpPr/>
          <p:nvPr/>
        </p:nvSpPr>
        <p:spPr>
          <a:xfrm>
            <a:off x="518871" y="3975410"/>
            <a:ext cx="1450966" cy="1945888"/>
          </a:xfrm>
          <a:prstGeom prst="flowChartMultidocument">
            <a:avLst/>
          </a:prstGeom>
          <a:solidFill>
            <a:schemeClr val="bg1"/>
          </a:solidFill>
          <a:ln w="38100">
            <a:solidFill>
              <a:schemeClr val="accent4">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z="2400" dirty="0" smtClean="0"/>
              <a:t>node</a:t>
            </a:r>
            <a:endParaRPr kumimoji="1" lang="ja-JP" altLang="en-US" sz="2400" dirty="0"/>
          </a:p>
        </p:txBody>
      </p:sp>
      <p:sp>
        <p:nvSpPr>
          <p:cNvPr id="48" name="フローチャート: 複数書類 47"/>
          <p:cNvSpPr/>
          <p:nvPr/>
        </p:nvSpPr>
        <p:spPr>
          <a:xfrm>
            <a:off x="2353127" y="2690634"/>
            <a:ext cx="4297447" cy="3788226"/>
          </a:xfrm>
          <a:prstGeom prst="flowChartMultidocument">
            <a:avLst/>
          </a:prstGeom>
          <a:solidFill>
            <a:schemeClr val="bg1"/>
          </a:solidFill>
          <a:ln w="38100">
            <a:solidFill>
              <a:srgbClr val="00B0F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z="2800" dirty="0" smtClean="0"/>
              <a:t>mesh</a:t>
            </a:r>
          </a:p>
          <a:p>
            <a:pPr algn="ctr"/>
            <a:endParaRPr kumimoji="1" lang="en-US" altLang="ja-JP" sz="2800" dirty="0"/>
          </a:p>
          <a:p>
            <a:pPr algn="ctr"/>
            <a:endParaRPr kumimoji="1" lang="en-US" altLang="ja-JP" sz="2800" dirty="0" smtClean="0"/>
          </a:p>
          <a:p>
            <a:pPr algn="ctr"/>
            <a:endParaRPr kumimoji="1" lang="en-US" altLang="ja-JP" sz="2800" dirty="0"/>
          </a:p>
          <a:p>
            <a:pPr algn="ctr"/>
            <a:endParaRPr kumimoji="1" lang="en-US" altLang="ja-JP" sz="2800" dirty="0" smtClean="0"/>
          </a:p>
          <a:p>
            <a:pPr algn="ctr"/>
            <a:endParaRPr kumimoji="1" lang="en-US" altLang="ja-JP" sz="2800" dirty="0"/>
          </a:p>
          <a:p>
            <a:pPr algn="ctr"/>
            <a:endParaRPr kumimoji="1" lang="ja-JP" altLang="en-US" sz="2800" dirty="0"/>
          </a:p>
        </p:txBody>
      </p:sp>
      <p:sp>
        <p:nvSpPr>
          <p:cNvPr id="50" name="フローチャート: 複数書類 49"/>
          <p:cNvSpPr/>
          <p:nvPr/>
        </p:nvSpPr>
        <p:spPr>
          <a:xfrm>
            <a:off x="2538757" y="3783858"/>
            <a:ext cx="1384576" cy="731570"/>
          </a:xfrm>
          <a:prstGeom prst="flowChartMultidocument">
            <a:avLst/>
          </a:prstGeom>
          <a:solidFill>
            <a:schemeClr val="bg1"/>
          </a:solidFill>
          <a:ln w="38100">
            <a:solidFill>
              <a:schemeClr val="accent4">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z="2400" dirty="0" smtClean="0"/>
              <a:t>vertex</a:t>
            </a:r>
            <a:endParaRPr kumimoji="1" lang="ja-JP" altLang="en-US" sz="2400" dirty="0"/>
          </a:p>
        </p:txBody>
      </p:sp>
      <p:sp>
        <p:nvSpPr>
          <p:cNvPr id="52" name="フローチャート: 複数書類 51"/>
          <p:cNvSpPr/>
          <p:nvPr/>
        </p:nvSpPr>
        <p:spPr>
          <a:xfrm>
            <a:off x="6851296" y="2684459"/>
            <a:ext cx="2195689" cy="3788226"/>
          </a:xfrm>
          <a:prstGeom prst="flowChartMultidocument">
            <a:avLst/>
          </a:prstGeom>
          <a:solidFill>
            <a:schemeClr val="bg1"/>
          </a:solidFill>
          <a:ln w="38100">
            <a:solidFill>
              <a:srgbClr val="00B0F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z="2800" dirty="0" smtClean="0"/>
              <a:t>material</a:t>
            </a:r>
          </a:p>
          <a:p>
            <a:pPr algn="ctr"/>
            <a:endParaRPr kumimoji="1" lang="en-US" altLang="ja-JP" sz="2800" dirty="0"/>
          </a:p>
          <a:p>
            <a:pPr algn="ctr"/>
            <a:endParaRPr kumimoji="1" lang="en-US" altLang="ja-JP" sz="2800" dirty="0" smtClean="0"/>
          </a:p>
          <a:p>
            <a:pPr algn="ctr"/>
            <a:endParaRPr kumimoji="1" lang="en-US" altLang="ja-JP" sz="2800" dirty="0"/>
          </a:p>
          <a:p>
            <a:pPr algn="ctr"/>
            <a:endParaRPr kumimoji="1" lang="en-US" altLang="ja-JP" sz="2800" dirty="0" smtClean="0"/>
          </a:p>
          <a:p>
            <a:pPr algn="ctr"/>
            <a:endParaRPr kumimoji="1" lang="en-US" altLang="ja-JP" sz="2800" dirty="0"/>
          </a:p>
          <a:p>
            <a:pPr algn="ctr"/>
            <a:endParaRPr kumimoji="1" lang="ja-JP" altLang="en-US" sz="2800" dirty="0"/>
          </a:p>
        </p:txBody>
      </p:sp>
      <p:sp>
        <p:nvSpPr>
          <p:cNvPr id="53" name="フローチャート: 複数書類 52"/>
          <p:cNvSpPr/>
          <p:nvPr/>
        </p:nvSpPr>
        <p:spPr>
          <a:xfrm>
            <a:off x="7037313" y="4946790"/>
            <a:ext cx="1384576" cy="974508"/>
          </a:xfrm>
          <a:prstGeom prst="flowChartMultidocument">
            <a:avLst/>
          </a:prstGeom>
          <a:solidFill>
            <a:schemeClr val="bg1"/>
          </a:solidFill>
          <a:ln w="38100">
            <a:solidFill>
              <a:schemeClr val="accent4">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z="2400" dirty="0" smtClean="0"/>
              <a:t>texture</a:t>
            </a:r>
            <a:endParaRPr kumimoji="1" lang="ja-JP" altLang="en-US" sz="2400" dirty="0"/>
          </a:p>
        </p:txBody>
      </p:sp>
      <p:sp>
        <p:nvSpPr>
          <p:cNvPr id="54" name="フローチャート: 書類 53"/>
          <p:cNvSpPr/>
          <p:nvPr/>
        </p:nvSpPr>
        <p:spPr>
          <a:xfrm>
            <a:off x="7037313" y="3997714"/>
            <a:ext cx="1409696" cy="629691"/>
          </a:xfrm>
          <a:prstGeom prst="flowChartDocument">
            <a:avLst/>
          </a:prstGeom>
          <a:solidFill>
            <a:schemeClr val="bg1"/>
          </a:solidFill>
          <a:ln w="38100">
            <a:solidFill>
              <a:schemeClr val="accent4">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z="2400" dirty="0" smtClean="0"/>
              <a:t>color</a:t>
            </a:r>
          </a:p>
        </p:txBody>
      </p:sp>
      <p:sp>
        <p:nvSpPr>
          <p:cNvPr id="58" name="フローチャート: 複数書類 57"/>
          <p:cNvSpPr/>
          <p:nvPr/>
        </p:nvSpPr>
        <p:spPr>
          <a:xfrm>
            <a:off x="4336367" y="3783858"/>
            <a:ext cx="1384576" cy="731570"/>
          </a:xfrm>
          <a:prstGeom prst="flowChartMultidocument">
            <a:avLst/>
          </a:prstGeom>
          <a:solidFill>
            <a:schemeClr val="bg1"/>
          </a:solidFill>
          <a:ln w="38100">
            <a:solidFill>
              <a:schemeClr val="accent4">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z="2400" dirty="0" smtClean="0"/>
              <a:t>index</a:t>
            </a:r>
            <a:endParaRPr kumimoji="1" lang="ja-JP" altLang="en-US" sz="2400" dirty="0"/>
          </a:p>
        </p:txBody>
      </p:sp>
      <p:sp>
        <p:nvSpPr>
          <p:cNvPr id="18" name="正方形/長方形 17"/>
          <p:cNvSpPr/>
          <p:nvPr/>
        </p:nvSpPr>
        <p:spPr>
          <a:xfrm>
            <a:off x="4194931" y="4559672"/>
            <a:ext cx="1782536" cy="1327759"/>
          </a:xfrm>
          <a:prstGeom prst="rect">
            <a:avLst/>
          </a:prstGeom>
          <a:noFill/>
          <a:ln w="38100">
            <a:solidFill>
              <a:srgbClr val="FF0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9" name="円形吹き出し 18"/>
          <p:cNvSpPr/>
          <p:nvPr/>
        </p:nvSpPr>
        <p:spPr>
          <a:xfrm>
            <a:off x="9020544" y="3512160"/>
            <a:ext cx="2655862" cy="1773992"/>
          </a:xfrm>
          <a:prstGeom prst="wedgeEllipseCallout">
            <a:avLst>
              <a:gd name="adj1" fmla="val -154067"/>
              <a:gd name="adj2" fmla="val 36190"/>
            </a:avLst>
          </a:prstGeom>
          <a:solidFill>
            <a:schemeClr val="bg1"/>
          </a:solidFill>
          <a:ln w="38100">
            <a:solidFill>
              <a:srgbClr val="FF0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smtClean="0"/>
              <a:t>マテリアル毎の</a:t>
            </a:r>
            <a:endParaRPr kumimoji="1" lang="en-US" altLang="ja-JP" dirty="0" smtClean="0"/>
          </a:p>
          <a:p>
            <a:pPr algn="ctr"/>
            <a:r>
              <a:rPr kumimoji="1" lang="ja-JP" altLang="en-US" dirty="0" smtClean="0"/>
              <a:t>使用頂点情報を</a:t>
            </a:r>
            <a:endParaRPr kumimoji="1" lang="en-US" altLang="ja-JP" dirty="0" smtClean="0"/>
          </a:p>
          <a:p>
            <a:pPr algn="ctr"/>
            <a:r>
              <a:rPr kumimoji="1" lang="ja-JP" altLang="en-US" dirty="0" smtClean="0"/>
              <a:t>作成する</a:t>
            </a:r>
            <a:endParaRPr kumimoji="1" lang="en-US" altLang="ja-JP" dirty="0" smtClean="0"/>
          </a:p>
        </p:txBody>
      </p:sp>
      <p:sp>
        <p:nvSpPr>
          <p:cNvPr id="16" name="フローチャート: 複数書類 15"/>
          <p:cNvSpPr/>
          <p:nvPr/>
        </p:nvSpPr>
        <p:spPr>
          <a:xfrm>
            <a:off x="4360566" y="4653801"/>
            <a:ext cx="1516126" cy="1052647"/>
          </a:xfrm>
          <a:prstGeom prst="flowChartMultidocument">
            <a:avLst/>
          </a:prstGeom>
          <a:solidFill>
            <a:schemeClr val="bg1"/>
          </a:solidFill>
          <a:ln w="38100">
            <a:solidFill>
              <a:schemeClr val="accent4">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z="2400" dirty="0" smtClean="0"/>
              <a:t>subset</a:t>
            </a:r>
            <a:endParaRPr kumimoji="1" lang="ja-JP" altLang="en-US" sz="2400" dirty="0"/>
          </a:p>
        </p:txBody>
      </p:sp>
    </p:spTree>
    <p:extLst>
      <p:ext uri="{BB962C8B-B14F-4D97-AF65-F5344CB8AC3E}">
        <p14:creationId xmlns:p14="http://schemas.microsoft.com/office/powerpoint/2010/main" val="3451276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FBX</a:t>
            </a:r>
            <a:r>
              <a:rPr kumimoji="1" lang="ja-JP" altLang="en-US" dirty="0" smtClean="0"/>
              <a:t>メッシュの情報からサブセットをつくる</a:t>
            </a:r>
            <a:endParaRPr kumimoji="1" lang="ja-JP" altLang="en-US" dirty="0"/>
          </a:p>
        </p:txBody>
      </p:sp>
      <p:sp>
        <p:nvSpPr>
          <p:cNvPr id="5" name="角丸四角形 4"/>
          <p:cNvSpPr/>
          <p:nvPr/>
        </p:nvSpPr>
        <p:spPr>
          <a:xfrm>
            <a:off x="1495975" y="2250478"/>
            <a:ext cx="1875139" cy="377072"/>
          </a:xfrm>
          <a:prstGeom prst="roundRect">
            <a:avLst/>
          </a:prstGeom>
          <a:solidFill>
            <a:schemeClr val="accent6">
              <a:lumMod val="20000"/>
              <a:lumOff val="80000"/>
            </a:schemeClr>
          </a:solidFill>
          <a:ln w="28575">
            <a:solidFill>
              <a:schemeClr val="accent6">
                <a:lumMod val="60000"/>
                <a:lumOff val="4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dirty="0" err="1" smtClean="0"/>
              <a:t>FbxScene</a:t>
            </a:r>
            <a:endParaRPr kumimoji="1" lang="ja-JP" altLang="en-US" dirty="0"/>
          </a:p>
        </p:txBody>
      </p:sp>
      <p:cxnSp>
        <p:nvCxnSpPr>
          <p:cNvPr id="6" name="曲線コネクタ 10"/>
          <p:cNvCxnSpPr>
            <a:stCxn id="5" idx="2"/>
            <a:endCxn id="7" idx="1"/>
          </p:cNvCxnSpPr>
          <p:nvPr/>
        </p:nvCxnSpPr>
        <p:spPr>
          <a:xfrm rot="16200000" flipH="1">
            <a:off x="2892051" y="2169043"/>
            <a:ext cx="607006" cy="1524019"/>
          </a:xfrm>
          <a:prstGeom prst="bentConnector2">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7" name="角丸四角形 6"/>
          <p:cNvSpPr/>
          <p:nvPr/>
        </p:nvSpPr>
        <p:spPr>
          <a:xfrm>
            <a:off x="3957564" y="3046020"/>
            <a:ext cx="1875139" cy="377072"/>
          </a:xfrm>
          <a:prstGeom prst="roundRect">
            <a:avLst/>
          </a:prstGeom>
          <a:solidFill>
            <a:schemeClr val="bg1">
              <a:lumMod val="85000"/>
            </a:schemeClr>
          </a:solidFill>
          <a:ln w="28575">
            <a:solidFill>
              <a:schemeClr val="bg1">
                <a:lumMod val="6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dirty="0" err="1" smtClean="0"/>
              <a:t>FbxNode</a:t>
            </a:r>
            <a:endParaRPr kumimoji="1" lang="ja-JP" altLang="en-US" dirty="0"/>
          </a:p>
        </p:txBody>
      </p:sp>
      <p:sp>
        <p:nvSpPr>
          <p:cNvPr id="11" name="角丸四角形 10"/>
          <p:cNvSpPr/>
          <p:nvPr/>
        </p:nvSpPr>
        <p:spPr>
          <a:xfrm>
            <a:off x="6260938" y="3051098"/>
            <a:ext cx="1875139" cy="377072"/>
          </a:xfrm>
          <a:prstGeom prst="roundRect">
            <a:avLst/>
          </a:prstGeom>
          <a:solidFill>
            <a:schemeClr val="accent1">
              <a:lumMod val="20000"/>
              <a:lumOff val="80000"/>
            </a:schemeClr>
          </a:solidFill>
          <a:ln w="28575">
            <a:solidFill>
              <a:schemeClr val="accent1">
                <a:lumMod val="60000"/>
                <a:lumOff val="4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dirty="0" err="1" smtClean="0"/>
              <a:t>FbxMesh</a:t>
            </a:r>
            <a:endParaRPr kumimoji="1" lang="ja-JP" altLang="en-US" dirty="0"/>
          </a:p>
        </p:txBody>
      </p:sp>
      <p:cxnSp>
        <p:nvCxnSpPr>
          <p:cNvPr id="12" name="曲線コネクタ 13"/>
          <p:cNvCxnSpPr>
            <a:stCxn id="7" idx="3"/>
            <a:endCxn id="11" idx="1"/>
          </p:cNvCxnSpPr>
          <p:nvPr/>
        </p:nvCxnSpPr>
        <p:spPr>
          <a:xfrm>
            <a:off x="5832703" y="3234556"/>
            <a:ext cx="428235" cy="5078"/>
          </a:xfrm>
          <a:prstGeom prst="bentConnector3">
            <a:avLst>
              <a:gd name="adj1" fmla="val 50000"/>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3" name="角丸四角形 12"/>
          <p:cNvSpPr/>
          <p:nvPr/>
        </p:nvSpPr>
        <p:spPr>
          <a:xfrm>
            <a:off x="3211048" y="4102023"/>
            <a:ext cx="2279279" cy="377072"/>
          </a:xfrm>
          <a:prstGeom prst="roundRect">
            <a:avLst/>
          </a:prstGeom>
          <a:solidFill>
            <a:srgbClr val="FADE90"/>
          </a:solidFill>
          <a:ln w="28575">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dirty="0" err="1"/>
              <a:t>FbxSurfaceMaterial</a:t>
            </a:r>
            <a:endParaRPr kumimoji="1" lang="ja-JP" altLang="en-US" dirty="0"/>
          </a:p>
        </p:txBody>
      </p:sp>
      <p:sp>
        <p:nvSpPr>
          <p:cNvPr id="14" name="角丸四角形 13"/>
          <p:cNvSpPr/>
          <p:nvPr/>
        </p:nvSpPr>
        <p:spPr>
          <a:xfrm>
            <a:off x="3211047" y="4794683"/>
            <a:ext cx="2279279" cy="377072"/>
          </a:xfrm>
          <a:prstGeom prst="roundRect">
            <a:avLst/>
          </a:prstGeom>
          <a:solidFill>
            <a:srgbClr val="FADE90"/>
          </a:solidFill>
          <a:ln w="28575">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dirty="0" err="1"/>
              <a:t>FbxSurfaceMaterial</a:t>
            </a:r>
            <a:endParaRPr kumimoji="1" lang="ja-JP" altLang="en-US" dirty="0"/>
          </a:p>
        </p:txBody>
      </p:sp>
      <p:cxnSp>
        <p:nvCxnSpPr>
          <p:cNvPr id="15" name="曲線コネクタ 10"/>
          <p:cNvCxnSpPr>
            <a:stCxn id="5" idx="2"/>
            <a:endCxn id="13" idx="1"/>
          </p:cNvCxnSpPr>
          <p:nvPr/>
        </p:nvCxnSpPr>
        <p:spPr>
          <a:xfrm rot="16200000" flipH="1">
            <a:off x="1990792" y="3070302"/>
            <a:ext cx="1663009" cy="777503"/>
          </a:xfrm>
          <a:prstGeom prst="bentConnector2">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16" name="曲線コネクタ 10"/>
          <p:cNvCxnSpPr>
            <a:stCxn id="5" idx="2"/>
            <a:endCxn id="14" idx="1"/>
          </p:cNvCxnSpPr>
          <p:nvPr/>
        </p:nvCxnSpPr>
        <p:spPr>
          <a:xfrm rot="16200000" flipH="1">
            <a:off x="1644462" y="3416633"/>
            <a:ext cx="2355669" cy="777502"/>
          </a:xfrm>
          <a:prstGeom prst="bentConnector2">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20" name="角丸四角形 19"/>
          <p:cNvSpPr/>
          <p:nvPr/>
        </p:nvSpPr>
        <p:spPr>
          <a:xfrm>
            <a:off x="2742262" y="3826482"/>
            <a:ext cx="3090441" cy="1576427"/>
          </a:xfrm>
          <a:prstGeom prst="roundRect">
            <a:avLst/>
          </a:prstGeom>
          <a:noFill/>
          <a:ln w="57150">
            <a:solidFill>
              <a:srgbClr val="FF0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cxnSp>
        <p:nvCxnSpPr>
          <p:cNvPr id="21" name="曲線コネクタ 13"/>
          <p:cNvCxnSpPr>
            <a:stCxn id="7" idx="3"/>
            <a:endCxn id="13" idx="3"/>
          </p:cNvCxnSpPr>
          <p:nvPr/>
        </p:nvCxnSpPr>
        <p:spPr>
          <a:xfrm flipH="1">
            <a:off x="5490327" y="3234556"/>
            <a:ext cx="342376" cy="1056003"/>
          </a:xfrm>
          <a:prstGeom prst="curvedConnector3">
            <a:avLst>
              <a:gd name="adj1" fmla="val -66769"/>
            </a:avLst>
          </a:prstGeom>
          <a:ln w="25400">
            <a:solidFill>
              <a:srgbClr val="F9ADF7"/>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 name="曲線コネクタ 13"/>
          <p:cNvCxnSpPr>
            <a:stCxn id="7" idx="3"/>
            <a:endCxn id="14" idx="3"/>
          </p:cNvCxnSpPr>
          <p:nvPr/>
        </p:nvCxnSpPr>
        <p:spPr>
          <a:xfrm flipH="1">
            <a:off x="5490326" y="3234556"/>
            <a:ext cx="342377" cy="1748663"/>
          </a:xfrm>
          <a:prstGeom prst="curvedConnector3">
            <a:avLst>
              <a:gd name="adj1" fmla="val -66769"/>
            </a:avLst>
          </a:prstGeom>
          <a:ln w="25400">
            <a:solidFill>
              <a:srgbClr val="F9ADF7"/>
            </a:solidFill>
            <a:tailEnd type="triangle" w="lg" len="lg"/>
          </a:ln>
        </p:spPr>
        <p:style>
          <a:lnRef idx="1">
            <a:schemeClr val="accent1"/>
          </a:lnRef>
          <a:fillRef idx="0">
            <a:schemeClr val="accent1"/>
          </a:fillRef>
          <a:effectRef idx="0">
            <a:schemeClr val="accent1"/>
          </a:effectRef>
          <a:fontRef idx="minor">
            <a:schemeClr val="tx1"/>
          </a:fontRef>
        </p:style>
      </p:cxnSp>
      <p:sp>
        <p:nvSpPr>
          <p:cNvPr id="24" name="角丸四角形吹き出し 23"/>
          <p:cNvSpPr/>
          <p:nvPr/>
        </p:nvSpPr>
        <p:spPr>
          <a:xfrm>
            <a:off x="6727371" y="4772437"/>
            <a:ext cx="4855029" cy="1740487"/>
          </a:xfrm>
          <a:prstGeom prst="wedgeRoundRectCallout">
            <a:avLst>
              <a:gd name="adj1" fmla="val -60934"/>
              <a:gd name="adj2" fmla="val -57612"/>
              <a:gd name="adj3" fmla="val 16667"/>
            </a:avLst>
          </a:prstGeom>
          <a:noFill/>
          <a:ln w="38100">
            <a:solidFill>
              <a:srgbClr val="FF0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dirty="0" err="1" smtClean="0"/>
              <a:t>fbx_node</a:t>
            </a:r>
            <a:r>
              <a:rPr kumimoji="1" lang="en-US" altLang="ja-JP" dirty="0" smtClean="0"/>
              <a:t>-&gt;</a:t>
            </a:r>
            <a:r>
              <a:rPr kumimoji="1" lang="en-US" altLang="ja-JP" dirty="0" err="1" smtClean="0"/>
              <a:t>GetMaterialCount</a:t>
            </a:r>
            <a:r>
              <a:rPr kumimoji="1" lang="en-US" altLang="ja-JP" dirty="0" smtClean="0"/>
              <a:t>()</a:t>
            </a:r>
            <a:r>
              <a:rPr kumimoji="1" lang="ja-JP" altLang="en-US" dirty="0" smtClean="0"/>
              <a:t>と</a:t>
            </a:r>
            <a:r>
              <a:rPr kumimoji="1" lang="en-US" altLang="ja-JP" dirty="0" smtClean="0"/>
              <a:t/>
            </a:r>
            <a:br>
              <a:rPr kumimoji="1" lang="en-US" altLang="ja-JP" dirty="0" smtClean="0"/>
            </a:br>
            <a:r>
              <a:rPr kumimoji="1" lang="en-US" altLang="ja-JP" dirty="0" err="1" smtClean="0"/>
              <a:t>fbx_node</a:t>
            </a:r>
            <a:r>
              <a:rPr kumimoji="1" lang="en-US" altLang="ja-JP" dirty="0" smtClean="0"/>
              <a:t>-&gt;</a:t>
            </a:r>
            <a:r>
              <a:rPr kumimoji="1" lang="en-US" altLang="ja-JP" dirty="0" err="1" smtClean="0"/>
              <a:t>GetMaterialIndex</a:t>
            </a:r>
            <a:r>
              <a:rPr kumimoji="1" lang="en-US" altLang="ja-JP" dirty="0" smtClean="0"/>
              <a:t>(index) </a:t>
            </a:r>
            <a:r>
              <a:rPr kumimoji="1" lang="ja-JP" altLang="en-US" dirty="0" smtClean="0"/>
              <a:t>を</a:t>
            </a:r>
            <a:r>
              <a:rPr kumimoji="1" lang="en-US" altLang="ja-JP" dirty="0" smtClean="0"/>
              <a:t/>
            </a:r>
            <a:br>
              <a:rPr kumimoji="1" lang="en-US" altLang="ja-JP" dirty="0" smtClean="0"/>
            </a:br>
            <a:r>
              <a:rPr kumimoji="1" lang="ja-JP" altLang="en-US" dirty="0" smtClean="0"/>
              <a:t>使ってマテリアルを取得する。</a:t>
            </a:r>
            <a:endParaRPr kumimoji="1" lang="en-US" altLang="ja-JP" dirty="0" smtClean="0"/>
          </a:p>
          <a:p>
            <a:pPr algn="ctr"/>
            <a:endParaRPr kumimoji="1" lang="en-US" altLang="ja-JP" dirty="0"/>
          </a:p>
          <a:p>
            <a:pPr algn="ctr"/>
            <a:r>
              <a:rPr kumimoji="1" lang="ja-JP" altLang="en-US" dirty="0"/>
              <a:t>マテリアル</a:t>
            </a:r>
            <a:r>
              <a:rPr kumimoji="1" lang="ja-JP" altLang="en-US" dirty="0" smtClean="0"/>
              <a:t>の数だけサブセットをつくる</a:t>
            </a:r>
            <a:endParaRPr kumimoji="1" lang="ja-JP" altLang="en-US" dirty="0"/>
          </a:p>
        </p:txBody>
      </p:sp>
      <p:sp>
        <p:nvSpPr>
          <p:cNvPr id="44" name="角丸四角形 43"/>
          <p:cNvSpPr/>
          <p:nvPr/>
        </p:nvSpPr>
        <p:spPr>
          <a:xfrm>
            <a:off x="3211047" y="5675880"/>
            <a:ext cx="2279279" cy="377072"/>
          </a:xfrm>
          <a:prstGeom prst="roundRect">
            <a:avLst/>
          </a:prstGeom>
          <a:solidFill>
            <a:srgbClr val="FADE90"/>
          </a:solidFill>
          <a:ln w="28575">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dirty="0" err="1"/>
              <a:t>FbxSurfaceMaterial</a:t>
            </a:r>
            <a:endParaRPr kumimoji="1" lang="ja-JP" altLang="en-US" dirty="0"/>
          </a:p>
        </p:txBody>
      </p:sp>
      <p:cxnSp>
        <p:nvCxnSpPr>
          <p:cNvPr id="45" name="曲線コネクタ 10"/>
          <p:cNvCxnSpPr>
            <a:stCxn id="5" idx="2"/>
            <a:endCxn id="44" idx="1"/>
          </p:cNvCxnSpPr>
          <p:nvPr/>
        </p:nvCxnSpPr>
        <p:spPr>
          <a:xfrm rot="16200000" flipH="1">
            <a:off x="1203863" y="3857232"/>
            <a:ext cx="3236866" cy="777502"/>
          </a:xfrm>
          <a:prstGeom prst="bentConnector2">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48" name="曲線コネクタ 13"/>
          <p:cNvCxnSpPr>
            <a:stCxn id="7" idx="1"/>
            <a:endCxn id="20" idx="1"/>
          </p:cNvCxnSpPr>
          <p:nvPr/>
        </p:nvCxnSpPr>
        <p:spPr>
          <a:xfrm rot="10800000" flipV="1">
            <a:off x="2742262" y="3234556"/>
            <a:ext cx="1215302" cy="1380140"/>
          </a:xfrm>
          <a:prstGeom prst="curvedConnector3">
            <a:avLst>
              <a:gd name="adj1" fmla="val 118810"/>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角丸四角形吹き出し 54"/>
          <p:cNvSpPr/>
          <p:nvPr/>
        </p:nvSpPr>
        <p:spPr>
          <a:xfrm>
            <a:off x="53471" y="2840818"/>
            <a:ext cx="2260555" cy="556224"/>
          </a:xfrm>
          <a:prstGeom prst="wedgeRoundRectCallout">
            <a:avLst>
              <a:gd name="adj1" fmla="val 63391"/>
              <a:gd name="adj2" fmla="val 80403"/>
              <a:gd name="adj3" fmla="val 16667"/>
            </a:avLst>
          </a:prstGeom>
          <a:noFill/>
          <a:ln w="38100">
            <a:solidFill>
              <a:srgbClr val="92D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dirty="0" err="1" smtClean="0"/>
              <a:t>GetMaterialCount</a:t>
            </a:r>
            <a:r>
              <a:rPr kumimoji="1" lang="en-US" altLang="ja-JP" dirty="0" smtClean="0"/>
              <a:t>()</a:t>
            </a:r>
            <a:endParaRPr kumimoji="1" lang="ja-JP" altLang="en-US" dirty="0"/>
          </a:p>
        </p:txBody>
      </p:sp>
      <p:sp>
        <p:nvSpPr>
          <p:cNvPr id="57" name="角丸四角形吹き出し 56"/>
          <p:cNvSpPr/>
          <p:nvPr/>
        </p:nvSpPr>
        <p:spPr>
          <a:xfrm>
            <a:off x="6539613" y="3922871"/>
            <a:ext cx="2459984" cy="556224"/>
          </a:xfrm>
          <a:prstGeom prst="wedgeRoundRectCallout">
            <a:avLst>
              <a:gd name="adj1" fmla="val -63289"/>
              <a:gd name="adj2" fmla="val -86927"/>
              <a:gd name="adj3" fmla="val 16667"/>
            </a:avLst>
          </a:prstGeom>
          <a:noFill/>
          <a:ln w="38100">
            <a:solidFill>
              <a:srgbClr val="92D05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dirty="0" err="1" smtClean="0"/>
              <a:t>GetMaterial</a:t>
            </a:r>
            <a:r>
              <a:rPr kumimoji="1" lang="en-US" altLang="ja-JP" dirty="0" smtClean="0"/>
              <a:t>(index)</a:t>
            </a:r>
            <a:endParaRPr kumimoji="1" lang="ja-JP" altLang="en-US" dirty="0"/>
          </a:p>
        </p:txBody>
      </p:sp>
    </p:spTree>
    <p:extLst>
      <p:ext uri="{BB962C8B-B14F-4D97-AF65-F5344CB8AC3E}">
        <p14:creationId xmlns:p14="http://schemas.microsoft.com/office/powerpoint/2010/main" val="227302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サブセット毎の頂点バッファをつくる</a:t>
            </a:r>
            <a:endParaRPr kumimoji="1" lang="ja-JP" altLang="en-US" dirty="0"/>
          </a:p>
        </p:txBody>
      </p:sp>
      <p:sp>
        <p:nvSpPr>
          <p:cNvPr id="4" name="二等辺三角形 3"/>
          <p:cNvSpPr/>
          <p:nvPr/>
        </p:nvSpPr>
        <p:spPr>
          <a:xfrm rot="3015960">
            <a:off x="8690659" y="3846178"/>
            <a:ext cx="2268638" cy="1388962"/>
          </a:xfrm>
          <a:prstGeom prst="triangle">
            <a:avLst/>
          </a:prstGeom>
          <a:solidFill>
            <a:schemeClr val="accent1">
              <a:lumMod val="20000"/>
              <a:lumOff val="80000"/>
            </a:schemeClr>
          </a:solidFill>
          <a:ln>
            <a:solidFill>
              <a:srgbClr val="FF0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dirty="0"/>
          </a:p>
        </p:txBody>
      </p:sp>
      <p:sp>
        <p:nvSpPr>
          <p:cNvPr id="5" name="二等辺三角形 4"/>
          <p:cNvSpPr/>
          <p:nvPr/>
        </p:nvSpPr>
        <p:spPr>
          <a:xfrm rot="19887788">
            <a:off x="9567851" y="4010421"/>
            <a:ext cx="2268638" cy="1388962"/>
          </a:xfrm>
          <a:prstGeom prst="triangle">
            <a:avLst/>
          </a:prstGeom>
          <a:solidFill>
            <a:schemeClr val="accent1">
              <a:lumMod val="20000"/>
              <a:lumOff val="80000"/>
            </a:schemeClr>
          </a:solidFill>
          <a:ln>
            <a:solidFill>
              <a:srgbClr val="FF0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8" name="二等辺三角形 7"/>
          <p:cNvSpPr/>
          <p:nvPr/>
        </p:nvSpPr>
        <p:spPr>
          <a:xfrm rot="9080273">
            <a:off x="10241113" y="5230037"/>
            <a:ext cx="2268638" cy="1388962"/>
          </a:xfrm>
          <a:prstGeom prst="triangle">
            <a:avLst/>
          </a:prstGeom>
          <a:solidFill>
            <a:schemeClr val="accent1">
              <a:lumMod val="20000"/>
              <a:lumOff val="80000"/>
            </a:schemeClr>
          </a:solidFill>
          <a:ln>
            <a:solidFill>
              <a:srgbClr val="FF0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9" name="テキスト ボックス 8"/>
          <p:cNvSpPr txBox="1"/>
          <p:nvPr/>
        </p:nvSpPr>
        <p:spPr>
          <a:xfrm>
            <a:off x="9402667" y="4247847"/>
            <a:ext cx="307780" cy="523220"/>
          </a:xfrm>
          <a:prstGeom prst="rect">
            <a:avLst/>
          </a:prstGeom>
          <a:noFill/>
          <a:ln>
            <a:solidFill>
              <a:schemeClr val="bg2"/>
            </a:solidFill>
          </a:ln>
        </p:spPr>
        <p:txBody>
          <a:bodyPr wrap="square" rtlCol="0">
            <a:spAutoFit/>
          </a:bodyPr>
          <a:lstStyle/>
          <a:p>
            <a:r>
              <a:rPr kumimoji="1" lang="en-US" altLang="ja-JP" sz="2800" dirty="0" smtClean="0"/>
              <a:t>0</a:t>
            </a:r>
            <a:endParaRPr kumimoji="1" lang="ja-JP" altLang="en-US" sz="2800" dirty="0" err="1" smtClean="0"/>
          </a:p>
        </p:txBody>
      </p:sp>
      <p:sp>
        <p:nvSpPr>
          <p:cNvPr id="10" name="テキスト ボックス 9"/>
          <p:cNvSpPr txBox="1"/>
          <p:nvPr/>
        </p:nvSpPr>
        <p:spPr>
          <a:xfrm>
            <a:off x="10583805" y="4699513"/>
            <a:ext cx="307780" cy="523220"/>
          </a:xfrm>
          <a:prstGeom prst="rect">
            <a:avLst/>
          </a:prstGeom>
          <a:noFill/>
          <a:ln>
            <a:solidFill>
              <a:schemeClr val="bg2"/>
            </a:solidFill>
          </a:ln>
        </p:spPr>
        <p:txBody>
          <a:bodyPr wrap="square" rtlCol="0">
            <a:spAutoFit/>
          </a:bodyPr>
          <a:lstStyle/>
          <a:p>
            <a:r>
              <a:rPr kumimoji="1" lang="en-US" altLang="ja-JP" sz="2800" dirty="0" smtClean="0"/>
              <a:t>1</a:t>
            </a:r>
            <a:endParaRPr kumimoji="1" lang="ja-JP" altLang="en-US" sz="2800" dirty="0" err="1" smtClean="0"/>
          </a:p>
        </p:txBody>
      </p:sp>
      <p:sp>
        <p:nvSpPr>
          <p:cNvPr id="11" name="テキスト ボックス 10"/>
          <p:cNvSpPr txBox="1"/>
          <p:nvPr/>
        </p:nvSpPr>
        <p:spPr>
          <a:xfrm>
            <a:off x="11240385" y="5555650"/>
            <a:ext cx="307780" cy="523220"/>
          </a:xfrm>
          <a:prstGeom prst="rect">
            <a:avLst/>
          </a:prstGeom>
          <a:noFill/>
          <a:ln>
            <a:solidFill>
              <a:schemeClr val="bg2"/>
            </a:solidFill>
          </a:ln>
        </p:spPr>
        <p:txBody>
          <a:bodyPr wrap="square" rtlCol="0">
            <a:spAutoFit/>
          </a:bodyPr>
          <a:lstStyle/>
          <a:p>
            <a:r>
              <a:rPr kumimoji="1" lang="en-US" altLang="ja-JP" sz="2800" dirty="0" smtClean="0"/>
              <a:t>2</a:t>
            </a:r>
            <a:endParaRPr kumimoji="1" lang="ja-JP" altLang="en-US" sz="2800" dirty="0" err="1" smtClean="0"/>
          </a:p>
        </p:txBody>
      </p:sp>
      <p:sp>
        <p:nvSpPr>
          <p:cNvPr id="12" name="テキスト ボックス 11"/>
          <p:cNvSpPr txBox="1"/>
          <p:nvPr/>
        </p:nvSpPr>
        <p:spPr>
          <a:xfrm>
            <a:off x="296391" y="2188090"/>
            <a:ext cx="11734060" cy="2308324"/>
          </a:xfrm>
          <a:prstGeom prst="rect">
            <a:avLst/>
          </a:prstGeom>
          <a:noFill/>
          <a:ln>
            <a:noFill/>
          </a:ln>
        </p:spPr>
        <p:txBody>
          <a:bodyPr wrap="square" rtlCol="0">
            <a:spAutoFit/>
          </a:bodyPr>
          <a:lstStyle/>
          <a:p>
            <a:r>
              <a:rPr lang="en-US" altLang="ja-JP" sz="2400" dirty="0" err="1" smtClean="0"/>
              <a:t>int</a:t>
            </a:r>
            <a:r>
              <a:rPr lang="en-US" altLang="ja-JP" sz="2400" dirty="0" smtClean="0"/>
              <a:t> </a:t>
            </a:r>
            <a:r>
              <a:rPr lang="en-US" altLang="ja-JP" sz="2400" dirty="0" err="1" smtClean="0"/>
              <a:t>polygon_count</a:t>
            </a:r>
            <a:r>
              <a:rPr lang="en-US" altLang="ja-JP" sz="2400" dirty="0" smtClean="0"/>
              <a:t> </a:t>
            </a:r>
            <a:r>
              <a:rPr lang="en-US" altLang="ja-JP" sz="2400" dirty="0"/>
              <a:t>= </a:t>
            </a:r>
            <a:r>
              <a:rPr lang="en-US" altLang="ja-JP" sz="2400" dirty="0" err="1"/>
              <a:t>fbx_mesh</a:t>
            </a:r>
            <a:r>
              <a:rPr lang="en-US" altLang="ja-JP" sz="2400" dirty="0"/>
              <a:t>-&gt;</a:t>
            </a:r>
            <a:r>
              <a:rPr lang="en-US" altLang="ja-JP" sz="2400" dirty="0" err="1"/>
              <a:t>GetPolygonCount</a:t>
            </a:r>
            <a:r>
              <a:rPr lang="en-US" altLang="ja-JP" sz="2400" dirty="0"/>
              <a:t>();</a:t>
            </a:r>
          </a:p>
          <a:p>
            <a:r>
              <a:rPr lang="en-US" altLang="ja-JP" sz="2400" dirty="0"/>
              <a:t>for (</a:t>
            </a:r>
            <a:r>
              <a:rPr lang="en-US" altLang="ja-JP" sz="2400" dirty="0" err="1"/>
              <a:t>int</a:t>
            </a:r>
            <a:r>
              <a:rPr lang="en-US" altLang="ja-JP" sz="2400" dirty="0"/>
              <a:t> </a:t>
            </a:r>
            <a:r>
              <a:rPr lang="en-US" altLang="ja-JP" sz="2400" dirty="0" err="1" smtClean="0"/>
              <a:t>i</a:t>
            </a:r>
            <a:r>
              <a:rPr lang="en-US" altLang="ja-JP" sz="2400" dirty="0" smtClean="0"/>
              <a:t> </a:t>
            </a:r>
            <a:r>
              <a:rPr lang="en-US" altLang="ja-JP" sz="2400" dirty="0"/>
              <a:t>= 0; </a:t>
            </a:r>
            <a:r>
              <a:rPr lang="en-US" altLang="ja-JP" sz="2400" dirty="0" err="1" smtClean="0"/>
              <a:t>i</a:t>
            </a:r>
            <a:r>
              <a:rPr lang="en-US" altLang="ja-JP" sz="2400" dirty="0" smtClean="0"/>
              <a:t> </a:t>
            </a:r>
            <a:r>
              <a:rPr lang="en-US" altLang="ja-JP" sz="2400" dirty="0"/>
              <a:t>&lt; </a:t>
            </a:r>
            <a:r>
              <a:rPr lang="en-US" altLang="ja-JP" sz="2400" dirty="0" err="1" smtClean="0"/>
              <a:t>polygon_count</a:t>
            </a:r>
            <a:r>
              <a:rPr lang="en-US" altLang="ja-JP" sz="2400" dirty="0" smtClean="0"/>
              <a:t>; ++</a:t>
            </a:r>
            <a:r>
              <a:rPr lang="en-US" altLang="ja-JP" sz="2400" dirty="0" err="1" smtClean="0"/>
              <a:t>i</a:t>
            </a:r>
            <a:r>
              <a:rPr lang="en-US" altLang="ja-JP" sz="2400" dirty="0" smtClean="0"/>
              <a:t>)</a:t>
            </a:r>
            <a:endParaRPr lang="en-US" altLang="ja-JP" sz="2400" dirty="0"/>
          </a:p>
          <a:p>
            <a:r>
              <a:rPr lang="en-US" altLang="ja-JP" sz="2400" dirty="0"/>
              <a:t>{</a:t>
            </a:r>
          </a:p>
          <a:p>
            <a:r>
              <a:rPr lang="en-US" altLang="ja-JP" sz="2400" dirty="0" smtClean="0"/>
              <a:t>    </a:t>
            </a:r>
            <a:r>
              <a:rPr lang="en-US" altLang="ja-JP" sz="2400" dirty="0" err="1" smtClean="0"/>
              <a:t>int</a:t>
            </a:r>
            <a:r>
              <a:rPr lang="en-US" altLang="ja-JP" sz="2400" dirty="0" smtClean="0"/>
              <a:t> </a:t>
            </a:r>
            <a:r>
              <a:rPr lang="en-US" altLang="ja-JP" sz="2400" dirty="0" err="1"/>
              <a:t>material_index</a:t>
            </a:r>
            <a:r>
              <a:rPr lang="en-US" altLang="ja-JP" sz="2400" dirty="0"/>
              <a:t> = </a:t>
            </a:r>
            <a:r>
              <a:rPr lang="en-US" altLang="ja-JP" sz="2400" dirty="0" err="1"/>
              <a:t>fbx_mesh</a:t>
            </a:r>
            <a:r>
              <a:rPr lang="en-US" altLang="ja-JP" sz="2400" dirty="0"/>
              <a:t>-&gt;</a:t>
            </a:r>
            <a:r>
              <a:rPr lang="en-US" altLang="ja-JP" sz="2400" dirty="0" err="1"/>
              <a:t>GetElementMaterial</a:t>
            </a:r>
            <a:r>
              <a:rPr lang="en-US" altLang="ja-JP" sz="2400" dirty="0"/>
              <a:t>()-&gt;</a:t>
            </a:r>
            <a:r>
              <a:rPr lang="en-US" altLang="ja-JP" sz="2400" dirty="0" err="1"/>
              <a:t>GetIndexArray</a:t>
            </a:r>
            <a:r>
              <a:rPr lang="en-US" altLang="ja-JP" sz="2400" dirty="0"/>
              <a:t>().</a:t>
            </a:r>
            <a:r>
              <a:rPr lang="en-US" altLang="ja-JP" sz="2400" dirty="0" err="1" smtClean="0"/>
              <a:t>GetAt</a:t>
            </a:r>
            <a:r>
              <a:rPr lang="en-US" altLang="ja-JP" sz="2400" dirty="0" smtClean="0"/>
              <a:t>(</a:t>
            </a:r>
            <a:r>
              <a:rPr lang="en-US" altLang="ja-JP" sz="2400" dirty="0" err="1" smtClean="0"/>
              <a:t>i</a:t>
            </a:r>
            <a:r>
              <a:rPr lang="en-US" altLang="ja-JP" sz="2400" dirty="0" smtClean="0"/>
              <a:t>);</a:t>
            </a:r>
            <a:endParaRPr lang="en-US" altLang="ja-JP" sz="2400" dirty="0"/>
          </a:p>
          <a:p>
            <a:r>
              <a:rPr lang="en-US" altLang="ja-JP" sz="2400" dirty="0" smtClean="0"/>
              <a:t>    subsets.at(</a:t>
            </a:r>
            <a:r>
              <a:rPr lang="en-US" altLang="ja-JP" sz="2400" dirty="0" err="1" smtClean="0"/>
              <a:t>material_index</a:t>
            </a:r>
            <a:r>
              <a:rPr lang="en-US" altLang="ja-JP" sz="2400" dirty="0"/>
              <a:t>).</a:t>
            </a:r>
            <a:r>
              <a:rPr lang="en-US" altLang="ja-JP" sz="2400" dirty="0" err="1"/>
              <a:t>index_count</a:t>
            </a:r>
            <a:r>
              <a:rPr lang="en-US" altLang="ja-JP" sz="2400" dirty="0"/>
              <a:t> += 3;</a:t>
            </a:r>
          </a:p>
          <a:p>
            <a:r>
              <a:rPr lang="en-US" altLang="ja-JP" sz="2400" dirty="0"/>
              <a:t>}</a:t>
            </a:r>
            <a:endParaRPr kumimoji="1" lang="ja-JP" altLang="en-US" sz="2400" dirty="0" err="1" smtClean="0"/>
          </a:p>
        </p:txBody>
      </p:sp>
      <p:sp>
        <p:nvSpPr>
          <p:cNvPr id="13" name="テキスト ボックス 12"/>
          <p:cNvSpPr txBox="1"/>
          <p:nvPr/>
        </p:nvSpPr>
        <p:spPr>
          <a:xfrm>
            <a:off x="9686405" y="4738382"/>
            <a:ext cx="321198" cy="523220"/>
          </a:xfrm>
          <a:prstGeom prst="rect">
            <a:avLst/>
          </a:prstGeom>
          <a:solidFill>
            <a:schemeClr val="accent6">
              <a:lumMod val="20000"/>
              <a:lumOff val="80000"/>
            </a:schemeClr>
          </a:solidFill>
          <a:ln>
            <a:solidFill>
              <a:schemeClr val="bg2"/>
            </a:solidFill>
          </a:ln>
        </p:spPr>
        <p:txBody>
          <a:bodyPr wrap="square" rtlCol="0">
            <a:spAutoFit/>
          </a:bodyPr>
          <a:lstStyle/>
          <a:p>
            <a:r>
              <a:rPr kumimoji="1" lang="en-US" altLang="ja-JP" sz="2800" dirty="0" smtClean="0"/>
              <a:t>0</a:t>
            </a:r>
            <a:endParaRPr kumimoji="1" lang="ja-JP" altLang="en-US" sz="2800" dirty="0" err="1" smtClean="0"/>
          </a:p>
        </p:txBody>
      </p:sp>
      <p:sp>
        <p:nvSpPr>
          <p:cNvPr id="15" name="テキスト ボックス 14"/>
          <p:cNvSpPr txBox="1"/>
          <p:nvPr/>
        </p:nvSpPr>
        <p:spPr>
          <a:xfrm>
            <a:off x="10295589" y="4941078"/>
            <a:ext cx="321198" cy="523220"/>
          </a:xfrm>
          <a:prstGeom prst="rect">
            <a:avLst/>
          </a:prstGeom>
          <a:solidFill>
            <a:schemeClr val="accent6">
              <a:lumMod val="20000"/>
              <a:lumOff val="80000"/>
            </a:schemeClr>
          </a:solidFill>
          <a:ln>
            <a:solidFill>
              <a:schemeClr val="bg2"/>
            </a:solidFill>
          </a:ln>
        </p:spPr>
        <p:txBody>
          <a:bodyPr wrap="square" rtlCol="0">
            <a:spAutoFit/>
          </a:bodyPr>
          <a:lstStyle/>
          <a:p>
            <a:r>
              <a:rPr kumimoji="1" lang="en-US" altLang="ja-JP" sz="2800" dirty="0"/>
              <a:t>1</a:t>
            </a:r>
            <a:endParaRPr kumimoji="1" lang="ja-JP" altLang="en-US" sz="2800" dirty="0" err="1" smtClean="0"/>
          </a:p>
        </p:txBody>
      </p:sp>
      <p:sp>
        <p:nvSpPr>
          <p:cNvPr id="16" name="テキスト ボックス 15"/>
          <p:cNvSpPr txBox="1"/>
          <p:nvPr/>
        </p:nvSpPr>
        <p:spPr>
          <a:xfrm>
            <a:off x="10761124" y="5567181"/>
            <a:ext cx="321198" cy="523220"/>
          </a:xfrm>
          <a:prstGeom prst="rect">
            <a:avLst/>
          </a:prstGeom>
          <a:solidFill>
            <a:schemeClr val="accent6">
              <a:lumMod val="20000"/>
              <a:lumOff val="80000"/>
            </a:schemeClr>
          </a:solidFill>
          <a:ln>
            <a:solidFill>
              <a:schemeClr val="bg2"/>
            </a:solidFill>
          </a:ln>
        </p:spPr>
        <p:txBody>
          <a:bodyPr wrap="square" rtlCol="0">
            <a:spAutoFit/>
          </a:bodyPr>
          <a:lstStyle/>
          <a:p>
            <a:r>
              <a:rPr kumimoji="1" lang="en-US" altLang="ja-JP" sz="2800" dirty="0" smtClean="0"/>
              <a:t>0</a:t>
            </a:r>
            <a:endParaRPr kumimoji="1" lang="ja-JP" altLang="en-US" sz="2800" dirty="0" err="1" smtClean="0"/>
          </a:p>
        </p:txBody>
      </p:sp>
      <p:sp>
        <p:nvSpPr>
          <p:cNvPr id="17" name="角丸四角形吹き出し 16"/>
          <p:cNvSpPr/>
          <p:nvPr/>
        </p:nvSpPr>
        <p:spPr>
          <a:xfrm>
            <a:off x="8311243" y="1934818"/>
            <a:ext cx="3672828" cy="829341"/>
          </a:xfrm>
          <a:prstGeom prst="wedgeRoundRectCallout">
            <a:avLst>
              <a:gd name="adj1" fmla="val 15245"/>
              <a:gd name="adj2" fmla="val 96759"/>
              <a:gd name="adj3" fmla="val 16667"/>
            </a:avLst>
          </a:prstGeom>
          <a:noFill/>
          <a:ln w="38100">
            <a:solidFill>
              <a:srgbClr val="FF0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smtClean="0"/>
              <a:t>ポリゴンの番号を渡すと</a:t>
            </a:r>
            <a:r>
              <a:rPr kumimoji="1" lang="en-US" altLang="ja-JP" dirty="0" smtClean="0"/>
              <a:t/>
            </a:r>
            <a:br>
              <a:rPr kumimoji="1" lang="en-US" altLang="ja-JP" dirty="0" smtClean="0"/>
            </a:br>
            <a:r>
              <a:rPr kumimoji="1" lang="ja-JP" altLang="en-US" dirty="0" smtClean="0"/>
              <a:t>マテリアルの番号を取得できる。</a:t>
            </a:r>
            <a:endParaRPr kumimoji="1" lang="ja-JP" altLang="en-US" dirty="0"/>
          </a:p>
        </p:txBody>
      </p:sp>
      <p:sp>
        <p:nvSpPr>
          <p:cNvPr id="20" name="正方形/長方形 19"/>
          <p:cNvSpPr/>
          <p:nvPr/>
        </p:nvSpPr>
        <p:spPr>
          <a:xfrm>
            <a:off x="2392695" y="4543366"/>
            <a:ext cx="1482842" cy="1023815"/>
          </a:xfrm>
          <a:prstGeom prst="rect">
            <a:avLst/>
          </a:prstGeom>
          <a:solidFill>
            <a:schemeClr val="accent4">
              <a:lumMod val="20000"/>
              <a:lumOff val="80000"/>
            </a:schemeClr>
          </a:solidFill>
          <a:ln w="57150">
            <a:solidFill>
              <a:schemeClr val="accent5">
                <a:lumMod val="60000"/>
                <a:lumOff val="4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2000" dirty="0" smtClean="0"/>
              <a:t>サブセット</a:t>
            </a:r>
            <a:endParaRPr kumimoji="1" lang="en-US" altLang="ja-JP" sz="2000" dirty="0" smtClean="0"/>
          </a:p>
          <a:p>
            <a:pPr algn="ctr"/>
            <a:r>
              <a:rPr kumimoji="1" lang="en-US" altLang="ja-JP" sz="2000" dirty="0" smtClean="0"/>
              <a:t>[0]</a:t>
            </a:r>
          </a:p>
        </p:txBody>
      </p:sp>
      <p:sp>
        <p:nvSpPr>
          <p:cNvPr id="21" name="正方形/長方形 20"/>
          <p:cNvSpPr/>
          <p:nvPr/>
        </p:nvSpPr>
        <p:spPr>
          <a:xfrm>
            <a:off x="2392694" y="5561557"/>
            <a:ext cx="1482843" cy="1023815"/>
          </a:xfrm>
          <a:prstGeom prst="rect">
            <a:avLst/>
          </a:prstGeom>
          <a:solidFill>
            <a:schemeClr val="accent4">
              <a:lumMod val="20000"/>
              <a:lumOff val="80000"/>
            </a:schemeClr>
          </a:solidFill>
          <a:ln w="57150">
            <a:solidFill>
              <a:schemeClr val="accent5">
                <a:lumMod val="60000"/>
                <a:lumOff val="4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2000" dirty="0" smtClean="0"/>
              <a:t>サブセット</a:t>
            </a:r>
            <a:r>
              <a:rPr kumimoji="1" lang="en-US" altLang="ja-JP" sz="2000" dirty="0" smtClean="0"/>
              <a:t>[1]</a:t>
            </a:r>
          </a:p>
        </p:txBody>
      </p:sp>
      <p:sp>
        <p:nvSpPr>
          <p:cNvPr id="24" name="角丸四角形吹き出し 23"/>
          <p:cNvSpPr/>
          <p:nvPr/>
        </p:nvSpPr>
        <p:spPr>
          <a:xfrm>
            <a:off x="4736793" y="5402589"/>
            <a:ext cx="4233063" cy="829341"/>
          </a:xfrm>
          <a:prstGeom prst="wedgeRoundRectCallout">
            <a:avLst>
              <a:gd name="adj1" fmla="val 61636"/>
              <a:gd name="adj2" fmla="val -94445"/>
              <a:gd name="adj3" fmla="val 16667"/>
            </a:avLst>
          </a:prstGeom>
          <a:noFill/>
          <a:ln w="38100">
            <a:solidFill>
              <a:srgbClr val="FF0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smtClean="0"/>
              <a:t>ポリゴンごとに色やテクスチャを使うマテリアルの番号が設定されている。</a:t>
            </a:r>
            <a:endParaRPr kumimoji="1" lang="ja-JP" altLang="en-US" dirty="0"/>
          </a:p>
        </p:txBody>
      </p:sp>
      <p:sp>
        <p:nvSpPr>
          <p:cNvPr id="25" name="正方形/長方形 24"/>
          <p:cNvSpPr/>
          <p:nvPr/>
        </p:nvSpPr>
        <p:spPr>
          <a:xfrm>
            <a:off x="552792" y="4543366"/>
            <a:ext cx="1482842" cy="1023815"/>
          </a:xfrm>
          <a:prstGeom prst="rect">
            <a:avLst/>
          </a:prstGeom>
          <a:solidFill>
            <a:schemeClr val="accent6">
              <a:lumMod val="20000"/>
              <a:lumOff val="80000"/>
            </a:schemeClr>
          </a:solidFill>
          <a:ln w="57150">
            <a:solidFill>
              <a:schemeClr val="accent5">
                <a:lumMod val="60000"/>
                <a:lumOff val="4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2000" dirty="0" smtClean="0"/>
              <a:t>マテリアル</a:t>
            </a:r>
            <a:endParaRPr kumimoji="1" lang="en-US" altLang="ja-JP" sz="2000" dirty="0" smtClean="0"/>
          </a:p>
          <a:p>
            <a:pPr algn="ctr"/>
            <a:r>
              <a:rPr kumimoji="1" lang="en-US" altLang="ja-JP" sz="2000" dirty="0" smtClean="0"/>
              <a:t>[0]</a:t>
            </a:r>
          </a:p>
        </p:txBody>
      </p:sp>
      <p:sp>
        <p:nvSpPr>
          <p:cNvPr id="26" name="正方形/長方形 25"/>
          <p:cNvSpPr/>
          <p:nvPr/>
        </p:nvSpPr>
        <p:spPr>
          <a:xfrm>
            <a:off x="552791" y="5561557"/>
            <a:ext cx="1482843" cy="1023815"/>
          </a:xfrm>
          <a:prstGeom prst="rect">
            <a:avLst/>
          </a:prstGeom>
          <a:solidFill>
            <a:schemeClr val="accent6">
              <a:lumMod val="20000"/>
              <a:lumOff val="80000"/>
            </a:schemeClr>
          </a:solidFill>
          <a:ln w="57150">
            <a:solidFill>
              <a:schemeClr val="accent5">
                <a:lumMod val="60000"/>
                <a:lumOff val="4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2000" dirty="0" smtClean="0"/>
              <a:t>マテリアル</a:t>
            </a:r>
            <a:r>
              <a:rPr kumimoji="1" lang="en-US" altLang="ja-JP" sz="2000" dirty="0" smtClean="0"/>
              <a:t>[1]</a:t>
            </a:r>
          </a:p>
        </p:txBody>
      </p:sp>
    </p:spTree>
    <p:extLst>
      <p:ext uri="{BB962C8B-B14F-4D97-AF65-F5344CB8AC3E}">
        <p14:creationId xmlns:p14="http://schemas.microsoft.com/office/powerpoint/2010/main" val="3223854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サブセットの描画</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定数バッファに渡すマテリアルカラーを更新する。</a:t>
            </a:r>
            <a:endParaRPr kumimoji="1" lang="en-US" altLang="ja-JP" dirty="0" smtClean="0"/>
          </a:p>
          <a:p>
            <a:endParaRPr lang="en-US" altLang="ja-JP" dirty="0"/>
          </a:p>
          <a:p>
            <a:endParaRPr kumimoji="1" lang="en-US" altLang="ja-JP" dirty="0" smtClean="0"/>
          </a:p>
          <a:p>
            <a:endParaRPr lang="en-US" altLang="ja-JP" dirty="0"/>
          </a:p>
          <a:p>
            <a:r>
              <a:rPr kumimoji="1" lang="ja-JP" altLang="en-US" dirty="0" smtClean="0"/>
              <a:t>テクスチャを設定する。</a:t>
            </a:r>
            <a:endParaRPr kumimoji="1" lang="en-US" altLang="ja-JP" dirty="0" smtClean="0"/>
          </a:p>
          <a:p>
            <a:endParaRPr lang="en-US" altLang="ja-JP" dirty="0"/>
          </a:p>
          <a:p>
            <a:endParaRPr kumimoji="1" lang="en-US" altLang="ja-JP" dirty="0" smtClean="0"/>
          </a:p>
          <a:p>
            <a:r>
              <a:rPr kumimoji="1" lang="ja-JP" altLang="en-US" dirty="0" smtClean="0"/>
              <a:t>使用するインデックスバッファの範囲を指定して描画する。</a:t>
            </a:r>
            <a:endParaRPr kumimoji="1" lang="ja-JP" altLang="en-US" dirty="0"/>
          </a:p>
        </p:txBody>
      </p:sp>
      <p:sp>
        <p:nvSpPr>
          <p:cNvPr id="4" name="テキスト ボックス 3"/>
          <p:cNvSpPr txBox="1"/>
          <p:nvPr/>
        </p:nvSpPr>
        <p:spPr>
          <a:xfrm>
            <a:off x="1845130" y="2498270"/>
            <a:ext cx="7445827" cy="1200329"/>
          </a:xfrm>
          <a:prstGeom prst="rect">
            <a:avLst/>
          </a:prstGeom>
          <a:noFill/>
          <a:ln>
            <a:solidFill>
              <a:schemeClr val="bg2"/>
            </a:solidFill>
          </a:ln>
        </p:spPr>
        <p:txBody>
          <a:bodyPr wrap="square" rtlCol="0">
            <a:spAutoFit/>
          </a:bodyPr>
          <a:lstStyle/>
          <a:p>
            <a:r>
              <a:rPr lang="en-US" altLang="ja-JP" dirty="0" err="1"/>
              <a:t>cbuffer</a:t>
            </a:r>
            <a:r>
              <a:rPr lang="en-US" altLang="ja-JP" dirty="0"/>
              <a:t> data;</a:t>
            </a:r>
          </a:p>
          <a:p>
            <a:r>
              <a:rPr lang="en-US" altLang="ja-JP" dirty="0" err="1" smtClean="0"/>
              <a:t>data.material_color</a:t>
            </a:r>
            <a:r>
              <a:rPr lang="en-US" altLang="ja-JP" dirty="0" smtClean="0"/>
              <a:t> </a:t>
            </a:r>
            <a:r>
              <a:rPr lang="en-US" altLang="ja-JP" dirty="0"/>
              <a:t>= </a:t>
            </a:r>
            <a:r>
              <a:rPr lang="en-US" altLang="ja-JP" dirty="0" smtClean="0"/>
              <a:t>color </a:t>
            </a:r>
            <a:r>
              <a:rPr lang="en-US" altLang="ja-JP" dirty="0"/>
              <a:t>* </a:t>
            </a:r>
            <a:r>
              <a:rPr lang="en-US" altLang="ja-JP" dirty="0" err="1" smtClean="0"/>
              <a:t>subset.diffuse.color</a:t>
            </a:r>
            <a:r>
              <a:rPr lang="en-US" altLang="ja-JP" dirty="0" smtClean="0"/>
              <a:t>;</a:t>
            </a:r>
          </a:p>
          <a:p>
            <a:r>
              <a:rPr lang="en-US" altLang="ja-JP" dirty="0"/>
              <a:t>context-&gt;</a:t>
            </a:r>
            <a:r>
              <a:rPr lang="en-US" altLang="ja-JP" dirty="0" err="1"/>
              <a:t>VSSetConstantBuffers</a:t>
            </a:r>
            <a:r>
              <a:rPr lang="en-US" altLang="ja-JP" dirty="0"/>
              <a:t>(0, 1, &amp;</a:t>
            </a:r>
            <a:r>
              <a:rPr lang="en-US" altLang="ja-JP" dirty="0" err="1"/>
              <a:t>constant_buffer</a:t>
            </a:r>
            <a:r>
              <a:rPr lang="en-US" altLang="ja-JP" dirty="0"/>
              <a:t>)</a:t>
            </a:r>
            <a:endParaRPr lang="en-US" altLang="ja-JP" dirty="0" smtClean="0"/>
          </a:p>
          <a:p>
            <a:r>
              <a:rPr lang="en-US" altLang="ja-JP" dirty="0"/>
              <a:t>context-&gt;</a:t>
            </a:r>
            <a:r>
              <a:rPr lang="en-US" altLang="ja-JP" dirty="0" err="1"/>
              <a:t>UpdateSubresource</a:t>
            </a:r>
            <a:r>
              <a:rPr lang="en-US" altLang="ja-JP" dirty="0"/>
              <a:t>(</a:t>
            </a:r>
            <a:r>
              <a:rPr lang="en-US" altLang="ja-JP" dirty="0" err="1"/>
              <a:t>constant_buffer</a:t>
            </a:r>
            <a:r>
              <a:rPr lang="en-US" altLang="ja-JP" dirty="0"/>
              <a:t>, 0, </a:t>
            </a:r>
            <a:r>
              <a:rPr lang="en-US" altLang="ja-JP" dirty="0" err="1"/>
              <a:t>nullptr</a:t>
            </a:r>
            <a:r>
              <a:rPr lang="en-US" altLang="ja-JP" dirty="0"/>
              <a:t>, &amp;data, 0, 0);</a:t>
            </a:r>
          </a:p>
        </p:txBody>
      </p:sp>
      <p:sp>
        <p:nvSpPr>
          <p:cNvPr id="5" name="テキスト ボックス 4"/>
          <p:cNvSpPr txBox="1"/>
          <p:nvPr/>
        </p:nvSpPr>
        <p:spPr>
          <a:xfrm>
            <a:off x="1845130" y="4434741"/>
            <a:ext cx="8180613" cy="369332"/>
          </a:xfrm>
          <a:prstGeom prst="rect">
            <a:avLst/>
          </a:prstGeom>
          <a:noFill/>
          <a:ln>
            <a:solidFill>
              <a:schemeClr val="bg2"/>
            </a:solidFill>
          </a:ln>
        </p:spPr>
        <p:txBody>
          <a:bodyPr wrap="square" rtlCol="0">
            <a:spAutoFit/>
          </a:bodyPr>
          <a:lstStyle/>
          <a:p>
            <a:r>
              <a:rPr lang="en-US" altLang="ja-JP"/>
              <a:t>context-&gt;</a:t>
            </a:r>
            <a:r>
              <a:rPr lang="en-US" altLang="ja-JP" dirty="0" err="1"/>
              <a:t>PSSetShaderResources</a:t>
            </a:r>
            <a:r>
              <a:rPr lang="en-US" altLang="ja-JP" dirty="0"/>
              <a:t>(0, 1, &amp;</a:t>
            </a:r>
            <a:r>
              <a:rPr lang="en-US" altLang="ja-JP" dirty="0" err="1"/>
              <a:t>subset.diffuse.shader_resource_view</a:t>
            </a:r>
            <a:r>
              <a:rPr lang="en-US" altLang="ja-JP" dirty="0"/>
              <a:t>)</a:t>
            </a:r>
          </a:p>
        </p:txBody>
      </p:sp>
      <p:sp>
        <p:nvSpPr>
          <p:cNvPr id="6" name="テキスト ボックス 5"/>
          <p:cNvSpPr txBox="1"/>
          <p:nvPr/>
        </p:nvSpPr>
        <p:spPr>
          <a:xfrm>
            <a:off x="1845130" y="5909548"/>
            <a:ext cx="8180613" cy="369332"/>
          </a:xfrm>
          <a:prstGeom prst="rect">
            <a:avLst/>
          </a:prstGeom>
          <a:noFill/>
          <a:ln>
            <a:solidFill>
              <a:schemeClr val="bg2"/>
            </a:solidFill>
          </a:ln>
        </p:spPr>
        <p:txBody>
          <a:bodyPr wrap="square" rtlCol="0">
            <a:spAutoFit/>
          </a:bodyPr>
          <a:lstStyle/>
          <a:p>
            <a:r>
              <a:rPr lang="en-US" altLang="ja-JP" dirty="0"/>
              <a:t>context-&gt;</a:t>
            </a:r>
            <a:r>
              <a:rPr lang="en-US" altLang="ja-JP" dirty="0" err="1"/>
              <a:t>DrawIndexed</a:t>
            </a:r>
            <a:r>
              <a:rPr lang="en-US" altLang="ja-JP" dirty="0"/>
              <a:t>(</a:t>
            </a:r>
            <a:r>
              <a:rPr lang="en-US" altLang="ja-JP" dirty="0" err="1"/>
              <a:t>subset.index_count</a:t>
            </a:r>
            <a:r>
              <a:rPr lang="en-US" altLang="ja-JP" dirty="0"/>
              <a:t>, </a:t>
            </a:r>
            <a:r>
              <a:rPr lang="en-US" altLang="ja-JP" dirty="0" err="1"/>
              <a:t>subset.start_index</a:t>
            </a:r>
            <a:r>
              <a:rPr lang="en-US" altLang="ja-JP" dirty="0"/>
              <a:t>, 0);</a:t>
            </a:r>
          </a:p>
        </p:txBody>
      </p:sp>
    </p:spTree>
    <p:extLst>
      <p:ext uri="{BB962C8B-B14F-4D97-AF65-F5344CB8AC3E}">
        <p14:creationId xmlns:p14="http://schemas.microsoft.com/office/powerpoint/2010/main" val="834468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実習内容</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マテリアル毎のサブセット情報を作成する。</a:t>
            </a:r>
            <a:endParaRPr kumimoji="1" lang="en-US" altLang="ja-JP" dirty="0" smtClean="0"/>
          </a:p>
          <a:p>
            <a:endParaRPr kumimoji="1" lang="en-US" altLang="ja-JP" dirty="0" smtClean="0"/>
          </a:p>
          <a:p>
            <a:r>
              <a:rPr lang="ja-JP" altLang="en-US" dirty="0" smtClean="0"/>
              <a:t>複数のマテリアル情報を持ったメッシュを描画する。</a:t>
            </a:r>
            <a:endParaRPr lang="en-US" altLang="ja-JP" dirty="0" smtClean="0"/>
          </a:p>
          <a:p>
            <a:endParaRPr kumimoji="1" lang="en-US" altLang="ja-JP" dirty="0"/>
          </a:p>
          <a:p>
            <a:r>
              <a:rPr lang="ja-JP" altLang="en-US" dirty="0" smtClean="0"/>
              <a:t>マテリアル情報を持たないメッシュを描画する。</a:t>
            </a:r>
            <a:endParaRPr kumimoji="1" lang="en-US" altLang="ja-JP" dirty="0" smtClean="0"/>
          </a:p>
          <a:p>
            <a:endParaRPr lang="en-US" altLang="ja-JP" dirty="0"/>
          </a:p>
        </p:txBody>
      </p:sp>
    </p:spTree>
    <p:extLst>
      <p:ext uri="{BB962C8B-B14F-4D97-AF65-F5344CB8AC3E}">
        <p14:creationId xmlns:p14="http://schemas.microsoft.com/office/powerpoint/2010/main" val="1198665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rtlCol="0"/>
          <a:lstStyle/>
          <a:p>
            <a:pPr rtl="0"/>
            <a:r>
              <a:rPr lang="ja-JP" altLang="en-US" dirty="0" smtClean="0"/>
              <a:t>授業</a:t>
            </a:r>
            <a:r>
              <a:rPr lang="ja-JP" altLang="en-US" dirty="0"/>
              <a:t>内容</a:t>
            </a:r>
            <a:endParaRPr lang="ja-JP" altLang="en-US" dirty="0">
              <a:latin typeface="Meiryo UI" panose="020B0604030504040204" pitchFamily="50" charset="-128"/>
              <a:ea typeface="Meiryo UI" panose="020B0604030504040204" pitchFamily="50" charset="-128"/>
            </a:endParaRPr>
          </a:p>
        </p:txBody>
      </p:sp>
      <p:sp>
        <p:nvSpPr>
          <p:cNvPr id="2" name="コンテンツ プレースホルダー 1"/>
          <p:cNvSpPr>
            <a:spLocks noGrp="1"/>
          </p:cNvSpPr>
          <p:nvPr>
            <p:ph idx="1"/>
          </p:nvPr>
        </p:nvSpPr>
        <p:spPr/>
        <p:txBody>
          <a:bodyPr rtlCol="0">
            <a:normAutofit/>
          </a:bodyPr>
          <a:lstStyle/>
          <a:p>
            <a:pPr rtl="0"/>
            <a:endParaRPr lang="en-US" altLang="ja-JP" dirty="0" smtClean="0"/>
          </a:p>
          <a:p>
            <a:pPr rtl="0"/>
            <a:r>
              <a:rPr lang="ja-JP" altLang="en-US" dirty="0" smtClean="0"/>
              <a:t>複数マテリアル</a:t>
            </a:r>
            <a:endParaRPr lang="en-US" altLang="ja-JP" dirty="0" smtClean="0"/>
          </a:p>
          <a:p>
            <a:pPr rtl="0"/>
            <a:endParaRPr lang="en-US" altLang="ja-JP" dirty="0" smtClean="0"/>
          </a:p>
          <a:p>
            <a:pPr rtl="0"/>
            <a:r>
              <a:rPr lang="ja-JP" altLang="en-US" dirty="0" smtClean="0"/>
              <a:t>サブセット</a:t>
            </a:r>
            <a:endParaRPr lang="en-US" altLang="ja-JP" dirty="0"/>
          </a:p>
        </p:txBody>
      </p:sp>
    </p:spTree>
    <p:extLst>
      <p:ext uri="{BB962C8B-B14F-4D97-AF65-F5344CB8AC3E}">
        <p14:creationId xmlns:p14="http://schemas.microsoft.com/office/powerpoint/2010/main" val="1508910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実行結果</a:t>
            </a:r>
            <a:endParaRPr kumimoji="1" lang="ja-JP" altLang="en-US" dirty="0"/>
          </a:p>
        </p:txBody>
      </p:sp>
      <p:sp>
        <p:nvSpPr>
          <p:cNvPr id="6" name="テキスト ボックス 5"/>
          <p:cNvSpPr txBox="1"/>
          <p:nvPr/>
        </p:nvSpPr>
        <p:spPr>
          <a:xfrm>
            <a:off x="5080001" y="6366638"/>
            <a:ext cx="1710266" cy="372829"/>
          </a:xfrm>
          <a:prstGeom prst="rect">
            <a:avLst/>
          </a:prstGeom>
          <a:noFill/>
          <a:ln>
            <a:solidFill>
              <a:schemeClr val="bg2"/>
            </a:solidFill>
          </a:ln>
        </p:spPr>
        <p:txBody>
          <a:bodyPr wrap="square" rtlCol="0">
            <a:spAutoFit/>
          </a:bodyPr>
          <a:lstStyle/>
          <a:p>
            <a:r>
              <a:rPr kumimoji="1" lang="en-US" altLang="ja-JP" dirty="0" smtClean="0"/>
              <a:t>cube.002.0.fbx</a:t>
            </a:r>
            <a:endParaRPr kumimoji="1" lang="ja-JP" altLang="en-US" dirty="0" err="1" smtClean="0"/>
          </a:p>
        </p:txBody>
      </p:sp>
      <p:pic>
        <p:nvPicPr>
          <p:cNvPr id="5" name="コンテンツ プレースホルダー 4"/>
          <p:cNvPicPr>
            <a:picLocks noGrp="1" noChangeAspect="1"/>
          </p:cNvPicPr>
          <p:nvPr>
            <p:ph idx="1"/>
          </p:nvPr>
        </p:nvPicPr>
        <p:blipFill>
          <a:blip r:embed="rId3"/>
          <a:stretch>
            <a:fillRect/>
          </a:stretch>
        </p:blipFill>
        <p:spPr>
          <a:xfrm>
            <a:off x="2393713" y="1935163"/>
            <a:ext cx="7404573" cy="4343400"/>
          </a:xfrm>
          <a:prstGeom prst="rect">
            <a:avLst/>
          </a:prstGeom>
        </p:spPr>
      </p:pic>
    </p:spTree>
    <p:extLst>
      <p:ext uri="{BB962C8B-B14F-4D97-AF65-F5344CB8AC3E}">
        <p14:creationId xmlns:p14="http://schemas.microsoft.com/office/powerpoint/2010/main" val="669542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実行結果</a:t>
            </a:r>
            <a:endParaRPr kumimoji="1" lang="ja-JP" altLang="en-US" dirty="0"/>
          </a:p>
        </p:txBody>
      </p:sp>
      <p:sp>
        <p:nvSpPr>
          <p:cNvPr id="12" name="テキスト ボックス 11"/>
          <p:cNvSpPr txBox="1"/>
          <p:nvPr/>
        </p:nvSpPr>
        <p:spPr>
          <a:xfrm>
            <a:off x="5080001" y="6366638"/>
            <a:ext cx="1710266" cy="372829"/>
          </a:xfrm>
          <a:prstGeom prst="rect">
            <a:avLst/>
          </a:prstGeom>
          <a:noFill/>
          <a:ln>
            <a:solidFill>
              <a:schemeClr val="bg2"/>
            </a:solidFill>
          </a:ln>
        </p:spPr>
        <p:txBody>
          <a:bodyPr wrap="square" rtlCol="0">
            <a:spAutoFit/>
          </a:bodyPr>
          <a:lstStyle/>
          <a:p>
            <a:r>
              <a:rPr kumimoji="1" lang="en-US" altLang="ja-JP" dirty="0" smtClean="0"/>
              <a:t>cube.002.1.fbx</a:t>
            </a:r>
            <a:endParaRPr kumimoji="1" lang="ja-JP" altLang="en-US" dirty="0" err="1" smtClean="0"/>
          </a:p>
        </p:txBody>
      </p:sp>
      <p:pic>
        <p:nvPicPr>
          <p:cNvPr id="4" name="コンテンツ プレースホルダー 3"/>
          <p:cNvPicPr>
            <a:picLocks noGrp="1" noChangeAspect="1"/>
          </p:cNvPicPr>
          <p:nvPr>
            <p:ph idx="1"/>
          </p:nvPr>
        </p:nvPicPr>
        <p:blipFill>
          <a:blip r:embed="rId3"/>
          <a:stretch>
            <a:fillRect/>
          </a:stretch>
        </p:blipFill>
        <p:spPr>
          <a:xfrm>
            <a:off x="2393713" y="1935163"/>
            <a:ext cx="7404573" cy="4343400"/>
          </a:xfrm>
          <a:prstGeom prst="rect">
            <a:avLst/>
          </a:prstGeom>
        </p:spPr>
      </p:pic>
    </p:spTree>
    <p:extLst>
      <p:ext uri="{BB962C8B-B14F-4D97-AF65-F5344CB8AC3E}">
        <p14:creationId xmlns:p14="http://schemas.microsoft.com/office/powerpoint/2010/main" val="1237272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実行結果</a:t>
            </a:r>
            <a:endParaRPr kumimoji="1" lang="ja-JP" altLang="en-US" dirty="0"/>
          </a:p>
        </p:txBody>
      </p:sp>
      <p:sp>
        <p:nvSpPr>
          <p:cNvPr id="4" name="テキスト ボックス 3"/>
          <p:cNvSpPr txBox="1"/>
          <p:nvPr/>
        </p:nvSpPr>
        <p:spPr>
          <a:xfrm>
            <a:off x="5080001" y="6366638"/>
            <a:ext cx="1710266" cy="372829"/>
          </a:xfrm>
          <a:prstGeom prst="rect">
            <a:avLst/>
          </a:prstGeom>
          <a:noFill/>
          <a:ln>
            <a:solidFill>
              <a:schemeClr val="bg2"/>
            </a:solidFill>
          </a:ln>
        </p:spPr>
        <p:txBody>
          <a:bodyPr wrap="square" rtlCol="0">
            <a:spAutoFit/>
          </a:bodyPr>
          <a:lstStyle/>
          <a:p>
            <a:r>
              <a:rPr kumimoji="1" lang="en-US" altLang="ja-JP" dirty="0" smtClean="0"/>
              <a:t>cube.000.fbx</a:t>
            </a:r>
            <a:endParaRPr kumimoji="1" lang="ja-JP" altLang="en-US" dirty="0" err="1" smtClean="0"/>
          </a:p>
        </p:txBody>
      </p:sp>
      <p:pic>
        <p:nvPicPr>
          <p:cNvPr id="5" name="コンテンツ プレースホルダー 4"/>
          <p:cNvPicPr>
            <a:picLocks noGrp="1" noChangeAspect="1"/>
          </p:cNvPicPr>
          <p:nvPr>
            <p:ph idx="1"/>
          </p:nvPr>
        </p:nvPicPr>
        <p:blipFill>
          <a:blip r:embed="rId3"/>
          <a:stretch>
            <a:fillRect/>
          </a:stretch>
        </p:blipFill>
        <p:spPr>
          <a:xfrm>
            <a:off x="2393713" y="1935163"/>
            <a:ext cx="7404573" cy="4343400"/>
          </a:xfrm>
          <a:prstGeom prst="rect">
            <a:avLst/>
          </a:prstGeom>
        </p:spPr>
      </p:pic>
    </p:spTree>
    <p:extLst>
      <p:ext uri="{BB962C8B-B14F-4D97-AF65-F5344CB8AC3E}">
        <p14:creationId xmlns:p14="http://schemas.microsoft.com/office/powerpoint/2010/main" val="104642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複数マテリアルを内包するメッシュとは</a:t>
            </a:r>
            <a:endParaRPr kumimoji="1" lang="ja-JP" altLang="en-US" dirty="0"/>
          </a:p>
        </p:txBody>
      </p:sp>
      <p:pic>
        <p:nvPicPr>
          <p:cNvPr id="4" name="コンテンツ プレースホルダー 3"/>
          <p:cNvPicPr>
            <a:picLocks noGrp="1" noChangeAspect="1"/>
          </p:cNvPicPr>
          <p:nvPr>
            <p:ph idx="1"/>
          </p:nvPr>
        </p:nvPicPr>
        <p:blipFill>
          <a:blip r:embed="rId2"/>
          <a:stretch>
            <a:fillRect/>
          </a:stretch>
        </p:blipFill>
        <p:spPr>
          <a:xfrm>
            <a:off x="721549" y="2358398"/>
            <a:ext cx="2507728" cy="3635825"/>
          </a:xfrm>
          <a:prstGeom prst="rect">
            <a:avLst/>
          </a:prstGeom>
        </p:spPr>
      </p:pic>
      <p:pic>
        <p:nvPicPr>
          <p:cNvPr id="5" name="図 4"/>
          <p:cNvPicPr>
            <a:picLocks noChangeAspect="1"/>
          </p:cNvPicPr>
          <p:nvPr/>
        </p:nvPicPr>
        <p:blipFill>
          <a:blip r:embed="rId3"/>
          <a:stretch>
            <a:fillRect/>
          </a:stretch>
        </p:blipFill>
        <p:spPr>
          <a:xfrm>
            <a:off x="3616209" y="2358398"/>
            <a:ext cx="2667796" cy="3605336"/>
          </a:xfrm>
          <a:prstGeom prst="rect">
            <a:avLst/>
          </a:prstGeom>
        </p:spPr>
      </p:pic>
      <p:pic>
        <p:nvPicPr>
          <p:cNvPr id="6" name="図 5"/>
          <p:cNvPicPr>
            <a:picLocks noChangeAspect="1"/>
          </p:cNvPicPr>
          <p:nvPr/>
        </p:nvPicPr>
        <p:blipFill>
          <a:blip r:embed="rId4"/>
          <a:stretch>
            <a:fillRect/>
          </a:stretch>
        </p:blipFill>
        <p:spPr>
          <a:xfrm>
            <a:off x="6397223" y="2650823"/>
            <a:ext cx="2372810" cy="2365383"/>
          </a:xfrm>
          <a:prstGeom prst="rect">
            <a:avLst/>
          </a:prstGeom>
        </p:spPr>
      </p:pic>
      <p:pic>
        <p:nvPicPr>
          <p:cNvPr id="8" name="図 7"/>
          <p:cNvPicPr>
            <a:picLocks noChangeAspect="1"/>
          </p:cNvPicPr>
          <p:nvPr/>
        </p:nvPicPr>
        <p:blipFill>
          <a:blip r:embed="rId5"/>
          <a:stretch>
            <a:fillRect/>
          </a:stretch>
        </p:blipFill>
        <p:spPr>
          <a:xfrm>
            <a:off x="9199345" y="2636816"/>
            <a:ext cx="2401016" cy="2393394"/>
          </a:xfrm>
          <a:prstGeom prst="rect">
            <a:avLst/>
          </a:prstGeom>
        </p:spPr>
      </p:pic>
      <p:sp>
        <p:nvSpPr>
          <p:cNvPr id="9" name="正方形/長方形 8"/>
          <p:cNvSpPr/>
          <p:nvPr/>
        </p:nvSpPr>
        <p:spPr>
          <a:xfrm>
            <a:off x="6338825" y="2529943"/>
            <a:ext cx="2489605" cy="2607141"/>
          </a:xfrm>
          <a:prstGeom prst="rect">
            <a:avLst/>
          </a:prstGeom>
          <a:noFill/>
          <a:ln w="57150"/>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1" name="正方形/長方形 10"/>
          <p:cNvSpPr/>
          <p:nvPr/>
        </p:nvSpPr>
        <p:spPr>
          <a:xfrm>
            <a:off x="9086126" y="2527106"/>
            <a:ext cx="2627453" cy="2607141"/>
          </a:xfrm>
          <a:prstGeom prst="rect">
            <a:avLst/>
          </a:prstGeom>
          <a:noFill/>
          <a:ln w="57150"/>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 name="角丸四角形吹き出し 14"/>
          <p:cNvSpPr/>
          <p:nvPr/>
        </p:nvSpPr>
        <p:spPr>
          <a:xfrm>
            <a:off x="6498060" y="5536639"/>
            <a:ext cx="2171134" cy="566599"/>
          </a:xfrm>
          <a:prstGeom prst="wedgeRoundRectCallout">
            <a:avLst>
              <a:gd name="adj1" fmla="val -19369"/>
              <a:gd name="adj2" fmla="val -84584"/>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kumimoji="1" lang="ja-JP" altLang="en-US" sz="2400" dirty="0" smtClean="0"/>
              <a:t>体テクスチャ</a:t>
            </a:r>
            <a:endParaRPr kumimoji="1" lang="ja-JP" altLang="en-US" sz="2400" dirty="0"/>
          </a:p>
        </p:txBody>
      </p:sp>
      <p:sp>
        <p:nvSpPr>
          <p:cNvPr id="17" name="角丸四角形吹き出し 16"/>
          <p:cNvSpPr/>
          <p:nvPr/>
        </p:nvSpPr>
        <p:spPr>
          <a:xfrm>
            <a:off x="9086126" y="5536639"/>
            <a:ext cx="2171134" cy="566599"/>
          </a:xfrm>
          <a:prstGeom prst="wedgeRoundRectCallout">
            <a:avLst>
              <a:gd name="adj1" fmla="val -19369"/>
              <a:gd name="adj2" fmla="val -84584"/>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kumimoji="1" lang="ja-JP" altLang="en-US" sz="2400" dirty="0" smtClean="0"/>
              <a:t>髪テクスチャ</a:t>
            </a:r>
            <a:endParaRPr kumimoji="1" lang="ja-JP" altLang="en-US" sz="2400" dirty="0"/>
          </a:p>
        </p:txBody>
      </p:sp>
    </p:spTree>
    <p:extLst>
      <p:ext uri="{BB962C8B-B14F-4D97-AF65-F5344CB8AC3E}">
        <p14:creationId xmlns:p14="http://schemas.microsoft.com/office/powerpoint/2010/main" val="179296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サブセット</a:t>
            </a:r>
            <a:r>
              <a:rPr lang="ja-JP" altLang="en-US" dirty="0" smtClean="0"/>
              <a:t>のおさらい</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共通の頂点バッファを使用し、マテリアル単位で描画する</a:t>
            </a:r>
            <a:r>
              <a:rPr lang="ja-JP" altLang="en-US" dirty="0" smtClean="0"/>
              <a:t>ための</a:t>
            </a:r>
            <a:r>
              <a:rPr lang="en-US" altLang="ja-JP" dirty="0" smtClean="0"/>
              <a:t/>
            </a:r>
            <a:br>
              <a:rPr lang="en-US" altLang="ja-JP" dirty="0" smtClean="0"/>
            </a:br>
            <a:r>
              <a:rPr lang="ja-JP" altLang="en-US" dirty="0" smtClean="0"/>
              <a:t>メッシュ情報。</a:t>
            </a:r>
            <a:endParaRPr lang="en-US" altLang="ja-JP" dirty="0" smtClean="0"/>
          </a:p>
          <a:p>
            <a:endParaRPr lang="en-US" altLang="ja-JP" dirty="0"/>
          </a:p>
        </p:txBody>
      </p:sp>
      <p:sp>
        <p:nvSpPr>
          <p:cNvPr id="5" name="テキスト ボックス 4"/>
          <p:cNvSpPr txBox="1"/>
          <p:nvPr/>
        </p:nvSpPr>
        <p:spPr>
          <a:xfrm>
            <a:off x="798654" y="2865279"/>
            <a:ext cx="2754774" cy="1938992"/>
          </a:xfrm>
          <a:prstGeom prst="rect">
            <a:avLst/>
          </a:prstGeom>
          <a:noFill/>
          <a:ln>
            <a:solidFill>
              <a:schemeClr val="bg2"/>
            </a:solidFill>
          </a:ln>
        </p:spPr>
        <p:txBody>
          <a:bodyPr wrap="square" rtlCol="0">
            <a:spAutoFit/>
          </a:bodyPr>
          <a:lstStyle/>
          <a:p>
            <a:r>
              <a:rPr kumimoji="1" lang="en-US" altLang="ja-JP" sz="2000" dirty="0" err="1" smtClean="0"/>
              <a:t>struct</a:t>
            </a:r>
            <a:r>
              <a:rPr kumimoji="1" lang="en-US" altLang="ja-JP" sz="2000" dirty="0" smtClean="0"/>
              <a:t> Subset</a:t>
            </a:r>
          </a:p>
          <a:p>
            <a:r>
              <a:rPr kumimoji="1" lang="en-US" altLang="ja-JP" sz="2000" dirty="0" smtClean="0"/>
              <a:t>{</a:t>
            </a:r>
          </a:p>
          <a:p>
            <a:r>
              <a:rPr kumimoji="1" lang="en-US" altLang="ja-JP" sz="2000" dirty="0" smtClean="0"/>
              <a:t>    </a:t>
            </a:r>
            <a:r>
              <a:rPr kumimoji="1" lang="en-US" altLang="ja-JP" sz="2000" dirty="0" err="1" smtClean="0"/>
              <a:t>int</a:t>
            </a:r>
            <a:r>
              <a:rPr kumimoji="1" lang="en-US" altLang="ja-JP" sz="2000" dirty="0" smtClean="0"/>
              <a:t> </a:t>
            </a:r>
            <a:r>
              <a:rPr kumimoji="1" lang="en-US" altLang="ja-JP" sz="2000" dirty="0" err="1" smtClean="0"/>
              <a:t>start_index</a:t>
            </a:r>
            <a:r>
              <a:rPr kumimoji="1" lang="en-US" altLang="ja-JP" sz="2000" dirty="0" smtClean="0"/>
              <a:t>;</a:t>
            </a:r>
          </a:p>
          <a:p>
            <a:r>
              <a:rPr kumimoji="1" lang="en-US" altLang="ja-JP" sz="2000" dirty="0" smtClean="0"/>
              <a:t>    </a:t>
            </a:r>
            <a:r>
              <a:rPr kumimoji="1" lang="en-US" altLang="ja-JP" sz="2000" dirty="0" err="1" smtClean="0"/>
              <a:t>int</a:t>
            </a:r>
            <a:r>
              <a:rPr kumimoji="1" lang="en-US" altLang="ja-JP" sz="2000" dirty="0" smtClean="0"/>
              <a:t> </a:t>
            </a:r>
            <a:r>
              <a:rPr kumimoji="1" lang="en-US" altLang="ja-JP" sz="2000" dirty="0" err="1" smtClean="0"/>
              <a:t>index_count</a:t>
            </a:r>
            <a:r>
              <a:rPr kumimoji="1" lang="en-US" altLang="ja-JP" sz="2000" dirty="0" smtClean="0"/>
              <a:t>;</a:t>
            </a:r>
          </a:p>
          <a:p>
            <a:r>
              <a:rPr kumimoji="1" lang="en-US" altLang="ja-JP" sz="2000" dirty="0"/>
              <a:t> </a:t>
            </a:r>
            <a:r>
              <a:rPr kumimoji="1" lang="en-US" altLang="ja-JP" sz="2000" dirty="0" smtClean="0"/>
              <a:t>   Material </a:t>
            </a:r>
            <a:r>
              <a:rPr kumimoji="1" lang="en-US" altLang="ja-JP" sz="2000" dirty="0" err="1" smtClean="0"/>
              <a:t>material</a:t>
            </a:r>
            <a:r>
              <a:rPr kumimoji="1" lang="en-US" altLang="ja-JP" sz="2000" dirty="0" smtClean="0"/>
              <a:t>;</a:t>
            </a:r>
          </a:p>
          <a:p>
            <a:r>
              <a:rPr kumimoji="1" lang="en-US" altLang="ja-JP" sz="2000" dirty="0" smtClean="0"/>
              <a:t>};</a:t>
            </a:r>
            <a:endParaRPr kumimoji="1" lang="ja-JP" altLang="en-US" sz="2000" dirty="0" err="1" smtClean="0"/>
          </a:p>
        </p:txBody>
      </p:sp>
      <p:sp>
        <p:nvSpPr>
          <p:cNvPr id="6" name="テキスト ボックス 5"/>
          <p:cNvSpPr txBox="1"/>
          <p:nvPr/>
        </p:nvSpPr>
        <p:spPr>
          <a:xfrm>
            <a:off x="798654" y="4804271"/>
            <a:ext cx="2754774" cy="1631216"/>
          </a:xfrm>
          <a:prstGeom prst="rect">
            <a:avLst/>
          </a:prstGeom>
          <a:noFill/>
          <a:ln>
            <a:solidFill>
              <a:schemeClr val="bg2"/>
            </a:solidFill>
          </a:ln>
        </p:spPr>
        <p:txBody>
          <a:bodyPr wrap="square" rtlCol="0">
            <a:spAutoFit/>
          </a:bodyPr>
          <a:lstStyle/>
          <a:p>
            <a:r>
              <a:rPr kumimoji="1" lang="en-US" altLang="ja-JP" sz="2000" dirty="0" err="1" smtClean="0"/>
              <a:t>struct</a:t>
            </a:r>
            <a:r>
              <a:rPr kumimoji="1" lang="en-US" altLang="ja-JP" sz="2000" dirty="0" smtClean="0"/>
              <a:t> Material</a:t>
            </a:r>
          </a:p>
          <a:p>
            <a:r>
              <a:rPr kumimoji="1" lang="en-US" altLang="ja-JP" sz="2000" dirty="0" smtClean="0"/>
              <a:t>{</a:t>
            </a:r>
          </a:p>
          <a:p>
            <a:r>
              <a:rPr kumimoji="1" lang="en-US" altLang="ja-JP" sz="2000" dirty="0" smtClean="0"/>
              <a:t>    float4 color;</a:t>
            </a:r>
          </a:p>
          <a:p>
            <a:r>
              <a:rPr kumimoji="1" lang="en-US" altLang="ja-JP" sz="2000" dirty="0"/>
              <a:t> </a:t>
            </a:r>
            <a:r>
              <a:rPr kumimoji="1" lang="en-US" altLang="ja-JP" sz="2000" dirty="0" smtClean="0"/>
              <a:t>   Texture texture;</a:t>
            </a:r>
          </a:p>
          <a:p>
            <a:r>
              <a:rPr kumimoji="1" lang="en-US" altLang="ja-JP" sz="2000" dirty="0" smtClean="0"/>
              <a:t>};</a:t>
            </a:r>
            <a:endParaRPr kumimoji="1" lang="ja-JP" altLang="en-US" sz="2000" dirty="0" err="1" smtClean="0"/>
          </a:p>
        </p:txBody>
      </p:sp>
      <p:sp>
        <p:nvSpPr>
          <p:cNvPr id="10" name="正方形/長方形 9"/>
          <p:cNvSpPr/>
          <p:nvPr/>
        </p:nvSpPr>
        <p:spPr>
          <a:xfrm>
            <a:off x="3951812" y="3322570"/>
            <a:ext cx="1733126" cy="793098"/>
          </a:xfrm>
          <a:prstGeom prst="rect">
            <a:avLst/>
          </a:prstGeom>
          <a:solidFill>
            <a:schemeClr val="accent3">
              <a:lumMod val="60000"/>
              <a:lumOff val="40000"/>
            </a:schemeClr>
          </a:solidFill>
          <a:ln w="57150">
            <a:solidFill>
              <a:schemeClr val="accent2"/>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2000" dirty="0" smtClean="0"/>
              <a:t>髪頂点データ</a:t>
            </a:r>
            <a:endParaRPr kumimoji="1" lang="ja-JP" altLang="en-US" sz="2000" dirty="0"/>
          </a:p>
        </p:txBody>
      </p:sp>
      <p:sp>
        <p:nvSpPr>
          <p:cNvPr id="11" name="正方形/長方形 10"/>
          <p:cNvSpPr/>
          <p:nvPr/>
        </p:nvSpPr>
        <p:spPr>
          <a:xfrm>
            <a:off x="3951812" y="4115667"/>
            <a:ext cx="1733126" cy="1037063"/>
          </a:xfrm>
          <a:prstGeom prst="rect">
            <a:avLst/>
          </a:prstGeom>
          <a:solidFill>
            <a:schemeClr val="accent3">
              <a:lumMod val="60000"/>
              <a:lumOff val="40000"/>
            </a:schemeClr>
          </a:solidFill>
          <a:ln w="57150">
            <a:solidFill>
              <a:schemeClr val="accent2"/>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2000" dirty="0" smtClean="0"/>
              <a:t>顔頂点データ</a:t>
            </a:r>
            <a:endParaRPr kumimoji="1" lang="ja-JP" altLang="en-US" sz="2000" dirty="0"/>
          </a:p>
        </p:txBody>
      </p:sp>
      <p:sp>
        <p:nvSpPr>
          <p:cNvPr id="14" name="正方形/長方形 13"/>
          <p:cNvSpPr/>
          <p:nvPr/>
        </p:nvSpPr>
        <p:spPr>
          <a:xfrm>
            <a:off x="3951812" y="5152730"/>
            <a:ext cx="1733126" cy="1116572"/>
          </a:xfrm>
          <a:prstGeom prst="rect">
            <a:avLst/>
          </a:prstGeom>
          <a:solidFill>
            <a:schemeClr val="accent3">
              <a:lumMod val="60000"/>
              <a:lumOff val="40000"/>
            </a:schemeClr>
          </a:solidFill>
          <a:ln w="57150">
            <a:solidFill>
              <a:schemeClr val="accent2"/>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2000" dirty="0" smtClean="0"/>
              <a:t>体頂点データ</a:t>
            </a:r>
            <a:endParaRPr kumimoji="1" lang="ja-JP" altLang="en-US" sz="2000" dirty="0"/>
          </a:p>
        </p:txBody>
      </p:sp>
      <p:sp>
        <p:nvSpPr>
          <p:cNvPr id="16" name="正方形/長方形 15"/>
          <p:cNvSpPr/>
          <p:nvPr/>
        </p:nvSpPr>
        <p:spPr>
          <a:xfrm>
            <a:off x="8894586" y="3332148"/>
            <a:ext cx="2829639" cy="1023815"/>
          </a:xfrm>
          <a:prstGeom prst="rect">
            <a:avLst/>
          </a:prstGeom>
          <a:solidFill>
            <a:schemeClr val="accent4">
              <a:lumMod val="20000"/>
              <a:lumOff val="80000"/>
            </a:schemeClr>
          </a:solidFill>
          <a:ln w="57150">
            <a:solidFill>
              <a:schemeClr val="accent5">
                <a:lumMod val="60000"/>
                <a:lumOff val="40000"/>
              </a:schemeClr>
            </a:solidFill>
          </a:ln>
        </p:spPr>
        <p:style>
          <a:lnRef idx="1">
            <a:schemeClr val="accent3"/>
          </a:lnRef>
          <a:fillRef idx="2">
            <a:schemeClr val="accent3"/>
          </a:fillRef>
          <a:effectRef idx="1">
            <a:schemeClr val="accent3"/>
          </a:effectRef>
          <a:fontRef idx="minor">
            <a:schemeClr val="dk1"/>
          </a:fontRef>
        </p:style>
        <p:txBody>
          <a:bodyPr rtlCol="0" anchor="ctr"/>
          <a:lstStyle/>
          <a:p>
            <a:r>
              <a:rPr kumimoji="1" lang="en-US" altLang="ja-JP" sz="2000" dirty="0" err="1" smtClean="0"/>
              <a:t>start_index</a:t>
            </a:r>
            <a:r>
              <a:rPr kumimoji="1" lang="en-US" altLang="ja-JP" sz="2000" dirty="0" smtClean="0"/>
              <a:t>        : 0</a:t>
            </a:r>
          </a:p>
          <a:p>
            <a:r>
              <a:rPr kumimoji="1" lang="en-US" altLang="ja-JP" sz="2000" dirty="0" err="1"/>
              <a:t>i</a:t>
            </a:r>
            <a:r>
              <a:rPr kumimoji="1" lang="en-US" altLang="ja-JP" sz="2000" dirty="0" err="1" smtClean="0"/>
              <a:t>ndex_count</a:t>
            </a:r>
            <a:r>
              <a:rPr kumimoji="1" lang="en-US" altLang="ja-JP" sz="2000" dirty="0" smtClean="0"/>
              <a:t>      : 1000</a:t>
            </a:r>
          </a:p>
          <a:p>
            <a:r>
              <a:rPr kumimoji="1" lang="en-US" altLang="ja-JP" sz="2000" dirty="0" smtClean="0"/>
              <a:t>material</a:t>
            </a:r>
            <a:endParaRPr kumimoji="1" lang="ja-JP" altLang="en-US" sz="2000" dirty="0"/>
          </a:p>
        </p:txBody>
      </p:sp>
      <p:sp>
        <p:nvSpPr>
          <p:cNvPr id="20" name="正方形/長方形 19"/>
          <p:cNvSpPr/>
          <p:nvPr/>
        </p:nvSpPr>
        <p:spPr>
          <a:xfrm>
            <a:off x="8894586" y="4355963"/>
            <a:ext cx="2829639" cy="1023815"/>
          </a:xfrm>
          <a:prstGeom prst="rect">
            <a:avLst/>
          </a:prstGeom>
          <a:solidFill>
            <a:schemeClr val="accent4">
              <a:lumMod val="20000"/>
              <a:lumOff val="80000"/>
            </a:schemeClr>
          </a:solidFill>
          <a:ln w="57150">
            <a:solidFill>
              <a:schemeClr val="accent5">
                <a:lumMod val="60000"/>
                <a:lumOff val="40000"/>
              </a:schemeClr>
            </a:solidFill>
          </a:ln>
        </p:spPr>
        <p:style>
          <a:lnRef idx="1">
            <a:schemeClr val="accent3"/>
          </a:lnRef>
          <a:fillRef idx="2">
            <a:schemeClr val="accent3"/>
          </a:fillRef>
          <a:effectRef idx="1">
            <a:schemeClr val="accent3"/>
          </a:effectRef>
          <a:fontRef idx="minor">
            <a:schemeClr val="dk1"/>
          </a:fontRef>
        </p:style>
        <p:txBody>
          <a:bodyPr rtlCol="0" anchor="ctr"/>
          <a:lstStyle/>
          <a:p>
            <a:r>
              <a:rPr kumimoji="1" lang="en-US" altLang="ja-JP" sz="2000" dirty="0" err="1" smtClean="0"/>
              <a:t>start_index</a:t>
            </a:r>
            <a:r>
              <a:rPr kumimoji="1" lang="en-US" altLang="ja-JP" sz="2000" dirty="0" smtClean="0"/>
              <a:t>        : 1000</a:t>
            </a:r>
          </a:p>
          <a:p>
            <a:r>
              <a:rPr kumimoji="1" lang="en-US" altLang="ja-JP" sz="2000" dirty="0" err="1" smtClean="0"/>
              <a:t>index_count</a:t>
            </a:r>
            <a:r>
              <a:rPr kumimoji="1" lang="en-US" altLang="ja-JP" sz="2000" dirty="0" smtClean="0"/>
              <a:t>      : 3000</a:t>
            </a:r>
          </a:p>
          <a:p>
            <a:r>
              <a:rPr kumimoji="1" lang="en-US" altLang="ja-JP" sz="2000" dirty="0" smtClean="0"/>
              <a:t>material</a:t>
            </a:r>
            <a:endParaRPr kumimoji="1" lang="ja-JP" altLang="en-US" sz="2000" dirty="0"/>
          </a:p>
        </p:txBody>
      </p:sp>
      <p:sp>
        <p:nvSpPr>
          <p:cNvPr id="21" name="正方形/長方形 20"/>
          <p:cNvSpPr/>
          <p:nvPr/>
        </p:nvSpPr>
        <p:spPr>
          <a:xfrm>
            <a:off x="8894586" y="5379401"/>
            <a:ext cx="2829639" cy="1023815"/>
          </a:xfrm>
          <a:prstGeom prst="rect">
            <a:avLst/>
          </a:prstGeom>
          <a:solidFill>
            <a:schemeClr val="accent4">
              <a:lumMod val="20000"/>
              <a:lumOff val="80000"/>
            </a:schemeClr>
          </a:solidFill>
          <a:ln w="57150">
            <a:solidFill>
              <a:schemeClr val="accent5">
                <a:lumMod val="60000"/>
                <a:lumOff val="40000"/>
              </a:schemeClr>
            </a:solidFill>
          </a:ln>
        </p:spPr>
        <p:style>
          <a:lnRef idx="1">
            <a:schemeClr val="accent3"/>
          </a:lnRef>
          <a:fillRef idx="2">
            <a:schemeClr val="accent3"/>
          </a:fillRef>
          <a:effectRef idx="1">
            <a:schemeClr val="accent3"/>
          </a:effectRef>
          <a:fontRef idx="minor">
            <a:schemeClr val="dk1"/>
          </a:fontRef>
        </p:style>
        <p:txBody>
          <a:bodyPr rtlCol="0" anchor="ctr"/>
          <a:lstStyle/>
          <a:p>
            <a:r>
              <a:rPr kumimoji="1" lang="en-US" altLang="ja-JP" sz="2000" dirty="0" err="1" smtClean="0"/>
              <a:t>start_index</a:t>
            </a:r>
            <a:r>
              <a:rPr kumimoji="1" lang="en-US" altLang="ja-JP" sz="2000" dirty="0" smtClean="0"/>
              <a:t>        : 4000</a:t>
            </a:r>
          </a:p>
          <a:p>
            <a:r>
              <a:rPr kumimoji="1" lang="en-US" altLang="ja-JP" sz="2000" dirty="0" err="1" smtClean="0"/>
              <a:t>index_count</a:t>
            </a:r>
            <a:r>
              <a:rPr kumimoji="1" lang="en-US" altLang="ja-JP" sz="2000" dirty="0" smtClean="0"/>
              <a:t>      : 6000</a:t>
            </a:r>
          </a:p>
          <a:p>
            <a:r>
              <a:rPr kumimoji="1" lang="en-US" altLang="ja-JP" sz="2000" dirty="0" smtClean="0"/>
              <a:t>material</a:t>
            </a:r>
            <a:endParaRPr kumimoji="1" lang="ja-JP" altLang="en-US" sz="2000" dirty="0"/>
          </a:p>
        </p:txBody>
      </p:sp>
      <p:sp>
        <p:nvSpPr>
          <p:cNvPr id="22" name="正方形/長方形 21"/>
          <p:cNvSpPr/>
          <p:nvPr/>
        </p:nvSpPr>
        <p:spPr>
          <a:xfrm>
            <a:off x="7948543" y="3331960"/>
            <a:ext cx="946043" cy="1023815"/>
          </a:xfrm>
          <a:prstGeom prst="rect">
            <a:avLst/>
          </a:prstGeom>
          <a:solidFill>
            <a:schemeClr val="accent4">
              <a:lumMod val="20000"/>
              <a:lumOff val="80000"/>
            </a:schemeClr>
          </a:solidFill>
          <a:ln w="57150">
            <a:solidFill>
              <a:schemeClr val="accent5">
                <a:lumMod val="60000"/>
                <a:lumOff val="4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z="2000" dirty="0" smtClean="0"/>
              <a:t>[0]</a:t>
            </a:r>
          </a:p>
          <a:p>
            <a:pPr algn="ctr"/>
            <a:r>
              <a:rPr kumimoji="1" lang="ja-JP" altLang="en-US" sz="2000" dirty="0" smtClean="0"/>
              <a:t>髪</a:t>
            </a:r>
            <a:endParaRPr kumimoji="1" lang="ja-JP" altLang="en-US" sz="2000" dirty="0"/>
          </a:p>
        </p:txBody>
      </p:sp>
      <p:sp>
        <p:nvSpPr>
          <p:cNvPr id="23" name="正方形/長方形 22"/>
          <p:cNvSpPr/>
          <p:nvPr/>
        </p:nvSpPr>
        <p:spPr>
          <a:xfrm>
            <a:off x="7948542" y="4350151"/>
            <a:ext cx="946043" cy="1023815"/>
          </a:xfrm>
          <a:prstGeom prst="rect">
            <a:avLst/>
          </a:prstGeom>
          <a:solidFill>
            <a:schemeClr val="accent4">
              <a:lumMod val="20000"/>
              <a:lumOff val="80000"/>
            </a:schemeClr>
          </a:solidFill>
          <a:ln w="57150">
            <a:solidFill>
              <a:schemeClr val="accent5">
                <a:lumMod val="60000"/>
                <a:lumOff val="4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z="2000" dirty="0" smtClean="0"/>
              <a:t>[1]</a:t>
            </a:r>
          </a:p>
          <a:p>
            <a:pPr algn="ctr"/>
            <a:r>
              <a:rPr kumimoji="1" lang="ja-JP" altLang="en-US" sz="2000" dirty="0"/>
              <a:t>顔</a:t>
            </a:r>
          </a:p>
        </p:txBody>
      </p:sp>
      <p:sp>
        <p:nvSpPr>
          <p:cNvPr id="24" name="正方形/長方形 23"/>
          <p:cNvSpPr/>
          <p:nvPr/>
        </p:nvSpPr>
        <p:spPr>
          <a:xfrm>
            <a:off x="7945464" y="5385213"/>
            <a:ext cx="946043" cy="1023815"/>
          </a:xfrm>
          <a:prstGeom prst="rect">
            <a:avLst/>
          </a:prstGeom>
          <a:solidFill>
            <a:schemeClr val="accent4">
              <a:lumMod val="20000"/>
              <a:lumOff val="80000"/>
            </a:schemeClr>
          </a:solidFill>
          <a:ln w="57150">
            <a:solidFill>
              <a:schemeClr val="accent5">
                <a:lumMod val="60000"/>
                <a:lumOff val="4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sz="2000" dirty="0" smtClean="0"/>
              <a:t>[2]</a:t>
            </a:r>
          </a:p>
          <a:p>
            <a:pPr algn="ctr"/>
            <a:r>
              <a:rPr kumimoji="1" lang="ja-JP" altLang="en-US" sz="2000" dirty="0" smtClean="0"/>
              <a:t>体</a:t>
            </a:r>
            <a:endParaRPr kumimoji="1" lang="ja-JP" altLang="en-US" sz="2000" dirty="0"/>
          </a:p>
        </p:txBody>
      </p:sp>
      <p:sp>
        <p:nvSpPr>
          <p:cNvPr id="26" name="テキスト ボックス 25"/>
          <p:cNvSpPr txBox="1"/>
          <p:nvPr/>
        </p:nvSpPr>
        <p:spPr>
          <a:xfrm>
            <a:off x="4242347" y="2714173"/>
            <a:ext cx="1723549" cy="400110"/>
          </a:xfrm>
          <a:prstGeom prst="rect">
            <a:avLst/>
          </a:prstGeom>
          <a:noFill/>
          <a:ln>
            <a:solidFill>
              <a:schemeClr val="bg2"/>
            </a:solidFill>
          </a:ln>
        </p:spPr>
        <p:txBody>
          <a:bodyPr wrap="none" rtlCol="0">
            <a:spAutoFit/>
          </a:bodyPr>
          <a:lstStyle/>
          <a:p>
            <a:r>
              <a:rPr kumimoji="1" lang="ja-JP" altLang="en-US" sz="2000" dirty="0" smtClean="0"/>
              <a:t>頂点バッファ</a:t>
            </a:r>
          </a:p>
        </p:txBody>
      </p:sp>
      <p:sp>
        <p:nvSpPr>
          <p:cNvPr id="27" name="テキスト ボックス 26"/>
          <p:cNvSpPr txBox="1"/>
          <p:nvPr/>
        </p:nvSpPr>
        <p:spPr>
          <a:xfrm>
            <a:off x="8687312" y="2720522"/>
            <a:ext cx="1467068" cy="400110"/>
          </a:xfrm>
          <a:prstGeom prst="rect">
            <a:avLst/>
          </a:prstGeom>
          <a:noFill/>
          <a:ln>
            <a:solidFill>
              <a:schemeClr val="bg2"/>
            </a:solidFill>
          </a:ln>
        </p:spPr>
        <p:txBody>
          <a:bodyPr wrap="none" rtlCol="0">
            <a:spAutoFit/>
          </a:bodyPr>
          <a:lstStyle/>
          <a:p>
            <a:r>
              <a:rPr kumimoji="1" lang="ja-JP" altLang="en-US" sz="2000" dirty="0" smtClean="0"/>
              <a:t>サブセット</a:t>
            </a:r>
          </a:p>
        </p:txBody>
      </p:sp>
      <p:sp>
        <p:nvSpPr>
          <p:cNvPr id="28" name="右矢印 27"/>
          <p:cNvSpPr/>
          <p:nvPr/>
        </p:nvSpPr>
        <p:spPr>
          <a:xfrm rot="10800000">
            <a:off x="5787259" y="3136218"/>
            <a:ext cx="692614" cy="372704"/>
          </a:xfrm>
          <a:prstGeom prst="rightArrow">
            <a:avLst/>
          </a:prstGeom>
          <a:solidFill>
            <a:srgbClr val="FF0000"/>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9" name="テキスト ボックス 28"/>
          <p:cNvSpPr txBox="1"/>
          <p:nvPr/>
        </p:nvSpPr>
        <p:spPr>
          <a:xfrm>
            <a:off x="6630981" y="3114283"/>
            <a:ext cx="364202" cy="523220"/>
          </a:xfrm>
          <a:prstGeom prst="rect">
            <a:avLst/>
          </a:prstGeom>
          <a:noFill/>
          <a:ln>
            <a:solidFill>
              <a:schemeClr val="bg2"/>
            </a:solidFill>
          </a:ln>
        </p:spPr>
        <p:txBody>
          <a:bodyPr wrap="none" rtlCol="0">
            <a:spAutoFit/>
          </a:bodyPr>
          <a:lstStyle/>
          <a:p>
            <a:r>
              <a:rPr kumimoji="1" lang="en-US" altLang="ja-JP" sz="2800" dirty="0" smtClean="0"/>
              <a:t>0</a:t>
            </a:r>
            <a:endParaRPr kumimoji="1" lang="ja-JP" altLang="en-US" sz="2800" dirty="0" err="1" smtClean="0"/>
          </a:p>
        </p:txBody>
      </p:sp>
      <p:sp>
        <p:nvSpPr>
          <p:cNvPr id="30" name="右矢印 29"/>
          <p:cNvSpPr/>
          <p:nvPr/>
        </p:nvSpPr>
        <p:spPr>
          <a:xfrm rot="10800000">
            <a:off x="5787259" y="3892976"/>
            <a:ext cx="692614" cy="372704"/>
          </a:xfrm>
          <a:prstGeom prst="rightArrow">
            <a:avLst/>
          </a:prstGeom>
          <a:solidFill>
            <a:srgbClr val="FF0000"/>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31" name="右矢印 30"/>
          <p:cNvSpPr/>
          <p:nvPr/>
        </p:nvSpPr>
        <p:spPr>
          <a:xfrm rot="10800000">
            <a:off x="5817032" y="4966378"/>
            <a:ext cx="692614" cy="372704"/>
          </a:xfrm>
          <a:prstGeom prst="rightArrow">
            <a:avLst/>
          </a:prstGeom>
          <a:solidFill>
            <a:srgbClr val="FF0000"/>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32" name="右矢印 31"/>
          <p:cNvSpPr/>
          <p:nvPr/>
        </p:nvSpPr>
        <p:spPr>
          <a:xfrm rot="10800000">
            <a:off x="5821350" y="6082950"/>
            <a:ext cx="692614" cy="372704"/>
          </a:xfrm>
          <a:prstGeom prst="rightArrow">
            <a:avLst/>
          </a:prstGeom>
          <a:solidFill>
            <a:srgbClr val="FF0000"/>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33" name="テキスト ボックス 32"/>
          <p:cNvSpPr txBox="1"/>
          <p:nvPr/>
        </p:nvSpPr>
        <p:spPr>
          <a:xfrm>
            <a:off x="6652476" y="3854057"/>
            <a:ext cx="902811" cy="523220"/>
          </a:xfrm>
          <a:prstGeom prst="rect">
            <a:avLst/>
          </a:prstGeom>
          <a:noFill/>
          <a:ln>
            <a:solidFill>
              <a:schemeClr val="bg2"/>
            </a:solidFill>
          </a:ln>
        </p:spPr>
        <p:txBody>
          <a:bodyPr wrap="none" rtlCol="0">
            <a:spAutoFit/>
          </a:bodyPr>
          <a:lstStyle/>
          <a:p>
            <a:r>
              <a:rPr kumimoji="1" lang="en-US" altLang="ja-JP" sz="2800" dirty="0" smtClean="0"/>
              <a:t>1000</a:t>
            </a:r>
            <a:endParaRPr kumimoji="1" lang="ja-JP" altLang="en-US" sz="2800" dirty="0" err="1" smtClean="0"/>
          </a:p>
        </p:txBody>
      </p:sp>
      <p:sp>
        <p:nvSpPr>
          <p:cNvPr id="34" name="テキスト ボックス 33"/>
          <p:cNvSpPr txBox="1"/>
          <p:nvPr/>
        </p:nvSpPr>
        <p:spPr>
          <a:xfrm>
            <a:off x="6650782" y="4966378"/>
            <a:ext cx="902811" cy="523220"/>
          </a:xfrm>
          <a:prstGeom prst="rect">
            <a:avLst/>
          </a:prstGeom>
          <a:noFill/>
          <a:ln>
            <a:solidFill>
              <a:schemeClr val="bg2"/>
            </a:solidFill>
          </a:ln>
        </p:spPr>
        <p:txBody>
          <a:bodyPr wrap="none" rtlCol="0">
            <a:spAutoFit/>
          </a:bodyPr>
          <a:lstStyle/>
          <a:p>
            <a:r>
              <a:rPr kumimoji="1" lang="en-US" altLang="ja-JP" sz="2800" dirty="0" smtClean="0"/>
              <a:t>4000</a:t>
            </a:r>
            <a:endParaRPr kumimoji="1" lang="ja-JP" altLang="en-US" sz="2800" dirty="0" err="1" smtClean="0"/>
          </a:p>
        </p:txBody>
      </p:sp>
      <p:sp>
        <p:nvSpPr>
          <p:cNvPr id="35" name="テキスト ボックス 34"/>
          <p:cNvSpPr txBox="1"/>
          <p:nvPr/>
        </p:nvSpPr>
        <p:spPr>
          <a:xfrm>
            <a:off x="6647556" y="6017270"/>
            <a:ext cx="1082348" cy="523220"/>
          </a:xfrm>
          <a:prstGeom prst="rect">
            <a:avLst/>
          </a:prstGeom>
          <a:noFill/>
          <a:ln>
            <a:solidFill>
              <a:schemeClr val="bg2"/>
            </a:solidFill>
          </a:ln>
        </p:spPr>
        <p:txBody>
          <a:bodyPr wrap="none" rtlCol="0">
            <a:spAutoFit/>
          </a:bodyPr>
          <a:lstStyle/>
          <a:p>
            <a:r>
              <a:rPr kumimoji="1" lang="en-US" altLang="ja-JP" sz="2800" dirty="0" smtClean="0"/>
              <a:t>10000</a:t>
            </a:r>
            <a:endParaRPr kumimoji="1" lang="ja-JP" altLang="en-US" sz="2800" dirty="0" err="1" smtClean="0"/>
          </a:p>
        </p:txBody>
      </p:sp>
    </p:spTree>
    <p:extLst>
      <p:ext uri="{BB962C8B-B14F-4D97-AF65-F5344CB8AC3E}">
        <p14:creationId xmlns:p14="http://schemas.microsoft.com/office/powerpoint/2010/main" val="452418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FBX</a:t>
            </a:r>
            <a:r>
              <a:rPr kumimoji="1" lang="ja-JP" altLang="en-US" dirty="0" smtClean="0"/>
              <a:t>の全体的な構造</a:t>
            </a:r>
            <a:endParaRPr kumimoji="1" lang="ja-JP" altLang="en-US" dirty="0"/>
          </a:p>
        </p:txBody>
      </p:sp>
      <p:sp>
        <p:nvSpPr>
          <p:cNvPr id="4" name="角丸四角形 3"/>
          <p:cNvSpPr/>
          <p:nvPr/>
        </p:nvSpPr>
        <p:spPr>
          <a:xfrm>
            <a:off x="3882776" y="3072844"/>
            <a:ext cx="1875139" cy="377072"/>
          </a:xfrm>
          <a:prstGeom prst="roundRect">
            <a:avLst/>
          </a:prstGeom>
          <a:solidFill>
            <a:schemeClr val="bg1">
              <a:lumMod val="85000"/>
            </a:schemeClr>
          </a:solidFill>
          <a:ln w="28575">
            <a:solidFill>
              <a:schemeClr val="bg1">
                <a:lumMod val="6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dirty="0" err="1" smtClean="0"/>
              <a:t>FbxNode</a:t>
            </a:r>
            <a:endParaRPr kumimoji="1" lang="ja-JP" altLang="en-US" dirty="0"/>
          </a:p>
        </p:txBody>
      </p:sp>
      <p:sp>
        <p:nvSpPr>
          <p:cNvPr id="6" name="角丸四角形 5"/>
          <p:cNvSpPr/>
          <p:nvPr/>
        </p:nvSpPr>
        <p:spPr>
          <a:xfrm>
            <a:off x="2662095" y="2179445"/>
            <a:ext cx="1875139" cy="377072"/>
          </a:xfrm>
          <a:prstGeom prst="roundRect">
            <a:avLst/>
          </a:prstGeom>
          <a:solidFill>
            <a:schemeClr val="accent6">
              <a:lumMod val="20000"/>
              <a:lumOff val="80000"/>
            </a:schemeClr>
          </a:solidFill>
          <a:ln w="28575">
            <a:solidFill>
              <a:schemeClr val="accent6">
                <a:lumMod val="60000"/>
                <a:lumOff val="4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dirty="0" err="1" smtClean="0"/>
              <a:t>FbxScene</a:t>
            </a:r>
            <a:endParaRPr kumimoji="1" lang="ja-JP" altLang="en-US" dirty="0"/>
          </a:p>
        </p:txBody>
      </p:sp>
      <p:cxnSp>
        <p:nvCxnSpPr>
          <p:cNvPr id="11" name="曲線コネクタ 10"/>
          <p:cNvCxnSpPr>
            <a:stCxn id="6" idx="2"/>
            <a:endCxn id="4" idx="1"/>
          </p:cNvCxnSpPr>
          <p:nvPr/>
        </p:nvCxnSpPr>
        <p:spPr>
          <a:xfrm rot="16200000" flipH="1">
            <a:off x="3388789" y="2767392"/>
            <a:ext cx="704863" cy="283111"/>
          </a:xfrm>
          <a:prstGeom prst="bentConnector2">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20" name="角丸四角形 19"/>
          <p:cNvSpPr/>
          <p:nvPr/>
        </p:nvSpPr>
        <p:spPr>
          <a:xfrm>
            <a:off x="5123684" y="3763509"/>
            <a:ext cx="1875139" cy="377072"/>
          </a:xfrm>
          <a:prstGeom prst="roundRect">
            <a:avLst/>
          </a:prstGeom>
          <a:solidFill>
            <a:schemeClr val="bg1">
              <a:lumMod val="85000"/>
            </a:schemeClr>
          </a:solidFill>
          <a:ln w="28575">
            <a:solidFill>
              <a:schemeClr val="bg1">
                <a:lumMod val="6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dirty="0" err="1" smtClean="0"/>
              <a:t>FbxNode</a:t>
            </a:r>
            <a:endParaRPr kumimoji="1" lang="ja-JP" altLang="en-US" dirty="0"/>
          </a:p>
        </p:txBody>
      </p:sp>
      <p:cxnSp>
        <p:nvCxnSpPr>
          <p:cNvPr id="22" name="曲線コネクタ 13"/>
          <p:cNvCxnSpPr>
            <a:stCxn id="4" idx="2"/>
            <a:endCxn id="20" idx="1"/>
          </p:cNvCxnSpPr>
          <p:nvPr/>
        </p:nvCxnSpPr>
        <p:spPr>
          <a:xfrm rot="16200000" flipH="1">
            <a:off x="4720951" y="3549311"/>
            <a:ext cx="502129" cy="303338"/>
          </a:xfrm>
          <a:prstGeom prst="bentConnector2">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34" name="角丸四角形 33"/>
          <p:cNvSpPr/>
          <p:nvPr/>
        </p:nvSpPr>
        <p:spPr>
          <a:xfrm>
            <a:off x="5123684" y="4624795"/>
            <a:ext cx="1875139" cy="377072"/>
          </a:xfrm>
          <a:prstGeom prst="roundRect">
            <a:avLst/>
          </a:prstGeom>
          <a:solidFill>
            <a:schemeClr val="bg1">
              <a:lumMod val="85000"/>
            </a:schemeClr>
          </a:solidFill>
          <a:ln w="28575">
            <a:solidFill>
              <a:schemeClr val="bg1">
                <a:lumMod val="6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dirty="0" err="1" smtClean="0"/>
              <a:t>FbxNode</a:t>
            </a:r>
            <a:endParaRPr kumimoji="1" lang="ja-JP" altLang="en-US" dirty="0"/>
          </a:p>
        </p:txBody>
      </p:sp>
      <p:cxnSp>
        <p:nvCxnSpPr>
          <p:cNvPr id="35" name="曲線コネクタ 13"/>
          <p:cNvCxnSpPr>
            <a:stCxn id="4" idx="2"/>
            <a:endCxn id="34" idx="1"/>
          </p:cNvCxnSpPr>
          <p:nvPr/>
        </p:nvCxnSpPr>
        <p:spPr>
          <a:xfrm rot="16200000" flipH="1">
            <a:off x="4290308" y="3979954"/>
            <a:ext cx="1363415" cy="303338"/>
          </a:xfrm>
          <a:prstGeom prst="bentConnector2">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39" name="角丸四角形 38"/>
          <p:cNvSpPr/>
          <p:nvPr/>
        </p:nvSpPr>
        <p:spPr>
          <a:xfrm>
            <a:off x="7427058" y="3768587"/>
            <a:ext cx="1875139" cy="377072"/>
          </a:xfrm>
          <a:prstGeom prst="roundRect">
            <a:avLst/>
          </a:prstGeom>
          <a:solidFill>
            <a:schemeClr val="accent1">
              <a:lumMod val="20000"/>
              <a:lumOff val="80000"/>
            </a:schemeClr>
          </a:solidFill>
          <a:ln w="28575">
            <a:solidFill>
              <a:schemeClr val="accent1">
                <a:lumMod val="60000"/>
                <a:lumOff val="4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dirty="0" err="1" smtClean="0"/>
              <a:t>FbxMesh</a:t>
            </a:r>
            <a:endParaRPr kumimoji="1" lang="ja-JP" altLang="en-US" dirty="0"/>
          </a:p>
        </p:txBody>
      </p:sp>
      <p:cxnSp>
        <p:nvCxnSpPr>
          <p:cNvPr id="47" name="曲線コネクタ 13"/>
          <p:cNvCxnSpPr>
            <a:stCxn id="20" idx="3"/>
            <a:endCxn id="39" idx="1"/>
          </p:cNvCxnSpPr>
          <p:nvPr/>
        </p:nvCxnSpPr>
        <p:spPr>
          <a:xfrm>
            <a:off x="6998823" y="3952045"/>
            <a:ext cx="428235" cy="5078"/>
          </a:xfrm>
          <a:prstGeom prst="bentConnector3">
            <a:avLst>
              <a:gd name="adj1" fmla="val 50000"/>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50" name="角丸四角形 49"/>
          <p:cNvSpPr/>
          <p:nvPr/>
        </p:nvSpPr>
        <p:spPr>
          <a:xfrm>
            <a:off x="10008709" y="3444020"/>
            <a:ext cx="1875139" cy="377072"/>
          </a:xfrm>
          <a:prstGeom prst="roundRect">
            <a:avLst/>
          </a:prstGeom>
          <a:solidFill>
            <a:schemeClr val="accent3">
              <a:lumMod val="20000"/>
              <a:lumOff val="80000"/>
            </a:schemeClr>
          </a:solidFill>
          <a:ln w="28575">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dirty="0" err="1" smtClean="0"/>
              <a:t>FbxSkin</a:t>
            </a:r>
            <a:endParaRPr kumimoji="1" lang="ja-JP" altLang="en-US" dirty="0"/>
          </a:p>
        </p:txBody>
      </p:sp>
      <p:cxnSp>
        <p:nvCxnSpPr>
          <p:cNvPr id="51" name="曲線コネクタ 13"/>
          <p:cNvCxnSpPr>
            <a:stCxn id="39" idx="3"/>
            <a:endCxn id="50" idx="1"/>
          </p:cNvCxnSpPr>
          <p:nvPr/>
        </p:nvCxnSpPr>
        <p:spPr>
          <a:xfrm flipV="1">
            <a:off x="9302197" y="3632556"/>
            <a:ext cx="706512" cy="324567"/>
          </a:xfrm>
          <a:prstGeom prst="bentConnector3">
            <a:avLst>
              <a:gd name="adj1" fmla="val 50000"/>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59" name="角丸四角形 58"/>
          <p:cNvSpPr/>
          <p:nvPr/>
        </p:nvSpPr>
        <p:spPr>
          <a:xfrm>
            <a:off x="10008709" y="4093154"/>
            <a:ext cx="1875139" cy="377072"/>
          </a:xfrm>
          <a:prstGeom prst="roundRect">
            <a:avLst/>
          </a:prstGeom>
          <a:solidFill>
            <a:schemeClr val="accent3">
              <a:lumMod val="20000"/>
              <a:lumOff val="80000"/>
            </a:schemeClr>
          </a:solidFill>
          <a:ln w="28575">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dirty="0" err="1" smtClean="0"/>
              <a:t>FbxSkin</a:t>
            </a:r>
            <a:endParaRPr kumimoji="1" lang="ja-JP" altLang="en-US" dirty="0"/>
          </a:p>
        </p:txBody>
      </p:sp>
      <p:cxnSp>
        <p:nvCxnSpPr>
          <p:cNvPr id="60" name="曲線コネクタ 13"/>
          <p:cNvCxnSpPr>
            <a:stCxn id="39" idx="3"/>
            <a:endCxn id="59" idx="1"/>
          </p:cNvCxnSpPr>
          <p:nvPr/>
        </p:nvCxnSpPr>
        <p:spPr>
          <a:xfrm>
            <a:off x="9302197" y="3957123"/>
            <a:ext cx="706512" cy="324567"/>
          </a:xfrm>
          <a:prstGeom prst="bentConnector3">
            <a:avLst>
              <a:gd name="adj1" fmla="val 50000"/>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65" name="角丸四角形 64"/>
          <p:cNvSpPr/>
          <p:nvPr/>
        </p:nvSpPr>
        <p:spPr>
          <a:xfrm>
            <a:off x="4537235" y="5486081"/>
            <a:ext cx="2279279" cy="377072"/>
          </a:xfrm>
          <a:prstGeom prst="roundRect">
            <a:avLst/>
          </a:prstGeom>
          <a:solidFill>
            <a:srgbClr val="FADE90"/>
          </a:solidFill>
          <a:ln w="28575">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dirty="0" err="1"/>
              <a:t>FbxSurfaceMaterial</a:t>
            </a:r>
            <a:endParaRPr kumimoji="1" lang="ja-JP" altLang="en-US" dirty="0"/>
          </a:p>
        </p:txBody>
      </p:sp>
      <p:sp>
        <p:nvSpPr>
          <p:cNvPr id="66" name="角丸四角形 65"/>
          <p:cNvSpPr/>
          <p:nvPr/>
        </p:nvSpPr>
        <p:spPr>
          <a:xfrm>
            <a:off x="4537234" y="6178741"/>
            <a:ext cx="2279279" cy="377072"/>
          </a:xfrm>
          <a:prstGeom prst="roundRect">
            <a:avLst/>
          </a:prstGeom>
          <a:solidFill>
            <a:srgbClr val="FADE90"/>
          </a:solidFill>
          <a:ln w="28575">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dirty="0" err="1"/>
              <a:t>FbxSurfaceMaterial</a:t>
            </a:r>
            <a:endParaRPr kumimoji="1" lang="ja-JP" altLang="en-US" dirty="0"/>
          </a:p>
        </p:txBody>
      </p:sp>
      <p:cxnSp>
        <p:nvCxnSpPr>
          <p:cNvPr id="67" name="曲線コネクタ 10"/>
          <p:cNvCxnSpPr>
            <a:stCxn id="6" idx="2"/>
            <a:endCxn id="65" idx="1"/>
          </p:cNvCxnSpPr>
          <p:nvPr/>
        </p:nvCxnSpPr>
        <p:spPr>
          <a:xfrm rot="16200000" flipH="1">
            <a:off x="2509400" y="3646782"/>
            <a:ext cx="3118100" cy="937570"/>
          </a:xfrm>
          <a:prstGeom prst="bentConnector2">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70" name="曲線コネクタ 10"/>
          <p:cNvCxnSpPr>
            <a:stCxn id="6" idx="2"/>
            <a:endCxn id="66" idx="1"/>
          </p:cNvCxnSpPr>
          <p:nvPr/>
        </p:nvCxnSpPr>
        <p:spPr>
          <a:xfrm rot="16200000" flipH="1">
            <a:off x="2163069" y="3993112"/>
            <a:ext cx="3810760" cy="937569"/>
          </a:xfrm>
          <a:prstGeom prst="bentConnector2">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89" name="角丸四角形 88"/>
          <p:cNvSpPr/>
          <p:nvPr/>
        </p:nvSpPr>
        <p:spPr>
          <a:xfrm>
            <a:off x="100222" y="1915647"/>
            <a:ext cx="1875139" cy="927357"/>
          </a:xfrm>
          <a:prstGeom prst="roundRect">
            <a:avLst/>
          </a:prstGeom>
          <a:solidFill>
            <a:srgbClr val="FFA3A3"/>
          </a:solidFill>
          <a:ln w="28575">
            <a:solidFill>
              <a:srgbClr val="FF0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dirty="0" err="1" smtClean="0"/>
              <a:t>FbxManager</a:t>
            </a:r>
            <a:endParaRPr kumimoji="1" lang="ja-JP" altLang="en-US" dirty="0"/>
          </a:p>
        </p:txBody>
      </p:sp>
      <p:sp>
        <p:nvSpPr>
          <p:cNvPr id="90" name="角丸四角形 89"/>
          <p:cNvSpPr/>
          <p:nvPr/>
        </p:nvSpPr>
        <p:spPr>
          <a:xfrm>
            <a:off x="100222" y="3763509"/>
            <a:ext cx="1875139" cy="656884"/>
          </a:xfrm>
          <a:prstGeom prst="roundRect">
            <a:avLst/>
          </a:prstGeom>
          <a:solidFill>
            <a:srgbClr val="B4AFF3"/>
          </a:solidFill>
          <a:ln w="28575">
            <a:solidFill>
              <a:srgbClr val="7030A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dirty="0" err="1" smtClean="0"/>
              <a:t>FbxImporter</a:t>
            </a:r>
            <a:endParaRPr kumimoji="1" lang="ja-JP" altLang="en-US" dirty="0"/>
          </a:p>
        </p:txBody>
      </p:sp>
      <p:cxnSp>
        <p:nvCxnSpPr>
          <p:cNvPr id="97" name="曲線コネクタ 13"/>
          <p:cNvCxnSpPr>
            <a:stCxn id="89" idx="3"/>
            <a:endCxn id="6" idx="1"/>
          </p:cNvCxnSpPr>
          <p:nvPr/>
        </p:nvCxnSpPr>
        <p:spPr>
          <a:xfrm flipV="1">
            <a:off x="1975361" y="2367981"/>
            <a:ext cx="686734" cy="11345"/>
          </a:xfrm>
          <a:prstGeom prst="bentConnector3">
            <a:avLst>
              <a:gd name="adj1" fmla="val 50000"/>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6" name="曲線コネクタ 13"/>
          <p:cNvCxnSpPr>
            <a:stCxn id="89" idx="2"/>
            <a:endCxn id="90" idx="0"/>
          </p:cNvCxnSpPr>
          <p:nvPr/>
        </p:nvCxnSpPr>
        <p:spPr>
          <a:xfrm rot="5400000">
            <a:off x="577540" y="3303256"/>
            <a:ext cx="920505" cy="12700"/>
          </a:xfrm>
          <a:prstGeom prst="bentConnector3">
            <a:avLst>
              <a:gd name="adj1" fmla="val 50000"/>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1" name="曲線コネクタ 13"/>
          <p:cNvCxnSpPr>
            <a:stCxn id="90" idx="3"/>
            <a:endCxn id="6" idx="1"/>
          </p:cNvCxnSpPr>
          <p:nvPr/>
        </p:nvCxnSpPr>
        <p:spPr>
          <a:xfrm flipV="1">
            <a:off x="1975361" y="2367981"/>
            <a:ext cx="686734" cy="1723970"/>
          </a:xfrm>
          <a:prstGeom prst="curvedConnector3">
            <a:avLst>
              <a:gd name="adj1" fmla="val 50000"/>
            </a:avLst>
          </a:prstGeom>
          <a:ln w="25400">
            <a:solidFill>
              <a:srgbClr val="B4AFF3"/>
            </a:solidFill>
            <a:tailEnd type="triangle" w="lg" len="lg"/>
          </a:ln>
        </p:spPr>
        <p:style>
          <a:lnRef idx="1">
            <a:schemeClr val="accent1"/>
          </a:lnRef>
          <a:fillRef idx="0">
            <a:schemeClr val="accent1"/>
          </a:fillRef>
          <a:effectRef idx="0">
            <a:schemeClr val="accent1"/>
          </a:effectRef>
          <a:fontRef idx="minor">
            <a:schemeClr val="tx1"/>
          </a:fontRef>
        </p:style>
      </p:cxnSp>
      <p:sp>
        <p:nvSpPr>
          <p:cNvPr id="128" name="角丸四角形 127"/>
          <p:cNvSpPr/>
          <p:nvPr/>
        </p:nvSpPr>
        <p:spPr>
          <a:xfrm>
            <a:off x="7729430" y="5229488"/>
            <a:ext cx="2279279" cy="377072"/>
          </a:xfrm>
          <a:prstGeom prst="roundRect">
            <a:avLst/>
          </a:prstGeom>
          <a:solidFill>
            <a:schemeClr val="accent4">
              <a:lumMod val="20000"/>
              <a:lumOff val="80000"/>
            </a:schemeClr>
          </a:solidFill>
          <a:ln w="28575">
            <a:solidFill>
              <a:schemeClr val="accent4">
                <a:lumMod val="60000"/>
                <a:lumOff val="4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dirty="0" err="1" smtClean="0"/>
              <a:t>FbxFileTexture</a:t>
            </a:r>
            <a:endParaRPr kumimoji="1" lang="ja-JP" altLang="en-US" dirty="0"/>
          </a:p>
        </p:txBody>
      </p:sp>
      <p:sp>
        <p:nvSpPr>
          <p:cNvPr id="129" name="角丸四角形 128"/>
          <p:cNvSpPr/>
          <p:nvPr/>
        </p:nvSpPr>
        <p:spPr>
          <a:xfrm>
            <a:off x="7754083" y="5863153"/>
            <a:ext cx="2279279" cy="377072"/>
          </a:xfrm>
          <a:prstGeom prst="roundRect">
            <a:avLst/>
          </a:prstGeom>
          <a:solidFill>
            <a:schemeClr val="accent4">
              <a:lumMod val="20000"/>
              <a:lumOff val="80000"/>
            </a:schemeClr>
          </a:solidFill>
          <a:ln w="28575">
            <a:solidFill>
              <a:schemeClr val="accent4">
                <a:lumMod val="60000"/>
                <a:lumOff val="4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dirty="0" err="1" smtClean="0"/>
              <a:t>FbxFileTexture</a:t>
            </a:r>
            <a:endParaRPr kumimoji="1" lang="ja-JP" altLang="en-US" dirty="0"/>
          </a:p>
        </p:txBody>
      </p:sp>
      <p:cxnSp>
        <p:nvCxnSpPr>
          <p:cNvPr id="130" name="曲線コネクタ 13"/>
          <p:cNvCxnSpPr>
            <a:stCxn id="65" idx="3"/>
            <a:endCxn id="128" idx="1"/>
          </p:cNvCxnSpPr>
          <p:nvPr/>
        </p:nvCxnSpPr>
        <p:spPr>
          <a:xfrm flipV="1">
            <a:off x="6816514" y="5418024"/>
            <a:ext cx="912916" cy="256593"/>
          </a:xfrm>
          <a:prstGeom prst="bentConnector3">
            <a:avLst>
              <a:gd name="adj1" fmla="val 50000"/>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133" name="曲線コネクタ 13"/>
          <p:cNvCxnSpPr>
            <a:stCxn id="65" idx="3"/>
            <a:endCxn id="129" idx="1"/>
          </p:cNvCxnSpPr>
          <p:nvPr/>
        </p:nvCxnSpPr>
        <p:spPr>
          <a:xfrm>
            <a:off x="6816514" y="5674617"/>
            <a:ext cx="937569" cy="377072"/>
          </a:xfrm>
          <a:prstGeom prst="bentConnector3">
            <a:avLst>
              <a:gd name="adj1" fmla="val 50000"/>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77" name="曲線コネクタ 13"/>
          <p:cNvCxnSpPr>
            <a:stCxn id="20" idx="3"/>
            <a:endCxn id="66" idx="3"/>
          </p:cNvCxnSpPr>
          <p:nvPr/>
        </p:nvCxnSpPr>
        <p:spPr>
          <a:xfrm flipH="1">
            <a:off x="6816513" y="3952045"/>
            <a:ext cx="182310" cy="2415232"/>
          </a:xfrm>
          <a:prstGeom prst="curvedConnector3">
            <a:avLst>
              <a:gd name="adj1" fmla="val -125391"/>
            </a:avLst>
          </a:prstGeom>
          <a:ln w="25400">
            <a:solidFill>
              <a:srgbClr val="F9ADF7"/>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3" name="曲線コネクタ 13"/>
          <p:cNvCxnSpPr>
            <a:stCxn id="20" idx="3"/>
            <a:endCxn id="65" idx="3"/>
          </p:cNvCxnSpPr>
          <p:nvPr/>
        </p:nvCxnSpPr>
        <p:spPr>
          <a:xfrm flipH="1">
            <a:off x="6816514" y="3952045"/>
            <a:ext cx="182309" cy="1722572"/>
          </a:xfrm>
          <a:prstGeom prst="curvedConnector3">
            <a:avLst>
              <a:gd name="adj1" fmla="val -125392"/>
            </a:avLst>
          </a:prstGeom>
          <a:ln w="25400">
            <a:solidFill>
              <a:srgbClr val="F9ADF7"/>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2113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FBX</a:t>
            </a:r>
            <a:r>
              <a:rPr kumimoji="1" lang="ja-JP" altLang="en-US" dirty="0" smtClean="0"/>
              <a:t>の全体的な構造</a:t>
            </a:r>
            <a:endParaRPr kumimoji="1" lang="ja-JP" altLang="en-US" dirty="0"/>
          </a:p>
        </p:txBody>
      </p:sp>
      <p:sp>
        <p:nvSpPr>
          <p:cNvPr id="4" name="角丸四角形 3"/>
          <p:cNvSpPr/>
          <p:nvPr/>
        </p:nvSpPr>
        <p:spPr>
          <a:xfrm>
            <a:off x="3882776" y="3072844"/>
            <a:ext cx="1875139" cy="377072"/>
          </a:xfrm>
          <a:prstGeom prst="roundRect">
            <a:avLst/>
          </a:prstGeom>
          <a:solidFill>
            <a:schemeClr val="bg1">
              <a:lumMod val="85000"/>
            </a:schemeClr>
          </a:solidFill>
          <a:ln w="28575">
            <a:solidFill>
              <a:schemeClr val="bg1">
                <a:lumMod val="6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dirty="0" err="1" smtClean="0"/>
              <a:t>FbxNode</a:t>
            </a:r>
            <a:endParaRPr kumimoji="1" lang="ja-JP" altLang="en-US" dirty="0"/>
          </a:p>
        </p:txBody>
      </p:sp>
      <p:sp>
        <p:nvSpPr>
          <p:cNvPr id="6" name="角丸四角形 5"/>
          <p:cNvSpPr/>
          <p:nvPr/>
        </p:nvSpPr>
        <p:spPr>
          <a:xfrm>
            <a:off x="2662095" y="2179445"/>
            <a:ext cx="1875139" cy="377072"/>
          </a:xfrm>
          <a:prstGeom prst="roundRect">
            <a:avLst/>
          </a:prstGeom>
          <a:solidFill>
            <a:schemeClr val="accent6">
              <a:lumMod val="20000"/>
              <a:lumOff val="80000"/>
            </a:schemeClr>
          </a:solidFill>
          <a:ln w="28575">
            <a:solidFill>
              <a:schemeClr val="accent6">
                <a:lumMod val="60000"/>
                <a:lumOff val="4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dirty="0" err="1" smtClean="0"/>
              <a:t>FbxScene</a:t>
            </a:r>
            <a:endParaRPr kumimoji="1" lang="ja-JP" altLang="en-US" dirty="0"/>
          </a:p>
        </p:txBody>
      </p:sp>
      <p:cxnSp>
        <p:nvCxnSpPr>
          <p:cNvPr id="11" name="曲線コネクタ 10"/>
          <p:cNvCxnSpPr>
            <a:stCxn id="6" idx="2"/>
            <a:endCxn id="4" idx="1"/>
          </p:cNvCxnSpPr>
          <p:nvPr/>
        </p:nvCxnSpPr>
        <p:spPr>
          <a:xfrm rot="16200000" flipH="1">
            <a:off x="3388789" y="2767392"/>
            <a:ext cx="704863" cy="283111"/>
          </a:xfrm>
          <a:prstGeom prst="bentConnector2">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20" name="角丸四角形 19"/>
          <p:cNvSpPr/>
          <p:nvPr/>
        </p:nvSpPr>
        <p:spPr>
          <a:xfrm>
            <a:off x="5123684" y="3763509"/>
            <a:ext cx="1875139" cy="377072"/>
          </a:xfrm>
          <a:prstGeom prst="roundRect">
            <a:avLst/>
          </a:prstGeom>
          <a:solidFill>
            <a:schemeClr val="bg1">
              <a:lumMod val="85000"/>
            </a:schemeClr>
          </a:solidFill>
          <a:ln w="28575">
            <a:solidFill>
              <a:schemeClr val="bg1">
                <a:lumMod val="6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dirty="0" err="1" smtClean="0"/>
              <a:t>FbxNode</a:t>
            </a:r>
            <a:endParaRPr kumimoji="1" lang="ja-JP" altLang="en-US" dirty="0"/>
          </a:p>
        </p:txBody>
      </p:sp>
      <p:cxnSp>
        <p:nvCxnSpPr>
          <p:cNvPr id="22" name="曲線コネクタ 13"/>
          <p:cNvCxnSpPr>
            <a:stCxn id="4" idx="2"/>
            <a:endCxn id="20" idx="1"/>
          </p:cNvCxnSpPr>
          <p:nvPr/>
        </p:nvCxnSpPr>
        <p:spPr>
          <a:xfrm rot="16200000" flipH="1">
            <a:off x="4720951" y="3549311"/>
            <a:ext cx="502129" cy="303338"/>
          </a:xfrm>
          <a:prstGeom prst="bentConnector2">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34" name="角丸四角形 33"/>
          <p:cNvSpPr/>
          <p:nvPr/>
        </p:nvSpPr>
        <p:spPr>
          <a:xfrm>
            <a:off x="5123684" y="4624795"/>
            <a:ext cx="1875139" cy="377072"/>
          </a:xfrm>
          <a:prstGeom prst="roundRect">
            <a:avLst/>
          </a:prstGeom>
          <a:solidFill>
            <a:schemeClr val="bg1">
              <a:lumMod val="85000"/>
            </a:schemeClr>
          </a:solidFill>
          <a:ln w="28575">
            <a:solidFill>
              <a:schemeClr val="bg1">
                <a:lumMod val="6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dirty="0" err="1" smtClean="0"/>
              <a:t>FbxNode</a:t>
            </a:r>
            <a:endParaRPr kumimoji="1" lang="ja-JP" altLang="en-US" dirty="0"/>
          </a:p>
        </p:txBody>
      </p:sp>
      <p:cxnSp>
        <p:nvCxnSpPr>
          <p:cNvPr id="35" name="曲線コネクタ 13"/>
          <p:cNvCxnSpPr>
            <a:stCxn id="4" idx="2"/>
            <a:endCxn id="34" idx="1"/>
          </p:cNvCxnSpPr>
          <p:nvPr/>
        </p:nvCxnSpPr>
        <p:spPr>
          <a:xfrm rot="16200000" flipH="1">
            <a:off x="4290308" y="3979954"/>
            <a:ext cx="1363415" cy="303338"/>
          </a:xfrm>
          <a:prstGeom prst="bentConnector2">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39" name="角丸四角形 38"/>
          <p:cNvSpPr/>
          <p:nvPr/>
        </p:nvSpPr>
        <p:spPr>
          <a:xfrm>
            <a:off x="7427058" y="3768587"/>
            <a:ext cx="1875139" cy="377072"/>
          </a:xfrm>
          <a:prstGeom prst="roundRect">
            <a:avLst/>
          </a:prstGeom>
          <a:solidFill>
            <a:schemeClr val="accent1">
              <a:lumMod val="20000"/>
              <a:lumOff val="80000"/>
            </a:schemeClr>
          </a:solidFill>
          <a:ln w="28575">
            <a:solidFill>
              <a:schemeClr val="accent1">
                <a:lumMod val="60000"/>
                <a:lumOff val="4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dirty="0" err="1" smtClean="0"/>
              <a:t>FbxMesh</a:t>
            </a:r>
            <a:endParaRPr kumimoji="1" lang="ja-JP" altLang="en-US" dirty="0"/>
          </a:p>
        </p:txBody>
      </p:sp>
      <p:cxnSp>
        <p:nvCxnSpPr>
          <p:cNvPr id="47" name="曲線コネクタ 13"/>
          <p:cNvCxnSpPr>
            <a:stCxn id="20" idx="3"/>
            <a:endCxn id="39" idx="1"/>
          </p:cNvCxnSpPr>
          <p:nvPr/>
        </p:nvCxnSpPr>
        <p:spPr>
          <a:xfrm>
            <a:off x="6998823" y="3952045"/>
            <a:ext cx="428235" cy="5078"/>
          </a:xfrm>
          <a:prstGeom prst="bentConnector3">
            <a:avLst>
              <a:gd name="adj1" fmla="val 50000"/>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50" name="角丸四角形 49"/>
          <p:cNvSpPr/>
          <p:nvPr/>
        </p:nvSpPr>
        <p:spPr>
          <a:xfrm>
            <a:off x="10008709" y="3444020"/>
            <a:ext cx="1875139" cy="377072"/>
          </a:xfrm>
          <a:prstGeom prst="roundRect">
            <a:avLst/>
          </a:prstGeom>
          <a:solidFill>
            <a:schemeClr val="accent3">
              <a:lumMod val="20000"/>
              <a:lumOff val="80000"/>
            </a:schemeClr>
          </a:solidFill>
          <a:ln w="28575">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dirty="0" err="1" smtClean="0"/>
              <a:t>FbxSkin</a:t>
            </a:r>
            <a:endParaRPr kumimoji="1" lang="ja-JP" altLang="en-US" dirty="0"/>
          </a:p>
        </p:txBody>
      </p:sp>
      <p:cxnSp>
        <p:nvCxnSpPr>
          <p:cNvPr id="51" name="曲線コネクタ 13"/>
          <p:cNvCxnSpPr>
            <a:stCxn id="39" idx="3"/>
            <a:endCxn id="50" idx="1"/>
          </p:cNvCxnSpPr>
          <p:nvPr/>
        </p:nvCxnSpPr>
        <p:spPr>
          <a:xfrm flipV="1">
            <a:off x="9302197" y="3632556"/>
            <a:ext cx="706512" cy="324567"/>
          </a:xfrm>
          <a:prstGeom prst="bentConnector3">
            <a:avLst>
              <a:gd name="adj1" fmla="val 50000"/>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59" name="角丸四角形 58"/>
          <p:cNvSpPr/>
          <p:nvPr/>
        </p:nvSpPr>
        <p:spPr>
          <a:xfrm>
            <a:off x="10008709" y="4093154"/>
            <a:ext cx="1875139" cy="377072"/>
          </a:xfrm>
          <a:prstGeom prst="roundRect">
            <a:avLst/>
          </a:prstGeom>
          <a:solidFill>
            <a:schemeClr val="accent3">
              <a:lumMod val="20000"/>
              <a:lumOff val="80000"/>
            </a:schemeClr>
          </a:solidFill>
          <a:ln w="28575">
            <a:solidFill>
              <a:schemeClr val="accent3">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dirty="0" err="1" smtClean="0"/>
              <a:t>FbxSkin</a:t>
            </a:r>
            <a:endParaRPr kumimoji="1" lang="ja-JP" altLang="en-US" dirty="0"/>
          </a:p>
        </p:txBody>
      </p:sp>
      <p:cxnSp>
        <p:nvCxnSpPr>
          <p:cNvPr id="60" name="曲線コネクタ 13"/>
          <p:cNvCxnSpPr>
            <a:stCxn id="39" idx="3"/>
            <a:endCxn id="59" idx="1"/>
          </p:cNvCxnSpPr>
          <p:nvPr/>
        </p:nvCxnSpPr>
        <p:spPr>
          <a:xfrm>
            <a:off x="9302197" y="3957123"/>
            <a:ext cx="706512" cy="324567"/>
          </a:xfrm>
          <a:prstGeom prst="bentConnector3">
            <a:avLst>
              <a:gd name="adj1" fmla="val 50000"/>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65" name="角丸四角形 64"/>
          <p:cNvSpPr/>
          <p:nvPr/>
        </p:nvSpPr>
        <p:spPr>
          <a:xfrm>
            <a:off x="4537235" y="5486081"/>
            <a:ext cx="2279279" cy="377072"/>
          </a:xfrm>
          <a:prstGeom prst="roundRect">
            <a:avLst/>
          </a:prstGeom>
          <a:solidFill>
            <a:srgbClr val="FADE90"/>
          </a:solidFill>
          <a:ln w="28575">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dirty="0" err="1"/>
              <a:t>FbxSurfaceMaterial</a:t>
            </a:r>
            <a:endParaRPr kumimoji="1" lang="ja-JP" altLang="en-US" dirty="0"/>
          </a:p>
        </p:txBody>
      </p:sp>
      <p:sp>
        <p:nvSpPr>
          <p:cNvPr id="66" name="角丸四角形 65"/>
          <p:cNvSpPr/>
          <p:nvPr/>
        </p:nvSpPr>
        <p:spPr>
          <a:xfrm>
            <a:off x="4537234" y="6178741"/>
            <a:ext cx="2279279" cy="377072"/>
          </a:xfrm>
          <a:prstGeom prst="roundRect">
            <a:avLst/>
          </a:prstGeom>
          <a:solidFill>
            <a:srgbClr val="FADE90"/>
          </a:solidFill>
          <a:ln w="28575">
            <a:solidFill>
              <a:srgbClr val="FFC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dirty="0" err="1"/>
              <a:t>FbxSurfaceMaterial</a:t>
            </a:r>
            <a:endParaRPr kumimoji="1" lang="ja-JP" altLang="en-US" dirty="0"/>
          </a:p>
        </p:txBody>
      </p:sp>
      <p:cxnSp>
        <p:nvCxnSpPr>
          <p:cNvPr id="67" name="曲線コネクタ 10"/>
          <p:cNvCxnSpPr>
            <a:stCxn id="6" idx="2"/>
            <a:endCxn id="65" idx="1"/>
          </p:cNvCxnSpPr>
          <p:nvPr/>
        </p:nvCxnSpPr>
        <p:spPr>
          <a:xfrm rot="16200000" flipH="1">
            <a:off x="2509400" y="3646782"/>
            <a:ext cx="3118100" cy="937570"/>
          </a:xfrm>
          <a:prstGeom prst="bentConnector2">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70" name="曲線コネクタ 10"/>
          <p:cNvCxnSpPr>
            <a:stCxn id="6" idx="2"/>
            <a:endCxn id="66" idx="1"/>
          </p:cNvCxnSpPr>
          <p:nvPr/>
        </p:nvCxnSpPr>
        <p:spPr>
          <a:xfrm rot="16200000" flipH="1">
            <a:off x="2163069" y="3993112"/>
            <a:ext cx="3810760" cy="937569"/>
          </a:xfrm>
          <a:prstGeom prst="bentConnector2">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89" name="角丸四角形 88"/>
          <p:cNvSpPr/>
          <p:nvPr/>
        </p:nvSpPr>
        <p:spPr>
          <a:xfrm>
            <a:off x="100222" y="1915647"/>
            <a:ext cx="1875139" cy="927357"/>
          </a:xfrm>
          <a:prstGeom prst="roundRect">
            <a:avLst/>
          </a:prstGeom>
          <a:solidFill>
            <a:srgbClr val="FFA3A3"/>
          </a:solidFill>
          <a:ln w="28575">
            <a:solidFill>
              <a:srgbClr val="FF0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dirty="0" err="1" smtClean="0"/>
              <a:t>FbxManager</a:t>
            </a:r>
            <a:endParaRPr kumimoji="1" lang="ja-JP" altLang="en-US" dirty="0"/>
          </a:p>
        </p:txBody>
      </p:sp>
      <p:sp>
        <p:nvSpPr>
          <p:cNvPr id="90" name="角丸四角形 89"/>
          <p:cNvSpPr/>
          <p:nvPr/>
        </p:nvSpPr>
        <p:spPr>
          <a:xfrm>
            <a:off x="100222" y="3763509"/>
            <a:ext cx="1875139" cy="656884"/>
          </a:xfrm>
          <a:prstGeom prst="roundRect">
            <a:avLst/>
          </a:prstGeom>
          <a:solidFill>
            <a:srgbClr val="B4AFF3"/>
          </a:solidFill>
          <a:ln w="28575">
            <a:solidFill>
              <a:srgbClr val="7030A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dirty="0" err="1" smtClean="0"/>
              <a:t>FbxImporter</a:t>
            </a:r>
            <a:endParaRPr kumimoji="1" lang="ja-JP" altLang="en-US" dirty="0"/>
          </a:p>
        </p:txBody>
      </p:sp>
      <p:cxnSp>
        <p:nvCxnSpPr>
          <p:cNvPr id="97" name="曲線コネクタ 13"/>
          <p:cNvCxnSpPr>
            <a:stCxn id="89" idx="3"/>
            <a:endCxn id="6" idx="1"/>
          </p:cNvCxnSpPr>
          <p:nvPr/>
        </p:nvCxnSpPr>
        <p:spPr>
          <a:xfrm flipV="1">
            <a:off x="1975361" y="2367981"/>
            <a:ext cx="686734" cy="11345"/>
          </a:xfrm>
          <a:prstGeom prst="bentConnector3">
            <a:avLst>
              <a:gd name="adj1" fmla="val 50000"/>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6" name="曲線コネクタ 13"/>
          <p:cNvCxnSpPr>
            <a:stCxn id="89" idx="2"/>
            <a:endCxn id="90" idx="0"/>
          </p:cNvCxnSpPr>
          <p:nvPr/>
        </p:nvCxnSpPr>
        <p:spPr>
          <a:xfrm rot="5400000">
            <a:off x="577540" y="3303256"/>
            <a:ext cx="920505" cy="12700"/>
          </a:xfrm>
          <a:prstGeom prst="bentConnector3">
            <a:avLst>
              <a:gd name="adj1" fmla="val 50000"/>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1" name="曲線コネクタ 13"/>
          <p:cNvCxnSpPr>
            <a:stCxn id="90" idx="3"/>
            <a:endCxn id="6" idx="1"/>
          </p:cNvCxnSpPr>
          <p:nvPr/>
        </p:nvCxnSpPr>
        <p:spPr>
          <a:xfrm flipV="1">
            <a:off x="1975361" y="2367981"/>
            <a:ext cx="686734" cy="1723970"/>
          </a:xfrm>
          <a:prstGeom prst="curvedConnector3">
            <a:avLst>
              <a:gd name="adj1" fmla="val 50000"/>
            </a:avLst>
          </a:prstGeom>
          <a:ln w="25400">
            <a:solidFill>
              <a:srgbClr val="B4AFF3"/>
            </a:solidFill>
            <a:tailEnd type="triangle" w="lg" len="lg"/>
          </a:ln>
        </p:spPr>
        <p:style>
          <a:lnRef idx="1">
            <a:schemeClr val="accent1"/>
          </a:lnRef>
          <a:fillRef idx="0">
            <a:schemeClr val="accent1"/>
          </a:fillRef>
          <a:effectRef idx="0">
            <a:schemeClr val="accent1"/>
          </a:effectRef>
          <a:fontRef idx="minor">
            <a:schemeClr val="tx1"/>
          </a:fontRef>
        </p:style>
      </p:cxnSp>
      <p:sp>
        <p:nvSpPr>
          <p:cNvPr id="128" name="角丸四角形 127"/>
          <p:cNvSpPr/>
          <p:nvPr/>
        </p:nvSpPr>
        <p:spPr>
          <a:xfrm>
            <a:off x="7729430" y="5229488"/>
            <a:ext cx="2279279" cy="377072"/>
          </a:xfrm>
          <a:prstGeom prst="roundRect">
            <a:avLst/>
          </a:prstGeom>
          <a:solidFill>
            <a:schemeClr val="accent4">
              <a:lumMod val="20000"/>
              <a:lumOff val="80000"/>
            </a:schemeClr>
          </a:solidFill>
          <a:ln w="28575">
            <a:solidFill>
              <a:schemeClr val="accent4">
                <a:lumMod val="60000"/>
                <a:lumOff val="4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dirty="0" err="1" smtClean="0"/>
              <a:t>FbxFileTexture</a:t>
            </a:r>
            <a:endParaRPr kumimoji="1" lang="ja-JP" altLang="en-US" dirty="0"/>
          </a:p>
        </p:txBody>
      </p:sp>
      <p:sp>
        <p:nvSpPr>
          <p:cNvPr id="129" name="角丸四角形 128"/>
          <p:cNvSpPr/>
          <p:nvPr/>
        </p:nvSpPr>
        <p:spPr>
          <a:xfrm>
            <a:off x="7754083" y="5863153"/>
            <a:ext cx="2279279" cy="377072"/>
          </a:xfrm>
          <a:prstGeom prst="roundRect">
            <a:avLst/>
          </a:prstGeom>
          <a:solidFill>
            <a:schemeClr val="accent4">
              <a:lumMod val="20000"/>
              <a:lumOff val="80000"/>
            </a:schemeClr>
          </a:solidFill>
          <a:ln w="28575">
            <a:solidFill>
              <a:schemeClr val="accent4">
                <a:lumMod val="60000"/>
                <a:lumOff val="4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ja-JP" dirty="0" err="1" smtClean="0"/>
              <a:t>FbxFileTexture</a:t>
            </a:r>
            <a:endParaRPr kumimoji="1" lang="ja-JP" altLang="en-US" dirty="0"/>
          </a:p>
        </p:txBody>
      </p:sp>
      <p:cxnSp>
        <p:nvCxnSpPr>
          <p:cNvPr id="130" name="曲線コネクタ 13"/>
          <p:cNvCxnSpPr>
            <a:stCxn id="65" idx="3"/>
            <a:endCxn id="128" idx="1"/>
          </p:cNvCxnSpPr>
          <p:nvPr/>
        </p:nvCxnSpPr>
        <p:spPr>
          <a:xfrm flipV="1">
            <a:off x="6816514" y="5418024"/>
            <a:ext cx="912916" cy="256593"/>
          </a:xfrm>
          <a:prstGeom prst="bentConnector3">
            <a:avLst>
              <a:gd name="adj1" fmla="val 50000"/>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133" name="曲線コネクタ 13"/>
          <p:cNvCxnSpPr>
            <a:stCxn id="65" idx="3"/>
            <a:endCxn id="129" idx="1"/>
          </p:cNvCxnSpPr>
          <p:nvPr/>
        </p:nvCxnSpPr>
        <p:spPr>
          <a:xfrm>
            <a:off x="6816514" y="5674617"/>
            <a:ext cx="937569" cy="377072"/>
          </a:xfrm>
          <a:prstGeom prst="bentConnector3">
            <a:avLst>
              <a:gd name="adj1" fmla="val 50000"/>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77" name="曲線コネクタ 13"/>
          <p:cNvCxnSpPr>
            <a:stCxn id="20" idx="3"/>
            <a:endCxn id="66" idx="3"/>
          </p:cNvCxnSpPr>
          <p:nvPr/>
        </p:nvCxnSpPr>
        <p:spPr>
          <a:xfrm flipH="1">
            <a:off x="6816513" y="3952045"/>
            <a:ext cx="182310" cy="2415232"/>
          </a:xfrm>
          <a:prstGeom prst="curvedConnector3">
            <a:avLst>
              <a:gd name="adj1" fmla="val -125391"/>
            </a:avLst>
          </a:prstGeom>
          <a:ln w="25400">
            <a:solidFill>
              <a:srgbClr val="F9ADF7"/>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3" name="曲線コネクタ 13"/>
          <p:cNvCxnSpPr>
            <a:stCxn id="20" idx="3"/>
            <a:endCxn id="65" idx="3"/>
          </p:cNvCxnSpPr>
          <p:nvPr/>
        </p:nvCxnSpPr>
        <p:spPr>
          <a:xfrm flipH="1">
            <a:off x="6816514" y="3952045"/>
            <a:ext cx="182309" cy="1722572"/>
          </a:xfrm>
          <a:prstGeom prst="curvedConnector3">
            <a:avLst>
              <a:gd name="adj1" fmla="val -125392"/>
            </a:avLst>
          </a:prstGeom>
          <a:ln w="25400">
            <a:solidFill>
              <a:srgbClr val="F9ADF7"/>
            </a:solidFill>
            <a:tailEnd type="triangle" w="lg" len="lg"/>
          </a:ln>
        </p:spPr>
        <p:style>
          <a:lnRef idx="1">
            <a:schemeClr val="accent1"/>
          </a:lnRef>
          <a:fillRef idx="0">
            <a:schemeClr val="accent1"/>
          </a:fillRef>
          <a:effectRef idx="0">
            <a:schemeClr val="accent1"/>
          </a:effectRef>
          <a:fontRef idx="minor">
            <a:schemeClr val="tx1"/>
          </a:fontRef>
        </p:style>
      </p:cxnSp>
      <p:sp>
        <p:nvSpPr>
          <p:cNvPr id="3" name="正方形/長方形 2"/>
          <p:cNvSpPr/>
          <p:nvPr/>
        </p:nvSpPr>
        <p:spPr>
          <a:xfrm>
            <a:off x="7256121" y="3502372"/>
            <a:ext cx="2166138" cy="918022"/>
          </a:xfrm>
          <a:prstGeom prst="rect">
            <a:avLst/>
          </a:prstGeom>
          <a:noFill/>
          <a:ln w="38100">
            <a:solidFill>
              <a:srgbClr val="FF0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5" name="円形吹き出し 4"/>
          <p:cNvSpPr/>
          <p:nvPr/>
        </p:nvSpPr>
        <p:spPr>
          <a:xfrm>
            <a:off x="7990066" y="1735157"/>
            <a:ext cx="2864386" cy="1520327"/>
          </a:xfrm>
          <a:prstGeom prst="wedgeEllipseCallout">
            <a:avLst>
              <a:gd name="adj1" fmla="val -39665"/>
              <a:gd name="adj2" fmla="val 49886"/>
            </a:avLst>
          </a:prstGeom>
          <a:solidFill>
            <a:schemeClr val="bg1"/>
          </a:solidFill>
          <a:ln w="28575">
            <a:solidFill>
              <a:srgbClr val="00B0F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a:t>今回</a:t>
            </a:r>
            <a:r>
              <a:rPr kumimoji="1" lang="ja-JP" altLang="en-US" dirty="0" smtClean="0"/>
              <a:t>はここを</a:t>
            </a:r>
            <a:endParaRPr kumimoji="1" lang="en-US" altLang="ja-JP" dirty="0" smtClean="0"/>
          </a:p>
          <a:p>
            <a:pPr algn="ctr"/>
            <a:r>
              <a:rPr kumimoji="1" lang="ja-JP" altLang="en-US" dirty="0" smtClean="0"/>
              <a:t>学習します</a:t>
            </a:r>
            <a:endParaRPr kumimoji="1" lang="ja-JP" altLang="en-US" dirty="0"/>
          </a:p>
        </p:txBody>
      </p:sp>
      <p:sp>
        <p:nvSpPr>
          <p:cNvPr id="40" name="正方形/長方形 39"/>
          <p:cNvSpPr/>
          <p:nvPr/>
        </p:nvSpPr>
        <p:spPr>
          <a:xfrm>
            <a:off x="4199467" y="5297545"/>
            <a:ext cx="2883117" cy="1354260"/>
          </a:xfrm>
          <a:prstGeom prst="rect">
            <a:avLst/>
          </a:prstGeom>
          <a:noFill/>
          <a:ln w="38100">
            <a:solidFill>
              <a:srgbClr val="FF0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1" name="円形吹き出し 40"/>
          <p:cNvSpPr/>
          <p:nvPr/>
        </p:nvSpPr>
        <p:spPr>
          <a:xfrm>
            <a:off x="724140" y="4725917"/>
            <a:ext cx="2864386" cy="1520327"/>
          </a:xfrm>
          <a:prstGeom prst="wedgeEllipseCallout">
            <a:avLst>
              <a:gd name="adj1" fmla="val 67928"/>
              <a:gd name="adj2" fmla="val 36520"/>
            </a:avLst>
          </a:prstGeom>
          <a:solidFill>
            <a:schemeClr val="bg1"/>
          </a:solidFill>
          <a:ln w="28575">
            <a:solidFill>
              <a:srgbClr val="00B0F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a:t>今回</a:t>
            </a:r>
            <a:r>
              <a:rPr kumimoji="1" lang="ja-JP" altLang="en-US" dirty="0" smtClean="0"/>
              <a:t>はここを</a:t>
            </a:r>
            <a:endParaRPr kumimoji="1" lang="en-US" altLang="ja-JP" dirty="0" smtClean="0"/>
          </a:p>
          <a:p>
            <a:pPr algn="ctr"/>
            <a:r>
              <a:rPr kumimoji="1" lang="ja-JP" altLang="en-US" dirty="0" smtClean="0"/>
              <a:t>学習します</a:t>
            </a:r>
            <a:endParaRPr kumimoji="1" lang="ja-JP" altLang="en-US" dirty="0"/>
          </a:p>
        </p:txBody>
      </p:sp>
    </p:spTree>
    <p:extLst>
      <p:ext uri="{BB962C8B-B14F-4D97-AF65-F5344CB8AC3E}">
        <p14:creationId xmlns:p14="http://schemas.microsoft.com/office/powerpoint/2010/main" val="669991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ブレーンストーミングのプレゼンテーション">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Office_15870482_TF03460637.potx" id="{8F3B156D-932A-4C4F-B19B-13DA9C7AB513}" vid="{CAF0C7A8-6467-402F-B5CC-E460ADA54AE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ビジネス ブレーンストーミング プレゼンテーション</Template>
  <TotalTime>1937</TotalTime>
  <Words>457</Words>
  <Application>Microsoft Office PowerPoint</Application>
  <PresentationFormat>ワイド画面</PresentationFormat>
  <Paragraphs>209</Paragraphs>
  <Slides>15</Slides>
  <Notes>11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15</vt:i4>
      </vt:variant>
    </vt:vector>
  </HeadingPairs>
  <TitlesOfParts>
    <vt:vector size="21" baseType="lpstr">
      <vt:lpstr>Meiryo UI</vt:lpstr>
      <vt:lpstr>ＭＳ ゴシック</vt:lpstr>
      <vt:lpstr>ＭＳ 明朝</vt:lpstr>
      <vt:lpstr>Palatino Linotype</vt:lpstr>
      <vt:lpstr>Wingdings 2</vt:lpstr>
      <vt:lpstr>ブレーンストーミングのプレゼンテーション</vt:lpstr>
      <vt:lpstr>描画エンジン開発Ⅲ・Ⅳ</vt:lpstr>
      <vt:lpstr>授業内容</vt:lpstr>
      <vt:lpstr>実行結果</vt:lpstr>
      <vt:lpstr>実行結果</vt:lpstr>
      <vt:lpstr>実行結果</vt:lpstr>
      <vt:lpstr>複数マテリアルを内包するメッシュとは</vt:lpstr>
      <vt:lpstr>サブセットのおさらい</vt:lpstr>
      <vt:lpstr>FBXの全体的な構造</vt:lpstr>
      <vt:lpstr>FBXの全体的な構造</vt:lpstr>
      <vt:lpstr>課題でのskinned_meshの構造</vt:lpstr>
      <vt:lpstr>課題でのskinned_meshの構造</vt:lpstr>
      <vt:lpstr>FBXメッシュの情報からサブセットをつくる</vt:lpstr>
      <vt:lpstr>サブセット毎の頂点バッファをつくる</vt:lpstr>
      <vt:lpstr>サブセットの描画</vt:lpstr>
      <vt:lpstr>実習内容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描画エンジン制作Ⅰ</dc:title>
  <dc:creator>吉野 広二</dc:creator>
  <cp:lastModifiedBy>吉野 広二</cp:lastModifiedBy>
  <cp:revision>116</cp:revision>
  <dcterms:created xsi:type="dcterms:W3CDTF">2019-03-17T05:51:21Z</dcterms:created>
  <dcterms:modified xsi:type="dcterms:W3CDTF">2021-07-21T07:52:56Z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