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9" r:id="rId4"/>
    <p:sldId id="280" r:id="rId5"/>
    <p:sldId id="274" r:id="rId6"/>
    <p:sldId id="278" r:id="rId7"/>
    <p:sldId id="276" r:id="rId8"/>
    <p:sldId id="277" r:id="rId9"/>
    <p:sldId id="275" r:id="rId10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C081AD84-A75B-449E-AD21-47DCE620C9F5}">
          <p14:sldIdLst>
            <p14:sldId id="272"/>
            <p14:sldId id="273"/>
            <p14:sldId id="279"/>
            <p14:sldId id="280"/>
            <p14:sldId id="274"/>
            <p14:sldId id="278"/>
            <p14:sldId id="276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6738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03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ja-JP" dirty="0" smtClean="0"/>
          </a:p>
          <a:p>
            <a:pPr rtl="0"/>
            <a:r>
              <a:rPr lang="en-US" altLang="ja-JP" dirty="0" smtClean="0"/>
              <a:t>OBJ</a:t>
            </a:r>
            <a:r>
              <a:rPr lang="ja-JP" altLang="en-US" dirty="0" smtClean="0"/>
              <a:t>ファイルフォーマット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スタティックメッシュの作成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ファイルフォーマット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３Ｄジオメトリのみを表現するための単純なデータ形式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頂点データと面を構成する情報だけのデータ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テキスト形式のライン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)</a:t>
            </a:r>
            <a:r>
              <a:rPr lang="ja-JP" altLang="en-US" dirty="0" smtClean="0"/>
              <a:t>単位で情報が格納されている。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様々なＤＣＣツールで出力できる。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9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21" y="947273"/>
            <a:ext cx="6224081" cy="58531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558" y="947273"/>
            <a:ext cx="3705802" cy="59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OBJ</a:t>
            </a:r>
            <a:r>
              <a:rPr kumimoji="1" lang="ja-JP" altLang="en-US" dirty="0" smtClean="0"/>
              <a:t>ファイルの解析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テキストデータをライン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行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単位でトークン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字句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解析する。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std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wifstream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&gt;&gt; </a:t>
            </a:r>
            <a:r>
              <a:rPr lang="ja-JP" altLang="en-US" dirty="0" smtClean="0"/>
              <a:t>演算子でファイルからデータをトークン</a:t>
            </a:r>
            <a:r>
              <a:rPr lang="en-US" altLang="ja-JP" dirty="0" smtClean="0"/>
              <a:t>(</a:t>
            </a:r>
            <a:r>
              <a:rPr lang="ja-JP" altLang="en-US" dirty="0" smtClean="0"/>
              <a:t>字句</a:t>
            </a:r>
            <a:r>
              <a:rPr lang="en-US" altLang="ja-JP" dirty="0" smtClean="0"/>
              <a:t>)</a:t>
            </a:r>
            <a:r>
              <a:rPr lang="ja-JP" altLang="en-US" dirty="0" smtClean="0"/>
              <a:t>単位での読み出しができる。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デリミタ</a:t>
            </a:r>
            <a:r>
              <a:rPr lang="en-US" altLang="ja-JP" dirty="0" smtClean="0"/>
              <a:t>(</a:t>
            </a:r>
            <a:r>
              <a:rPr lang="ja-JP" altLang="en-US" dirty="0" smtClean="0"/>
              <a:t>区切り文字</a:t>
            </a:r>
            <a:r>
              <a:rPr lang="en-US" altLang="ja-JP" dirty="0" smtClean="0"/>
              <a:t>)</a:t>
            </a:r>
            <a:r>
              <a:rPr lang="ja-JP" altLang="en-US" dirty="0" smtClean="0"/>
              <a:t>はスペース、タブ、改行で読み出される。</a:t>
            </a:r>
            <a:endParaRPr lang="en-US" altLang="ja-JP" dirty="0" smtClean="0"/>
          </a:p>
          <a:p>
            <a:pPr lvl="2"/>
            <a:endParaRPr kumimoji="1" lang="en-US" altLang="ja-JP" dirty="0"/>
          </a:p>
          <a:p>
            <a:pPr lvl="1"/>
            <a:r>
              <a:rPr lang="en-US" altLang="ja-JP" dirty="0" err="1" smtClean="0"/>
              <a:t>strtok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でもトークン解析できる。</a:t>
            </a:r>
            <a:endParaRPr kumimoji="1" lang="en-US" altLang="ja-JP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101" y="3915202"/>
            <a:ext cx="5837071" cy="27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7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頂点法線とは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頂点が向いている向き。</a:t>
            </a:r>
            <a:endParaRPr lang="en-US" altLang="ja-JP" dirty="0" smtClean="0"/>
          </a:p>
          <a:p>
            <a:r>
              <a:rPr kumimoji="1" lang="ja-JP" altLang="en-US" dirty="0"/>
              <a:t>主</a:t>
            </a:r>
            <a:r>
              <a:rPr kumimoji="1" lang="ja-JP" altLang="en-US" dirty="0" smtClean="0"/>
              <a:t>にライティングの計算に使用する。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1026" name="Picture 2" descr="http://akiba.geocities.jp/directx7help/devdoc/live/directx/images/vertnrm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518" y="3043918"/>
            <a:ext cx="5005996" cy="305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80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en-US" altLang="ja-JP" dirty="0" smtClean="0"/>
              <a:t>OBJ</a:t>
            </a:r>
            <a:r>
              <a:rPr lang="ja-JP" altLang="en-US" dirty="0" smtClean="0"/>
              <a:t>ファイルフォーマットの仕様を調べて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頂点データを抽出し、メッシュを作成する。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作ったメッシュを画面に表示する。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676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704</TotalTime>
  <Words>158</Words>
  <Application>Microsoft Office PowerPoint</Application>
  <PresentationFormat>ワイド画面</PresentationFormat>
  <Paragraphs>35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実行結果</vt:lpstr>
      <vt:lpstr>OBJファイルフォーマット</vt:lpstr>
      <vt:lpstr>PowerPoint プレゼンテーション</vt:lpstr>
      <vt:lpstr>OBJファイルの解析</vt:lpstr>
      <vt:lpstr>頂点法線とは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69</cp:revision>
  <dcterms:created xsi:type="dcterms:W3CDTF">2019-03-17T05:51:21Z</dcterms:created>
  <dcterms:modified xsi:type="dcterms:W3CDTF">2021-03-08T03:11:45Z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