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280" r:id="rId4"/>
    <p:sldId id="281" r:id="rId5"/>
    <p:sldId id="274" r:id="rId6"/>
    <p:sldId id="278" r:id="rId7"/>
    <p:sldId id="277" r:id="rId8"/>
    <p:sldId id="282" r:id="rId9"/>
    <p:sldId id="276" r:id="rId10"/>
    <p:sldId id="275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270" autoAdjust="0"/>
  </p:normalViewPr>
  <p:slideViewPr>
    <p:cSldViewPr snapToGrid="0">
      <p:cViewPr varScale="1">
        <p:scale>
          <a:sx n="58" d="100"/>
          <a:sy n="58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2021年3月8日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2021年3月8日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2021年3月8日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2021年3月8日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UNIT14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OBJ</a:t>
            </a:r>
            <a:r>
              <a:rPr lang="ja-JP" altLang="en-US" dirty="0" smtClean="0"/>
              <a:t>ファイルと対応した</a:t>
            </a:r>
            <a:r>
              <a:rPr lang="en-US" altLang="ja-JP" dirty="0" smtClean="0"/>
              <a:t>MTL</a:t>
            </a:r>
            <a:r>
              <a:rPr lang="ja-JP" altLang="en-US" dirty="0" smtClean="0"/>
              <a:t>ファイルを読み込み、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材質</a:t>
            </a:r>
            <a:r>
              <a:rPr lang="en-US" altLang="ja-JP" dirty="0" smtClean="0"/>
              <a:t>(</a:t>
            </a:r>
            <a:r>
              <a:rPr lang="ja-JP" altLang="en-US" dirty="0" smtClean="0"/>
              <a:t>マテリアル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情報を抽出する。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OBJ</a:t>
            </a:r>
            <a:r>
              <a:rPr kumimoji="1" lang="ja-JP" altLang="en-US" dirty="0" smtClean="0"/>
              <a:t>ファイルからテクスチャ座標も含めたメッシュを作成する。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テクスチャが正しく貼られたメッシュを描画する。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613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altLang="ja-JP" dirty="0" smtClean="0"/>
          </a:p>
          <a:p>
            <a:pPr rtl="0"/>
            <a:r>
              <a:rPr lang="en-US" altLang="ja-JP" dirty="0" smtClean="0"/>
              <a:t>MTL</a:t>
            </a:r>
            <a:r>
              <a:rPr lang="ja-JP" altLang="en-US" dirty="0" smtClean="0"/>
              <a:t>ファイルフォーマット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ja-JP" altLang="en-US" dirty="0" smtClean="0"/>
              <a:t>ファイルパス操作</a:t>
            </a:r>
            <a:endParaRPr lang="en-US" altLang="ja-JP" dirty="0" smtClean="0"/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テクスチャマッピング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MTL</a:t>
            </a:r>
            <a:r>
              <a:rPr kumimoji="1" lang="ja-JP" altLang="en-US" dirty="0" smtClean="0"/>
              <a:t>ファイルフォーマット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OBJ</a:t>
            </a:r>
            <a:r>
              <a:rPr kumimoji="1" lang="ja-JP" altLang="en-US" dirty="0" smtClean="0"/>
              <a:t>ファイルに対応する</a:t>
            </a:r>
            <a:r>
              <a:rPr lang="ja-JP" altLang="en-US" dirty="0" smtClean="0"/>
              <a:t>材質</a:t>
            </a:r>
            <a:r>
              <a:rPr kumimoji="1" lang="en-US" altLang="ja-JP" dirty="0" smtClean="0"/>
              <a:t>(</a:t>
            </a:r>
            <a:r>
              <a:rPr lang="ja-JP" altLang="en-US" dirty="0"/>
              <a:t>マテリアル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データ</a:t>
            </a:r>
            <a:r>
              <a:rPr lang="ja-JP" altLang="en-US" dirty="0" smtClean="0"/>
              <a:t>ファイル。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テクスチャファイル名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環境光色</a:t>
            </a:r>
            <a:r>
              <a:rPr lang="en-US" altLang="ja-JP" dirty="0" smtClean="0"/>
              <a:t>(</a:t>
            </a:r>
            <a:r>
              <a:rPr lang="ja-JP" altLang="en-US" dirty="0" smtClean="0"/>
              <a:t>アンビエント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拡散反射光色</a:t>
            </a:r>
            <a:r>
              <a:rPr lang="en-US" altLang="ja-JP" dirty="0" smtClean="0"/>
              <a:t>(</a:t>
            </a:r>
            <a:r>
              <a:rPr lang="ja-JP" altLang="en-US" dirty="0" smtClean="0"/>
              <a:t>ディフューズ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鏡面反射光色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スペキュラ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透過度</a:t>
            </a:r>
            <a:r>
              <a:rPr lang="en-US" altLang="ja-JP" dirty="0" smtClean="0"/>
              <a:t>(</a:t>
            </a:r>
            <a:r>
              <a:rPr lang="ja-JP" altLang="en-US" dirty="0" smtClean="0"/>
              <a:t>ディゾルブ</a:t>
            </a:r>
            <a:r>
              <a:rPr lang="en-US" altLang="ja-JP" dirty="0" smtClean="0"/>
              <a:t>)</a:t>
            </a:r>
          </a:p>
          <a:p>
            <a:pPr marL="978408" lvl="3" indent="0">
              <a:buNone/>
            </a:pPr>
            <a:r>
              <a:rPr lang="ja-JP" altLang="en-US" dirty="0" smtClean="0"/>
              <a:t>：</a:t>
            </a:r>
            <a:endParaRPr lang="en-US" altLang="ja-JP" dirty="0" smtClean="0"/>
          </a:p>
          <a:p>
            <a:pPr marL="978408" lvl="3" indent="0"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10" y="4496964"/>
            <a:ext cx="3701120" cy="21520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455" y="4408572"/>
            <a:ext cx="3226591" cy="22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0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マテリアル</a:t>
            </a:r>
            <a:r>
              <a:rPr lang="ja-JP" altLang="en-US" dirty="0"/>
              <a:t>ファイル</a:t>
            </a:r>
            <a:r>
              <a:rPr kumimoji="1" lang="ja-JP" altLang="en-US" dirty="0" smtClean="0"/>
              <a:t>の読み込みの注意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自身のファイルの位置を基準とした相対パスになっている。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wchar_t</a:t>
            </a:r>
            <a:r>
              <a:rPr lang="en-US" altLang="ja-JP" dirty="0" smtClean="0"/>
              <a:t>* </a:t>
            </a:r>
            <a:r>
              <a:rPr lang="en-US" altLang="ja-JP" dirty="0" err="1" smtClean="0"/>
              <a:t>obj_filename</a:t>
            </a:r>
            <a:r>
              <a:rPr lang="en-US" altLang="ja-JP" dirty="0" smtClean="0"/>
              <a:t> = “Bison/Bison.obj”</a:t>
            </a:r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85" y="2888943"/>
            <a:ext cx="4887085" cy="204638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738238" y="2888943"/>
            <a:ext cx="504252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mtl_filename</a:t>
            </a:r>
            <a:r>
              <a:rPr kumimoji="1" lang="en-US" altLang="ja-JP" sz="2400" dirty="0" smtClean="0"/>
              <a:t> = “Bison/</a:t>
            </a:r>
            <a:r>
              <a:rPr kumimoji="1" lang="en-US" altLang="ja-JP" sz="2400" dirty="0" err="1" smtClean="0"/>
              <a:t>Bison.mtl</a:t>
            </a:r>
            <a:r>
              <a:rPr kumimoji="1" lang="en-US" altLang="ja-JP" sz="2400" dirty="0" smtClean="0"/>
              <a:t>”</a:t>
            </a:r>
            <a:endParaRPr kumimoji="1" lang="ja-JP" altLang="en-US" sz="2400" dirty="0" err="1" smtClean="0"/>
          </a:p>
        </p:txBody>
      </p:sp>
      <p:sp>
        <p:nvSpPr>
          <p:cNvPr id="9" name="右矢印 8"/>
          <p:cNvSpPr/>
          <p:nvPr/>
        </p:nvSpPr>
        <p:spPr>
          <a:xfrm rot="20661289">
            <a:off x="4512006" y="3393733"/>
            <a:ext cx="2117304" cy="237302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17" y="3471520"/>
            <a:ext cx="5332963" cy="3521449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513144" y="5232245"/>
            <a:ext cx="548254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texture_filename</a:t>
            </a:r>
            <a:r>
              <a:rPr kumimoji="1" lang="en-US" altLang="ja-JP" sz="2400" dirty="0" smtClean="0"/>
              <a:t> = “Bison/Bison.png”</a:t>
            </a:r>
            <a:endParaRPr kumimoji="1" lang="ja-JP" altLang="en-US" sz="2400" dirty="0" err="1" smtClean="0"/>
          </a:p>
        </p:txBody>
      </p:sp>
      <p:sp>
        <p:nvSpPr>
          <p:cNvPr id="12" name="右矢印 11"/>
          <p:cNvSpPr/>
          <p:nvPr/>
        </p:nvSpPr>
        <p:spPr>
          <a:xfrm rot="12240027">
            <a:off x="5153869" y="6025068"/>
            <a:ext cx="1683635" cy="260144"/>
          </a:xfrm>
          <a:prstGeom prst="rightArrow">
            <a:avLst/>
          </a:prstGeom>
          <a:solidFill>
            <a:schemeClr val="accent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9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ファイル</a:t>
            </a:r>
            <a:r>
              <a:rPr lang="ja-JP" altLang="en-US" dirty="0"/>
              <a:t>パス</a:t>
            </a:r>
            <a:r>
              <a:rPr lang="ja-JP" altLang="en-US" dirty="0" smtClean="0"/>
              <a:t>を分割する手段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以下の関数を使用することでファイルパスを分割できる。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_</a:t>
            </a:r>
            <a:r>
              <a:rPr kumimoji="1" lang="en-US" altLang="ja-JP" dirty="0" err="1" smtClean="0"/>
              <a:t>splitpath_s</a:t>
            </a:r>
            <a:r>
              <a:rPr kumimoji="1" lang="en-US" altLang="ja-JP" dirty="0" smtClean="0"/>
              <a:t>()</a:t>
            </a:r>
          </a:p>
          <a:p>
            <a:pPr lvl="1"/>
            <a:r>
              <a:rPr lang="en-US" altLang="ja-JP" dirty="0" smtClean="0"/>
              <a:t>_</a:t>
            </a:r>
            <a:r>
              <a:rPr lang="en-US" altLang="ja-JP" dirty="0" err="1" smtClean="0"/>
              <a:t>wsplitpath_s</a:t>
            </a:r>
            <a:r>
              <a:rPr lang="en-US" altLang="ja-JP" dirty="0" smtClean="0"/>
              <a:t>()</a:t>
            </a:r>
          </a:p>
          <a:p>
            <a:r>
              <a:rPr lang="ja-JP" altLang="en-US" dirty="0" smtClean="0"/>
              <a:t>以下の関数でパスをつなげることができる。</a:t>
            </a:r>
            <a:endParaRPr lang="en-US" altLang="ja-JP" dirty="0" smtClean="0"/>
          </a:p>
          <a:p>
            <a:pPr lvl="1"/>
            <a:r>
              <a:rPr lang="en-US" altLang="ja-JP" dirty="0"/>
              <a:t>_</a:t>
            </a:r>
            <a:r>
              <a:rPr lang="en-US" altLang="ja-JP" dirty="0" err="1" smtClean="0"/>
              <a:t>makepath_s</a:t>
            </a:r>
            <a:r>
              <a:rPr lang="en-US" altLang="ja-JP" dirty="0" smtClean="0"/>
              <a:t>()</a:t>
            </a:r>
          </a:p>
          <a:p>
            <a:pPr lvl="1"/>
            <a:r>
              <a:rPr lang="en-US" altLang="ja-JP" dirty="0" smtClean="0"/>
              <a:t>_</a:t>
            </a:r>
            <a:r>
              <a:rPr lang="en-US" altLang="ja-JP" dirty="0" err="1" smtClean="0"/>
              <a:t>wmakepath_s</a:t>
            </a:r>
            <a:r>
              <a:rPr lang="en-US" altLang="ja-JP" dirty="0" smtClean="0"/>
              <a:t>()</a:t>
            </a:r>
          </a:p>
          <a:p>
            <a:r>
              <a:rPr lang="ja-JP" altLang="en-US" dirty="0" smtClean="0"/>
              <a:t>例）</a:t>
            </a:r>
            <a:r>
              <a:rPr lang="en-US" altLang="ja-JP" dirty="0" smtClean="0"/>
              <a:t>C:\test_folder\Bison\Bison.obj</a:t>
            </a:r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28241"/>
              </p:ext>
            </p:extLst>
          </p:nvPr>
        </p:nvGraphicFramePr>
        <p:xfrm>
          <a:off x="1661611" y="5222218"/>
          <a:ext cx="8128000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66380">
                  <a:extLst>
                    <a:ext uri="{9D8B030D-6E8A-4147-A177-3AD203B41FA5}">
                      <a16:colId xmlns:a16="http://schemas.microsoft.com/office/drawing/2014/main" val="2584742775"/>
                    </a:ext>
                  </a:extLst>
                </a:gridCol>
                <a:gridCol w="5761620">
                  <a:extLst>
                    <a:ext uri="{9D8B030D-6E8A-4147-A177-3AD203B41FA5}">
                      <a16:colId xmlns:a16="http://schemas.microsoft.com/office/drawing/2014/main" val="169311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Drive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C:\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58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Directory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test_folder</a:t>
                      </a:r>
                      <a:r>
                        <a:rPr kumimoji="1" lang="en-US" altLang="ja-JP" dirty="0" smtClean="0"/>
                        <a:t>\Bison\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9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Filename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Bison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.</a:t>
                      </a:r>
                      <a:r>
                        <a:rPr kumimoji="1" lang="en-US" altLang="ja-JP" dirty="0" err="1" smtClean="0"/>
                        <a:t>obj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8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5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ファイル</a:t>
            </a:r>
            <a:r>
              <a:rPr lang="ja-JP" altLang="en-US" dirty="0"/>
              <a:t>パス</a:t>
            </a:r>
            <a:r>
              <a:rPr lang="ja-JP" altLang="en-US" dirty="0" smtClean="0"/>
              <a:t>を分割する手段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std</a:t>
            </a:r>
            <a:r>
              <a:rPr lang="en-US" altLang="ja-JP" dirty="0"/>
              <a:t>::</a:t>
            </a:r>
            <a:r>
              <a:rPr lang="en-US" altLang="ja-JP" dirty="0" err="1"/>
              <a:t>filesystem</a:t>
            </a:r>
            <a:r>
              <a:rPr lang="en-US" altLang="ja-JP" dirty="0"/>
              <a:t>::</a:t>
            </a:r>
            <a:r>
              <a:rPr lang="en-US" altLang="ja-JP" dirty="0" smtClean="0"/>
              <a:t>path</a:t>
            </a:r>
          </a:p>
          <a:p>
            <a:pPr lvl="1"/>
            <a:r>
              <a:rPr lang="en-US" altLang="ja-JP" dirty="0" smtClean="0"/>
              <a:t>C++17</a:t>
            </a:r>
            <a:r>
              <a:rPr lang="ja-JP" altLang="en-US" dirty="0" smtClean="0"/>
              <a:t>から使用できるファイルパス操作クラス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replace_filename</a:t>
            </a:r>
            <a:r>
              <a:rPr lang="en-US" altLang="ja-JP" dirty="0" smtClean="0"/>
              <a:t>(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err="1" smtClean="0"/>
              <a:t>replace_extension</a:t>
            </a:r>
            <a:r>
              <a:rPr lang="en-US" altLang="ja-JP" dirty="0" smtClean="0"/>
              <a:t>()</a:t>
            </a:r>
            <a:br>
              <a:rPr lang="en-US" altLang="ja-JP" dirty="0" smtClean="0"/>
            </a:br>
            <a:r>
              <a:rPr lang="ja-JP" altLang="en-US" dirty="0" smtClean="0"/>
              <a:t>　　　　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　などなど様々な便利な関数が用意されている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93192" lvl="1" indent="0"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130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テクスチャマッピング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ポリゴンの頂点の位置に</a:t>
            </a:r>
            <a:r>
              <a:rPr kumimoji="1" lang="ja-JP" altLang="en-US" dirty="0" smtClean="0"/>
              <a:t>テクスチャ画像の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どの位置をマッピングするか設定する。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obj</a:t>
            </a:r>
            <a:r>
              <a:rPr kumimoji="1" lang="ja-JP" altLang="en-US" dirty="0" smtClean="0"/>
              <a:t>からテクスチャ座標</a:t>
            </a:r>
            <a:r>
              <a:rPr kumimoji="1" lang="ja-JP" altLang="en-US" smtClean="0"/>
              <a:t>の取得する。</a:t>
            </a:r>
            <a:endParaRPr kumimoji="1" lang="en-US" altLang="ja-JP" dirty="0" smtClean="0"/>
          </a:p>
        </p:txBody>
      </p:sp>
      <p:pic>
        <p:nvPicPr>
          <p:cNvPr id="1026" name="Picture 2" descr="ããã¯ã¹ãã£ãããã³ã°ãã®ç»åæ¤ç´¢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171" y="3012491"/>
            <a:ext cx="5254172" cy="375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ina.jpn.ph/~rance/directx8/04/img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21" y="3791997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1257</TotalTime>
  <Words>187</Words>
  <Application>Microsoft Office PowerPoint</Application>
  <PresentationFormat>ワイド画面</PresentationFormat>
  <Paragraphs>56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描画エンジン開発Ⅰ・Ⅱ</vt:lpstr>
      <vt:lpstr>授業内容</vt:lpstr>
      <vt:lpstr>実行結果</vt:lpstr>
      <vt:lpstr>実行結果</vt:lpstr>
      <vt:lpstr>MTLファイルフォーマット</vt:lpstr>
      <vt:lpstr>マテリアルファイルの読み込みの注意</vt:lpstr>
      <vt:lpstr>ファイルパスを分割する手段</vt:lpstr>
      <vt:lpstr>ファイルパスを分割する手段</vt:lpstr>
      <vt:lpstr>テクスチャマッピング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82</cp:revision>
  <dcterms:created xsi:type="dcterms:W3CDTF">2019-03-17T05:51:21Z</dcterms:created>
  <dcterms:modified xsi:type="dcterms:W3CDTF">2021-03-08T04:44:23Z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