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72" r:id="rId2"/>
    <p:sldId id="273" r:id="rId3"/>
    <p:sldId id="284" r:id="rId4"/>
    <p:sldId id="280" r:id="rId5"/>
    <p:sldId id="274" r:id="rId6"/>
    <p:sldId id="276" r:id="rId7"/>
    <p:sldId id="283" r:id="rId8"/>
  </p:sldIdLst>
  <p:sldSz cx="12192000" cy="6858000"/>
  <p:notesSz cx="6858000" cy="9144000"/>
  <p:defaultTextStyle>
    <a:defPPr rtl="0">
      <a:defRPr lang="ja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8" autoAdjust="0"/>
    <p:restoredTop sz="75270" autoAdjust="0"/>
  </p:normalViewPr>
  <p:slideViewPr>
    <p:cSldViewPr snapToGrid="0">
      <p:cViewPr varScale="1">
        <p:scale>
          <a:sx n="58" d="100"/>
          <a:sy n="58" d="100"/>
        </p:scale>
        <p:origin x="118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148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DA88A-700E-4959-AD05-3C421866BDC6}" type="datetime4">
              <a:rPr kumimoji="1"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2021年3月4日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9A4F4-89FA-4551-A9F4-ECDBD52C06D6}" type="slidenum"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‹#›</a:t>
            </a:fld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248109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EECA54F6-A409-4052-BA8C-D33E3AF8AD29}" type="datetime4">
              <a:rPr lang="ja-JP" altLang="en-US" smtClean="0"/>
              <a:pPr/>
              <a:t>2021年3月4日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ja-JP" altLang="en-US" noProof="0" dirty="0"/>
              <a:t>クリックしてマスター テキストのスタイルを編集</a:t>
            </a:r>
          </a:p>
          <a:p>
            <a:pPr lvl="1" rtl="0"/>
            <a:r>
              <a:rPr lang="ja-JP" altLang="en-US" noProof="0" dirty="0"/>
              <a:t>第 </a:t>
            </a:r>
            <a:r>
              <a:rPr lang="en-US" altLang="ja-JP" noProof="0" dirty="0"/>
              <a:t>2 </a:t>
            </a:r>
            <a:r>
              <a:rPr lang="ja-JP" altLang="en-US" noProof="0" dirty="0"/>
              <a:t>レベル</a:t>
            </a:r>
          </a:p>
          <a:p>
            <a:pPr lvl="2" rtl="0"/>
            <a:r>
              <a:rPr lang="ja-JP" altLang="en-US" noProof="0" dirty="0"/>
              <a:t>第 </a:t>
            </a:r>
            <a:r>
              <a:rPr lang="en-US" altLang="ja-JP" noProof="0" dirty="0"/>
              <a:t>3 </a:t>
            </a:r>
            <a:r>
              <a:rPr lang="ja-JP" altLang="en-US" noProof="0" dirty="0"/>
              <a:t>レベル</a:t>
            </a:r>
          </a:p>
          <a:p>
            <a:pPr lvl="3" rtl="0"/>
            <a:r>
              <a:rPr lang="ja-JP" altLang="en-US" noProof="0" dirty="0"/>
              <a:t>第 </a:t>
            </a:r>
            <a:r>
              <a:rPr lang="en-US" altLang="ja-JP" noProof="0" dirty="0"/>
              <a:t>4 </a:t>
            </a:r>
            <a:r>
              <a:rPr lang="ja-JP" altLang="en-US" noProof="0" dirty="0"/>
              <a:t>レベル</a:t>
            </a:r>
          </a:p>
          <a:p>
            <a:pPr lvl="4" rtl="0"/>
            <a:r>
              <a:rPr lang="ja-JP" altLang="en-US" noProof="0" dirty="0"/>
              <a:t>第 </a:t>
            </a:r>
            <a:r>
              <a:rPr lang="en-US" altLang="ja-JP" noProof="0" dirty="0"/>
              <a:t>5 </a:t>
            </a:r>
            <a:r>
              <a:rPr lang="ja-JP" altLang="en-US" noProof="0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893B0CF2-7F87-4E02-A248-870047730F99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eiryo UI" panose="020B0604030504040204" pitchFamily="50" charset="-128"/>
        <a:ea typeface="Meiryo UI" panose="020B0604030504040204" pitchFamily="5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6351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07315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82443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93B0CF2-7F87-4E02-A248-870047730F99}" type="slidenum"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6</a:t>
            </a:fld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28453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altLang="ja-JP" smtClean="0"/>
              <a:pPr/>
              <a:t>7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78898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 9"/>
          <p:cNvGrpSpPr/>
          <p:nvPr/>
        </p:nvGrpSpPr>
        <p:grpSpPr>
          <a:xfrm>
            <a:off x="0" y="6208894"/>
            <a:ext cx="12192000" cy="649106"/>
            <a:chOff x="0" y="6208894"/>
            <a:chExt cx="12192000" cy="649106"/>
          </a:xfrm>
        </p:grpSpPr>
        <p:sp>
          <p:nvSpPr>
            <p:cNvPr id="2" name="長方形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cxnSp>
          <p:nvCxnSpPr>
            <p:cNvPr id="7" name="直線​​コネクタ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直線​​コネクタ 4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​​コネクタ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17" name="サブタイトル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 rtlCol="0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ja-JP" altLang="en-US" noProof="0" smtClean="0"/>
              <a:t>マスター サブタイトルの書式設定</a:t>
            </a:r>
            <a:endParaRPr kumimoji="0" lang="ja-JP" altLang="en-US" noProof="0" dirty="0"/>
          </a:p>
        </p:txBody>
      </p:sp>
      <p:sp>
        <p:nvSpPr>
          <p:cNvPr id="30" name="日付プレースホルダー 2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D9F5B4-D2B9-4671-9B63-0110E6386A4E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19" name="フッター プレースホルダー 1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27" name="スライド番号プレースホルダー 2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89D195-22A8-4E03-A4C1-FF558F7B427F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914402"/>
            <a:ext cx="8026400" cy="5211763"/>
          </a:xfrm>
        </p:spPr>
        <p:txBody>
          <a:bodyPr vert="eaVert" rtlCol="0"/>
          <a:lstStyle/>
          <a:p>
            <a:pPr lvl="0" rtl="0" eaLnBrk="1" latinLnBrk="0" hangingPunct="1"/>
            <a:r>
              <a:rPr lang="ja-JP" altLang="en-US" noProof="0" dirty="0"/>
              <a:t>クリックしてマスター テキストのスタイルを編集</a:t>
            </a:r>
          </a:p>
          <a:p>
            <a:pPr lvl="1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2 </a:t>
            </a:r>
            <a:r>
              <a:rPr kumimoji="1" lang="ja-JP" altLang="en-US" noProof="0" dirty="0" smtClean="0"/>
              <a:t>レベル</a:t>
            </a:r>
          </a:p>
          <a:p>
            <a:pPr lvl="2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3 </a:t>
            </a:r>
            <a:r>
              <a:rPr kumimoji="1" lang="ja-JP" altLang="en-US" noProof="0" dirty="0" smtClean="0"/>
              <a:t>レベル</a:t>
            </a:r>
          </a:p>
          <a:p>
            <a:pPr lvl="3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4 </a:t>
            </a:r>
            <a:r>
              <a:rPr kumimoji="1" lang="ja-JP" altLang="en-US" noProof="0" dirty="0" smtClean="0"/>
              <a:t>レベル</a:t>
            </a:r>
          </a:p>
          <a:p>
            <a:pPr lvl="4"/>
            <a:r>
              <a:rPr kumimoji="1" lang="ja-JP" altLang="en-US" noProof="0" dirty="0" smtClean="0"/>
              <a:t>第 </a:t>
            </a:r>
            <a:r>
              <a:rPr kumimoji="1" lang="en-US" altLang="ja-JP" noProof="0" dirty="0" smtClean="0"/>
              <a:t>5 </a:t>
            </a:r>
            <a:r>
              <a:rPr kumimoji="1" lang="ja-JP" altLang="en-US" noProof="0" dirty="0" smtClean="0"/>
              <a:t>レベル</a:t>
            </a:r>
            <a:endParaRPr kumimoji="1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9B777F-2BA6-42C0-83EF-2CC97DD0D6E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0C11D6-D226-45B1-8AA5-91C501F3B0E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 ヘッダ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rtlCol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rtlCol="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400AA1-06A4-444F-94EA-80BA16484187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段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rtlCol="0"/>
          <a:lstStyle/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 rtlCol="0"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38B790-6ACD-441F-B06D-4917F8B429D2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rtlCol="0" anchor="b"/>
          <a:lstStyle>
            <a:lvl1pPr>
              <a:defRPr/>
            </a:lvl1pPr>
          </a:lstStyle>
          <a:p>
            <a:pPr rtl="0"/>
            <a:r>
              <a:rPr lang="ja-JP" altLang="en-US" smtClean="0"/>
              <a:t>マスター タイトルの書式設定</a:t>
            </a:r>
            <a:endParaRPr kumimoji="0" 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rtlCol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rtlCol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 rtlCol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ja-JP" altLang="en-US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rtl="0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 dirty="0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296CEC-F0EC-4499-B406-555829E93D38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" dirty="0"/>
              <a:t>フッターを追加</a:t>
            </a:r>
            <a:endParaRPr 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rtlCol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C8EE4A-0564-4F19-AF56-1B86A81857A1}" type="datetime4">
              <a:rPr lang="ja-JP" altLang="en-US" smtClean="0"/>
              <a:t>2021年3月4日</a:t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D0A0B1-5389-4168-8C71-456999E01C6A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キャプション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rtlCol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+mj-cs"/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 rtlCol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  <a:p>
            <a:pPr lvl="1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 rtl="0" eaLnBrk="1" latinLnBrk="0" hangingPunct="1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  <a:endParaRPr kumimoji="0" lang="ja-JP" altLang="en-US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 rtlCol="0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FAF4E1-8E5B-454D-966C-37225B9702A6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キャプション付きの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1 つの角を切り取って丸めた四角形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ja-JP" altLang="en-US" sz="1800" noProof="0" dirty="0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rtlCol="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rtl="0"/>
            <a:r>
              <a:rPr lang="ja-JP" altLang="en-US" noProof="0" smtClean="0"/>
              <a:t>マスター タイトルの書式設定</a:t>
            </a:r>
            <a:endParaRPr kumimoji="0" lang="ja-JP" altLang="en-US" noProof="0" dirty="0"/>
          </a:p>
        </p:txBody>
      </p:sp>
      <p:sp>
        <p:nvSpPr>
          <p:cNvPr id="3" name="図プレースホルダー 2" descr="画像を追加する空のプレースホルダー。プレースホルダーをクリックし、追加する画像を選択します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ja-JP" altLang="en-US" noProof="0" smtClean="0"/>
              <a:t>図を追加</a:t>
            </a:r>
            <a:endParaRPr kumimoji="0" lang="ja-JP" altLang="en-US" noProof="0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rtlCol="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rtl="0" eaLnBrk="1" latinLnBrk="0" hangingPunct="1"/>
            <a:r>
              <a:rPr lang="ja-JP" altLang="en-US" noProof="0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A228A8-1DDA-4C9E-B7BB-B3D4A4576159}" type="datetime4">
              <a:rPr lang="ja-JP" altLang="en-US" smtClean="0"/>
              <a:t>2021年3月4日</a:t>
            </a:fld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ja-JP" altLang="en-US" noProof="0" dirty="0"/>
              <a:t>フッターを追加</a:t>
            </a:r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ja-JP" noProof="0" smtClean="0"/>
              <a:t>‹#›</a:t>
            </a:fld>
            <a:endParaRPr lang="ja-JP" altLang="en-US" noProof="0" dirty="0"/>
          </a:p>
        </p:txBody>
      </p:sp>
      <p:sp>
        <p:nvSpPr>
          <p:cNvPr id="10" name="フリーフォーム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フリーフォーム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rtlCol="0" anchor="t" compatLnSpc="1"/>
          <a:lstStyle/>
          <a:p>
            <a:pPr marL="0" algn="l" rtl="0" eaLnBrk="1" latinLnBrk="0" hangingPunct="1"/>
            <a:endParaRPr kumimoji="0" lang="ja-JP" altLang="en-US" sz="18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 24"/>
          <p:cNvGrpSpPr/>
          <p:nvPr/>
        </p:nvGrpSpPr>
        <p:grpSpPr>
          <a:xfrm>
            <a:off x="-29028" y="-7144"/>
            <a:ext cx="12240731" cy="6879658"/>
            <a:chOff x="0" y="-21658"/>
            <a:chExt cx="12240731" cy="6879658"/>
          </a:xfrm>
        </p:grpSpPr>
        <p:sp>
          <p:nvSpPr>
            <p:cNvPr id="26" name="長方形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ja-JP" altLang="en-US" noProof="0" dirty="0"/>
            </a:p>
          </p:txBody>
        </p:sp>
        <p:grpSp>
          <p:nvGrpSpPr>
            <p:cNvPr id="27" name="グループ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フリーフォーム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フリーフォーム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rtlCol="0" anchor="t" compatLnSpc="1"/>
              <a:lstStyle/>
              <a:p>
                <a:pPr marL="0" algn="l" rtl="0" eaLnBrk="1" latinLnBrk="0" hangingPunct="1"/>
                <a:endParaRPr kumimoji="0" lang="ja-JP" altLang="en-US" sz="1800" noProof="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グループ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フリーフォーム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  <p:sp>
              <p:nvSpPr>
                <p:cNvPr id="33" name="フリーフォーム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rtlCol="0" anchor="t" compatLnSpc="1"/>
                <a:lstStyle/>
                <a:p>
                  <a:pPr rtl="0"/>
                  <a:endParaRPr kumimoji="0" lang="ja-JP" altLang="en-US" sz="1800" noProof="0" dirty="0"/>
                </a:p>
              </p:txBody>
            </p:sp>
          </p:grpSp>
        </p:grpSp>
      </p:grpSp>
      <p:sp>
        <p:nvSpPr>
          <p:cNvPr id="9" name="タイトル プレースホルダー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rtlCol="0" anchor="b">
            <a:normAutofit/>
          </a:bodyPr>
          <a:lstStyle/>
          <a:p>
            <a:pPr rtl="0"/>
            <a:r>
              <a:rPr lang="ja-JP" altLang="en-US" noProof="0" dirty="0"/>
              <a:t>クリックしてマスター タイトルのスタイルを編集</a:t>
            </a:r>
            <a:endParaRPr kumimoji="0" lang="ja-JP" altLang="en-US" noProof="0" dirty="0"/>
          </a:p>
        </p:txBody>
      </p:sp>
      <p:sp>
        <p:nvSpPr>
          <p:cNvPr id="30" name="テキスト プレースホルダー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434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 eaLnBrk="1" latinLnBrk="0" hangingPunct="1"/>
            <a:r>
              <a:rPr lang="ja-JP" altLang="en-US" noProof="0" dirty="0" smtClean="0"/>
              <a:t>クリックしてマスター テキストのスタイルを編集</a:t>
            </a:r>
          </a:p>
          <a:p>
            <a:pPr lvl="1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2 </a:t>
            </a:r>
            <a:r>
              <a:rPr lang="ja-JP" altLang="en-US" noProof="0" dirty="0" smtClean="0"/>
              <a:t>レベル</a:t>
            </a:r>
          </a:p>
          <a:p>
            <a:pPr lvl="2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3 </a:t>
            </a:r>
            <a:r>
              <a:rPr lang="ja-JP" altLang="en-US" noProof="0" dirty="0" smtClean="0"/>
              <a:t>レベル</a:t>
            </a:r>
          </a:p>
          <a:p>
            <a:pPr lvl="3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4 </a:t>
            </a:r>
            <a:r>
              <a:rPr lang="ja-JP" altLang="en-US" noProof="0" dirty="0" smtClean="0"/>
              <a:t>レベル</a:t>
            </a:r>
          </a:p>
          <a:p>
            <a:pPr lvl="4" rtl="0" eaLnBrk="1" latinLnBrk="0" hangingPunct="1"/>
            <a:r>
              <a:rPr lang="ja-JP" altLang="en-US" noProof="0" dirty="0" smtClean="0"/>
              <a:t>第 </a:t>
            </a:r>
            <a:r>
              <a:rPr lang="en-US" altLang="ja-JP" noProof="0" dirty="0" smtClean="0"/>
              <a:t>5 </a:t>
            </a:r>
            <a:r>
              <a:rPr lang="ja-JP" altLang="en-US" noProof="0" dirty="0" smtClean="0"/>
              <a:t>レベル</a:t>
            </a:r>
            <a:endParaRPr lang="ja-JP" altLang="en-US" noProof="0" dirty="0"/>
          </a:p>
        </p:txBody>
      </p:sp>
      <p:sp>
        <p:nvSpPr>
          <p:cNvPr id="10" name="日付プレースホルダー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196E8732-2B4B-4F0A-8362-53F7A7DF2931}" type="datetime4">
              <a:rPr lang="ja-JP" altLang="en-US" smtClean="0"/>
              <a:t>2021年3月4日</a:t>
            </a:fld>
            <a:endParaRPr lang="en-US" dirty="0"/>
          </a:p>
        </p:txBody>
      </p:sp>
      <p:sp>
        <p:nvSpPr>
          <p:cNvPr id="22" name="フッター プレースホルダー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r>
              <a:rPr lang="ja-JP" altLang="en-US" noProof="0" dirty="0" smtClean="0"/>
              <a:t>フッターを追加</a:t>
            </a:r>
            <a:endParaRPr lang="ja-JP" altLang="en-US" noProof="0" dirty="0"/>
          </a:p>
        </p:txBody>
      </p:sp>
      <p:sp>
        <p:nvSpPr>
          <p:cNvPr id="18" name="スライド番号プレースホルダー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  <a:latin typeface="ＭＳ 明朝" panose="02020609040205080304" pitchFamily="17" charset="-128"/>
                <a:ea typeface="ＭＳ 明朝" panose="02020609040205080304" pitchFamily="17" charset="-128"/>
              </a:defRPr>
            </a:lvl1pPr>
          </a:lstStyle>
          <a:p>
            <a:fld id="{401CF334-2D5C-4859-84A6-CA7E6E43FAEB}" type="slidenum">
              <a:rPr lang="en-US" altLang="ja-JP" noProof="0" smtClean="0"/>
              <a:pPr/>
              <a:t>‹#›</a:t>
            </a:fld>
            <a:endParaRPr lang="ja-JP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0" hangingPunct="1">
        <a:lnSpc>
          <a:spcPct val="80000"/>
        </a:lnSpc>
        <a:spcBef>
          <a:spcPct val="0"/>
        </a:spcBef>
        <a:buNone/>
        <a:defRPr kumimoji="1" sz="5000" b="0" kern="1200">
          <a:ln>
            <a:noFill/>
          </a:ln>
          <a:solidFill>
            <a:schemeClr val="tx2"/>
          </a:solidFill>
          <a:effectLst/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1" sz="26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1" sz="24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1" sz="21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1" sz="2000" kern="1200">
          <a:solidFill>
            <a:schemeClr val="tx1"/>
          </a:solidFill>
          <a:latin typeface="ＭＳ 明朝" panose="02020609040205080304" pitchFamily="17" charset="-128"/>
          <a:ea typeface="ＭＳ 明朝" panose="02020609040205080304" pitchFamily="17" charset="-128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1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ja-JP" altLang="en-US" dirty="0"/>
              <a:t>描画エンジン開発</a:t>
            </a:r>
            <a:r>
              <a:rPr lang="en-US" altLang="ja-JP" dirty="0"/>
              <a:t>Ⅰ</a:t>
            </a:r>
            <a:r>
              <a:rPr lang="ja-JP" altLang="en-US" dirty="0"/>
              <a:t>・</a:t>
            </a:r>
            <a:r>
              <a:rPr lang="en-US" altLang="ja-JP" dirty="0"/>
              <a:t>Ⅱ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サブタイトル 4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ja-JP" dirty="0" smtClean="0"/>
              <a:t>UNIT07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授業</a:t>
            </a:r>
            <a:r>
              <a:rPr lang="ja-JP" altLang="en-US" dirty="0"/>
              <a:t>内容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marL="0" indent="0" rtl="0">
              <a:buNone/>
            </a:pPr>
            <a:endParaRPr lang="en-US" altLang="ja-JP" dirty="0" smtClean="0"/>
          </a:p>
          <a:p>
            <a:pPr rtl="0"/>
            <a:r>
              <a:rPr lang="ja-JP" altLang="en-US" dirty="0" smtClean="0"/>
              <a:t>スプライト</a:t>
            </a:r>
            <a:r>
              <a:rPr lang="ja-JP" altLang="en-US" dirty="0" smtClean="0"/>
              <a:t>の描画順番の制御</a:t>
            </a:r>
            <a:r>
              <a:rPr lang="en-US" altLang="ja-JP" smtClean="0">
                <a:latin typeface="ＭＳ 明朝" panose="02020609040205080304" pitchFamily="17" charset="-128"/>
                <a:ea typeface="ＭＳ 明朝" panose="02020609040205080304" pitchFamily="17" charset="-128"/>
              </a:rPr>
              <a:t/>
            </a:r>
            <a:br>
              <a:rPr lang="en-US" altLang="ja-JP" smtClean="0">
                <a:latin typeface="ＭＳ 明朝" panose="02020609040205080304" pitchFamily="17" charset="-128"/>
                <a:ea typeface="ＭＳ 明朝" panose="02020609040205080304" pitchFamily="17" charset="-128"/>
              </a:rPr>
            </a:br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実行結果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93713" y="1935163"/>
            <a:ext cx="7404573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48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スプライトの描画順の制御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en-US" altLang="ja-JP" dirty="0" smtClean="0"/>
              <a:t>2D</a:t>
            </a:r>
            <a:r>
              <a:rPr lang="ja-JP" altLang="en-US" dirty="0" smtClean="0"/>
              <a:t>スプライトの表示は後に描いたものを手前に表示する場合が多い。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r>
              <a:rPr lang="ja-JP" altLang="en-US" dirty="0" smtClean="0"/>
              <a:t>深度テストの設定で制御できる。</a:t>
            </a:r>
            <a:endParaRPr lang="en-US" altLang="ja-JP" dirty="0" smtClean="0"/>
          </a:p>
          <a:p>
            <a:pPr lvl="1"/>
            <a:r>
              <a:rPr lang="en-US" altLang="ja-JP" dirty="0"/>
              <a:t>ID3D11DepthStencilState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322007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深度テストとは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深度バッファに深度値</a:t>
            </a:r>
            <a:r>
              <a:rPr lang="en-US" altLang="ja-JP" dirty="0" smtClean="0"/>
              <a:t>(Z</a:t>
            </a:r>
            <a:r>
              <a:rPr lang="ja-JP" altLang="en-US" dirty="0" smtClean="0"/>
              <a:t>値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に書き込み、値が小さいものが手前になる。</a:t>
            </a:r>
            <a:endParaRPr lang="en-US" altLang="ja-JP" dirty="0"/>
          </a:p>
          <a:p>
            <a:pPr rtl="0"/>
            <a:endParaRPr lang="en-US" altLang="ja-JP" dirty="0" smtClean="0"/>
          </a:p>
          <a:p>
            <a:pPr rtl="0"/>
            <a:endParaRPr lang="en-US" altLang="ja-JP" dirty="0" smtClean="0"/>
          </a:p>
          <a:p>
            <a:pPr rtl="0"/>
            <a:endParaRPr lang="en-US" altLang="ja-JP" dirty="0" smtClean="0"/>
          </a:p>
        </p:txBody>
      </p:sp>
      <p:pic>
        <p:nvPicPr>
          <p:cNvPr id="1026" name="Picture 2" descr="http://marupeke296.com/images/DXG_No43_ZValueImage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08476"/>
            <a:ext cx="6029595" cy="3299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005_DepthBuffer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294" y="2905246"/>
            <a:ext cx="5250307" cy="311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</a:rPr>
              <a:t>必ず後に描いたものを手前に表示する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コンテンツ プレースホルダー 1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ja-JP" altLang="en-US" dirty="0" smtClean="0"/>
              <a:t>「深度テストをしない」設定にすることにより、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描いた順で表示物の制御ができるようになる。</a:t>
            </a:r>
            <a:endParaRPr lang="en-US" altLang="ja-JP" dirty="0"/>
          </a:p>
          <a:p>
            <a:pPr rtl="0"/>
            <a:endParaRPr lang="en-US" altLang="ja-JP" dirty="0" smtClean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rtl="0"/>
            <a:r>
              <a:rPr lang="ja-JP" altLang="en-US" dirty="0" smtClean="0"/>
              <a:t>今回は深度値を書き込む必要もない。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 smtClean="0"/>
          </a:p>
          <a:p>
            <a:pPr rtl="0"/>
            <a:r>
              <a:rPr lang="en-US" altLang="ja-JP" dirty="0" smtClean="0"/>
              <a:t>ID3D11DepthStencilState</a:t>
            </a:r>
            <a:r>
              <a:rPr lang="ja-JP" altLang="en-US" dirty="0" smtClean="0"/>
              <a:t>の設定をする。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深度テストをしない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深度書き込みをしない</a:t>
            </a:r>
            <a:r>
              <a:rPr lang="en-US" altLang="ja-JP" dirty="0"/>
              <a:t/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実習内容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スプライトを複数重ねて表示し、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後に描いたものを手前に表示するようにする。</a:t>
            </a:r>
            <a:endParaRPr kumimoji="1" lang="en-US" altLang="ja-JP" dirty="0" smtClean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7351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ブレーンストーミングのプレゼンテーション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15870482_TF03460637.potx" id="{8F3B156D-932A-4C4F-B19B-13DA9C7AB513}" vid="{CAF0C7A8-6467-402F-B5CC-E460ADA54AE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ビジネス ブレーンストーミング プレゼンテーション</Template>
  <TotalTime>719</TotalTime>
  <Words>103</Words>
  <Application>Microsoft Office PowerPoint</Application>
  <PresentationFormat>ワイド画面</PresentationFormat>
  <Paragraphs>29</Paragraphs>
  <Slides>7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Meiryo UI</vt:lpstr>
      <vt:lpstr>ＭＳ ゴシック</vt:lpstr>
      <vt:lpstr>ＭＳ 明朝</vt:lpstr>
      <vt:lpstr>Palatino Linotype</vt:lpstr>
      <vt:lpstr>Wingdings 2</vt:lpstr>
      <vt:lpstr>ブレーンストーミングのプレゼンテーション</vt:lpstr>
      <vt:lpstr>描画エンジン開発Ⅰ・Ⅱ</vt:lpstr>
      <vt:lpstr>授業内容</vt:lpstr>
      <vt:lpstr>実行結果</vt:lpstr>
      <vt:lpstr>スプライトの描画順の制御</vt:lpstr>
      <vt:lpstr>深度テストとは</vt:lpstr>
      <vt:lpstr>必ず後に描いたものを手前に表示する</vt:lpstr>
      <vt:lpstr>実習内容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描画エンジン制作Ⅰ</dc:title>
  <dc:creator>吉野 広二</dc:creator>
  <cp:lastModifiedBy>吉野 広二</cp:lastModifiedBy>
  <cp:revision>56</cp:revision>
  <dcterms:created xsi:type="dcterms:W3CDTF">2019-03-17T05:51:21Z</dcterms:created>
  <dcterms:modified xsi:type="dcterms:W3CDTF">2021-03-04T06:15:43Z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