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5"/>
  </p:notesMasterIdLst>
  <p:handoutMasterIdLst>
    <p:handoutMasterId r:id="rId26"/>
  </p:handoutMasterIdLst>
  <p:sldIdLst>
    <p:sldId id="272" r:id="rId2"/>
    <p:sldId id="273" r:id="rId3"/>
    <p:sldId id="293" r:id="rId4"/>
    <p:sldId id="274" r:id="rId5"/>
    <p:sldId id="275" r:id="rId6"/>
    <p:sldId id="276" r:id="rId7"/>
    <p:sldId id="277" r:id="rId8"/>
    <p:sldId id="278" r:id="rId9"/>
    <p:sldId id="279" r:id="rId10"/>
    <p:sldId id="280" r:id="rId11"/>
    <p:sldId id="284" r:id="rId12"/>
    <p:sldId id="282" r:id="rId13"/>
    <p:sldId id="285" r:id="rId14"/>
    <p:sldId id="286" r:id="rId15"/>
    <p:sldId id="288" r:id="rId16"/>
    <p:sldId id="287" r:id="rId17"/>
    <p:sldId id="289" r:id="rId18"/>
    <p:sldId id="294" r:id="rId19"/>
    <p:sldId id="295" r:id="rId20"/>
    <p:sldId id="296" r:id="rId21"/>
    <p:sldId id="290" r:id="rId22"/>
    <p:sldId id="291" r:id="rId23"/>
    <p:sldId id="292" r:id="rId24"/>
  </p:sldIdLst>
  <p:sldSz cx="12192000" cy="6858000"/>
  <p:notesSz cx="6858000" cy="9144000"/>
  <p:defaultTextStyle>
    <a:defPPr rtl="0">
      <a:defRPr lang="ja-JP"/>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799B23B-EC83-4686-B30A-512413B5E67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8" autoAdjust="0"/>
    <p:restoredTop sz="75270" autoAdjust="0"/>
  </p:normalViewPr>
  <p:slideViewPr>
    <p:cSldViewPr snapToGrid="0">
      <p:cViewPr varScale="1">
        <p:scale>
          <a:sx n="58" d="100"/>
          <a:sy n="58" d="100"/>
        </p:scale>
        <p:origin x="1188" y="7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9" d="100"/>
          <a:sy n="89" d="100"/>
        </p:scale>
        <p:origin x="3148" y="4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3" name="日付プレースホルダー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4DA88A-700E-4959-AD05-3C421866BDC6}" type="datetime4">
              <a:rPr kumimoji="1" lang="ja-JP" altLang="en-US" smtClean="0">
                <a:latin typeface="Meiryo UI" panose="020B0604030504040204" pitchFamily="50" charset="-128"/>
                <a:ea typeface="Meiryo UI" panose="020B0604030504040204" pitchFamily="50" charset="-128"/>
              </a:rPr>
              <a:t>2021年3月5日</a:t>
            </a:fld>
            <a:endParaRPr kumimoji="1" lang="ja-JP" altLang="en-US" dirty="0">
              <a:latin typeface="Meiryo UI" panose="020B0604030504040204" pitchFamily="50" charset="-128"/>
              <a:ea typeface="Meiryo UI" panose="020B0604030504040204" pitchFamily="50" charset="-128"/>
            </a:endParaRPr>
          </a:p>
        </p:txBody>
      </p:sp>
      <p:sp>
        <p:nvSpPr>
          <p:cNvPr id="4" name="フッター プレースホルダー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dirty="0">
              <a:latin typeface="Meiryo UI" panose="020B0604030504040204" pitchFamily="50" charset="-128"/>
              <a:ea typeface="Meiryo UI" panose="020B0604030504040204" pitchFamily="50" charset="-128"/>
            </a:endParaRPr>
          </a:p>
        </p:txBody>
      </p:sp>
      <p:sp>
        <p:nvSpPr>
          <p:cNvPr id="5" name="スライド番号プレースホルダー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A09A4F4-89FA-4551-A9F4-ECDBD52C06D6}" type="slidenum">
              <a:rPr kumimoji="1" lang="en-US" altLang="ja-JP" smtClean="0">
                <a:latin typeface="Meiryo UI" panose="020B0604030504040204" pitchFamily="50" charset="-128"/>
                <a:ea typeface="Meiryo UI" panose="020B0604030504040204" pitchFamily="50" charset="-128"/>
              </a:rPr>
              <a:t>‹#›</a:t>
            </a:fld>
            <a:endParaRPr kumimoji="1"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2524810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eiryo UI" panose="020B0604030504040204" pitchFamily="50" charset="-128"/>
                <a:ea typeface="Meiryo UI" panose="020B0604030504040204" pitchFamily="50" charset="-128"/>
              </a:defRPr>
            </a:lvl1pPr>
          </a:lstStyle>
          <a:p>
            <a:fld id="{EECA54F6-A409-4052-BA8C-D33E3AF8AD29}" type="datetime4">
              <a:rPr lang="ja-JP" altLang="en-US" smtClean="0"/>
              <a:pPr/>
              <a:t>2021年3月5日</a:t>
            </a:fld>
            <a:endParaRPr lang="ja-JP" altLang="en-US" dirty="0"/>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ja-JP" altLang="en-US" noProof="0" dirty="0"/>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ja-JP" altLang="en-US" noProof="0" dirty="0"/>
              <a:t>クリックしてマスター テキストのスタイルを編集</a:t>
            </a:r>
          </a:p>
          <a:p>
            <a:pPr lvl="1" rtl="0"/>
            <a:r>
              <a:rPr lang="ja-JP" altLang="en-US" noProof="0" dirty="0"/>
              <a:t>第 </a:t>
            </a:r>
            <a:r>
              <a:rPr lang="en-US" altLang="ja-JP" noProof="0" dirty="0"/>
              <a:t>2 </a:t>
            </a:r>
            <a:r>
              <a:rPr lang="ja-JP" altLang="en-US" noProof="0" dirty="0"/>
              <a:t>レベル</a:t>
            </a:r>
          </a:p>
          <a:p>
            <a:pPr lvl="2" rtl="0"/>
            <a:r>
              <a:rPr lang="ja-JP" altLang="en-US" noProof="0" dirty="0"/>
              <a:t>第 </a:t>
            </a:r>
            <a:r>
              <a:rPr lang="en-US" altLang="ja-JP" noProof="0" dirty="0"/>
              <a:t>3 </a:t>
            </a:r>
            <a:r>
              <a:rPr lang="ja-JP" altLang="en-US" noProof="0" dirty="0"/>
              <a:t>レベル</a:t>
            </a:r>
          </a:p>
          <a:p>
            <a:pPr lvl="3" rtl="0"/>
            <a:r>
              <a:rPr lang="ja-JP" altLang="en-US" noProof="0" dirty="0"/>
              <a:t>第 </a:t>
            </a:r>
            <a:r>
              <a:rPr lang="en-US" altLang="ja-JP" noProof="0" dirty="0"/>
              <a:t>4 </a:t>
            </a:r>
            <a:r>
              <a:rPr lang="ja-JP" altLang="en-US" noProof="0" dirty="0"/>
              <a:t>レベル</a:t>
            </a:r>
          </a:p>
          <a:p>
            <a:pPr lvl="4" rtl="0"/>
            <a:r>
              <a:rPr lang="ja-JP" altLang="en-US" noProof="0" dirty="0"/>
              <a:t>第 </a:t>
            </a:r>
            <a:r>
              <a:rPr lang="en-US" altLang="ja-JP" noProof="0" dirty="0"/>
              <a:t>5 </a:t>
            </a:r>
            <a:r>
              <a:rPr lang="ja-JP" altLang="en-US" noProof="0" dirty="0"/>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eiryo UI" panose="020B0604030504040204" pitchFamily="50" charset="-128"/>
                <a:ea typeface="Meiryo UI" panose="020B0604030504040204" pitchFamily="50" charset="-128"/>
              </a:defRPr>
            </a:lvl1pPr>
          </a:lstStyle>
          <a:p>
            <a:endParaRPr lang="ja-JP" altLang="en-US" dirty="0"/>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eiryo UI" panose="020B0604030504040204" pitchFamily="50" charset="-128"/>
                <a:ea typeface="Meiryo UI" panose="020B0604030504040204" pitchFamily="50" charset="-128"/>
              </a:defRPr>
            </a:lvl1pPr>
          </a:lstStyle>
          <a:p>
            <a:fld id="{893B0CF2-7F87-4E02-A248-870047730F99}" type="slidenum">
              <a:rPr lang="en-US" altLang="ja-JP" smtClean="0"/>
              <a:pPr/>
              <a:t>‹#›</a:t>
            </a:fld>
            <a:endParaRPr lang="ja-JP" altLang="en-US" dirty="0"/>
          </a:p>
        </p:txBody>
      </p:sp>
    </p:spTree>
    <p:extLst>
      <p:ext uri="{BB962C8B-B14F-4D97-AF65-F5344CB8AC3E}">
        <p14:creationId xmlns:p14="http://schemas.microsoft.com/office/powerpoint/2010/main" val="36149813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1pPr>
    <a:lvl2pPr marL="4572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2pPr>
    <a:lvl3pPr marL="9144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3pPr>
    <a:lvl4pPr marL="13716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4pPr>
    <a:lvl5pPr marL="1828800" algn="l" defTabSz="914400" rtl="0" eaLnBrk="1" latinLnBrk="0" hangingPunct="1">
      <a:defRPr sz="1200" kern="1200">
        <a:solidFill>
          <a:schemeClr val="tx1"/>
        </a:solidFill>
        <a:latin typeface="Meiryo UI" panose="020B0604030504040204" pitchFamily="50" charset="-128"/>
        <a:ea typeface="Meiryo UI" panose="020B0604030504040204" pitchFamily="50"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rtlCol="0"/>
          <a:lstStyle/>
          <a:p>
            <a:pPr rtl="0"/>
            <a:endParaRPr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rtlCol="0"/>
          <a:lstStyle/>
          <a:p>
            <a:pPr rtl="0"/>
            <a:fld id="{893B0CF2-7F87-4E02-A248-870047730F99}" type="slidenum">
              <a:rPr lang="en-US" altLang="ja-JP" smtClean="0">
                <a:latin typeface="Meiryo UI" panose="020B0604030504040204" pitchFamily="50" charset="-128"/>
                <a:ea typeface="Meiryo UI" panose="020B0604030504040204" pitchFamily="50" charset="-128"/>
              </a:rPr>
              <a:t>1</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14951338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latin typeface="Meiryo UI" panose="020B0604030504040204" pitchFamily="50" charset="-128"/>
              <a:ea typeface="Meiryo UI" panose="020B0604030504040204" pitchFamily="50" charset="-128"/>
            </a:endParaRPr>
          </a:p>
        </p:txBody>
      </p:sp>
      <p:sp>
        <p:nvSpPr>
          <p:cNvPr id="4" name="スライド番号プレースホルダー 3"/>
          <p:cNvSpPr>
            <a:spLocks noGrp="1"/>
          </p:cNvSpPr>
          <p:nvPr>
            <p:ph type="sldNum" sz="quarter" idx="10"/>
          </p:nvPr>
        </p:nvSpPr>
        <p:spPr/>
        <p:txBody>
          <a:bodyPr/>
          <a:lstStyle/>
          <a:p>
            <a:pPr rtl="0"/>
            <a:fld id="{893B0CF2-7F87-4E02-A248-870047730F99}" type="slidenum">
              <a:rPr lang="en-US" altLang="ja-JP" smtClean="0">
                <a:latin typeface="Meiryo UI" panose="020B0604030504040204" pitchFamily="50" charset="-128"/>
                <a:ea typeface="Meiryo UI" panose="020B0604030504040204" pitchFamily="50" charset="-128"/>
              </a:rPr>
              <a:t>2</a:t>
            </a:fld>
            <a:endParaRPr lang="ja-JP" altLang="en-US" dirty="0">
              <a:latin typeface="Meiryo UI" panose="020B0604030504040204" pitchFamily="50" charset="-128"/>
              <a:ea typeface="Meiryo UI" panose="020B0604030504040204" pitchFamily="50" charset="-128"/>
            </a:endParaRPr>
          </a:p>
        </p:txBody>
      </p:sp>
    </p:spTree>
    <p:extLst>
      <p:ext uri="{BB962C8B-B14F-4D97-AF65-F5344CB8AC3E}">
        <p14:creationId xmlns:p14="http://schemas.microsoft.com/office/powerpoint/2010/main" val="3663518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93B0CF2-7F87-4E02-A248-870047730F99}" type="slidenum">
              <a:rPr lang="en-US" altLang="ja-JP" smtClean="0"/>
              <a:pPr/>
              <a:t>17</a:t>
            </a:fld>
            <a:endParaRPr lang="ja-JP" altLang="en-US" dirty="0"/>
          </a:p>
        </p:txBody>
      </p:sp>
    </p:spTree>
    <p:extLst>
      <p:ext uri="{BB962C8B-B14F-4D97-AF65-F5344CB8AC3E}">
        <p14:creationId xmlns:p14="http://schemas.microsoft.com/office/powerpoint/2010/main" val="362051432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10"/>
          </p:nvPr>
        </p:nvSpPr>
        <p:spPr/>
        <p:txBody>
          <a:bodyPr/>
          <a:lstStyle/>
          <a:p>
            <a:fld id="{893B0CF2-7F87-4E02-A248-870047730F99}" type="slidenum">
              <a:rPr lang="en-US" altLang="ja-JP" smtClean="0"/>
              <a:pPr/>
              <a:t>23</a:t>
            </a:fld>
            <a:endParaRPr lang="ja-JP" altLang="en-US" dirty="0"/>
          </a:p>
        </p:txBody>
      </p:sp>
    </p:spTree>
    <p:extLst>
      <p:ext uri="{BB962C8B-B14F-4D97-AF65-F5344CB8AC3E}">
        <p14:creationId xmlns:p14="http://schemas.microsoft.com/office/powerpoint/2010/main" val="36735965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bg>
      <p:bgRef idx="1001">
        <a:schemeClr val="bg1"/>
      </p:bgRef>
    </p:bg>
    <p:spTree>
      <p:nvGrpSpPr>
        <p:cNvPr id="1" name=""/>
        <p:cNvGrpSpPr/>
        <p:nvPr/>
      </p:nvGrpSpPr>
      <p:grpSpPr>
        <a:xfrm>
          <a:off x="0" y="0"/>
          <a:ext cx="0" cy="0"/>
          <a:chOff x="0" y="0"/>
          <a:chExt cx="0" cy="0"/>
        </a:xfrm>
      </p:grpSpPr>
      <p:grpSp>
        <p:nvGrpSpPr>
          <p:cNvPr id="10" name="グループ 9"/>
          <p:cNvGrpSpPr/>
          <p:nvPr/>
        </p:nvGrpSpPr>
        <p:grpSpPr>
          <a:xfrm>
            <a:off x="0" y="6208894"/>
            <a:ext cx="12192000" cy="649106"/>
            <a:chOff x="0" y="6208894"/>
            <a:chExt cx="12192000" cy="649106"/>
          </a:xfrm>
        </p:grpSpPr>
        <p:sp>
          <p:nvSpPr>
            <p:cNvPr id="2" name="長方形 1"/>
            <p:cNvSpPr/>
            <p:nvPr/>
          </p:nvSpPr>
          <p:spPr>
            <a:xfrm>
              <a:off x="3048" y="6220178"/>
              <a:ext cx="12188952" cy="637822"/>
            </a:xfrm>
            <a:prstGeom prst="rect">
              <a:avLst/>
            </a:prstGeom>
            <a:ln>
              <a:noFill/>
            </a:ln>
          </p:spPr>
          <p:style>
            <a:lnRef idx="1">
              <a:schemeClr val="accent3"/>
            </a:lnRef>
            <a:fillRef idx="2">
              <a:schemeClr val="accent3"/>
            </a:fillRef>
            <a:effectRef idx="1">
              <a:schemeClr val="accent3"/>
            </a:effectRef>
            <a:fontRef idx="minor">
              <a:schemeClr val="dk1"/>
            </a:fontRef>
          </p:style>
          <p:txBody>
            <a:bodyPr rtlCol="0" anchor="ctr"/>
            <a:lstStyle/>
            <a:p>
              <a:pPr algn="ctr" rtl="0"/>
              <a:endParaRPr lang="ja-JP" altLang="en-US" noProof="0" dirty="0"/>
            </a:p>
          </p:txBody>
        </p:sp>
        <p:cxnSp>
          <p:nvCxnSpPr>
            <p:cNvPr id="7" name="直線​​コネクタ 6"/>
            <p:cNvCxnSpPr/>
            <p:nvPr/>
          </p:nvCxnSpPr>
          <p:spPr>
            <a:xfrm>
              <a:off x="0" y="6208894"/>
              <a:ext cx="12192000" cy="0"/>
            </a:xfrm>
            <a:prstGeom prst="line">
              <a:avLst/>
            </a:prstGeom>
            <a:ln w="12700">
              <a:solidFill>
                <a:schemeClr val="tx2"/>
              </a:solidFill>
            </a:ln>
          </p:spPr>
          <p:style>
            <a:lnRef idx="1">
              <a:schemeClr val="accent1"/>
            </a:lnRef>
            <a:fillRef idx="0">
              <a:schemeClr val="accent1"/>
            </a:fillRef>
            <a:effectRef idx="0">
              <a:schemeClr val="accent1"/>
            </a:effectRef>
            <a:fontRef idx="minor">
              <a:schemeClr val="tx1"/>
            </a:fontRef>
          </p:style>
        </p:cxnSp>
      </p:grpSp>
      <p:cxnSp>
        <p:nvCxnSpPr>
          <p:cNvPr id="5" name="直線​​コネクタ 4"/>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直線​​コネクタ 10"/>
          <p:cNvCxnSpPr/>
          <p:nvPr userDrawn="1"/>
        </p:nvCxnSpPr>
        <p:spPr>
          <a:xfrm flipV="1">
            <a:off x="3048" y="5937956"/>
            <a:ext cx="8241" cy="5644"/>
          </a:xfrm>
          <a:prstGeom prst="line">
            <a:avLst/>
          </a:prstGeom>
        </p:spPr>
        <p:style>
          <a:lnRef idx="1">
            <a:schemeClr val="accent1"/>
          </a:lnRef>
          <a:fillRef idx="0">
            <a:schemeClr val="accent1"/>
          </a:fillRef>
          <a:effectRef idx="0">
            <a:schemeClr val="accent1"/>
          </a:effectRef>
          <a:fontRef idx="minor">
            <a:schemeClr val="tx1"/>
          </a:fontRef>
        </p:style>
      </p:cxnSp>
      <p:sp>
        <p:nvSpPr>
          <p:cNvPr id="9" name="タイトル 8"/>
          <p:cNvSpPr>
            <a:spLocks noGrp="1"/>
          </p:cNvSpPr>
          <p:nvPr>
            <p:ph type="ctrTitle"/>
          </p:nvPr>
        </p:nvSpPr>
        <p:spPr>
          <a:xfrm>
            <a:off x="711200" y="1371600"/>
            <a:ext cx="10468864" cy="1828800"/>
          </a:xfrm>
          <a:ln>
            <a:noFill/>
          </a:ln>
        </p:spPr>
        <p:txBody>
          <a:bodyPr vert="horz" tIns="0" rIns="18288" bIns="0" rtlCol="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17" name="サブタイトル 16"/>
          <p:cNvSpPr>
            <a:spLocks noGrp="1"/>
          </p:cNvSpPr>
          <p:nvPr>
            <p:ph type="subTitle" idx="1"/>
          </p:nvPr>
        </p:nvSpPr>
        <p:spPr>
          <a:xfrm>
            <a:off x="711200" y="3228536"/>
            <a:ext cx="10472928" cy="1752600"/>
          </a:xfrm>
        </p:spPr>
        <p:txBody>
          <a:bodyPr lIns="0" rIns="18288" rtlCol="0"/>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pPr rtl="0"/>
            <a:r>
              <a:rPr lang="ja-JP" altLang="en-US" noProof="0" smtClean="0"/>
              <a:t>マスター サブタイトルの書式設定</a:t>
            </a:r>
            <a:endParaRPr kumimoji="0" lang="ja-JP" altLang="en-US" noProof="0" dirty="0"/>
          </a:p>
        </p:txBody>
      </p:sp>
      <p:sp>
        <p:nvSpPr>
          <p:cNvPr id="30" name="日付プレースホルダー 29"/>
          <p:cNvSpPr>
            <a:spLocks noGrp="1"/>
          </p:cNvSpPr>
          <p:nvPr>
            <p:ph type="dt" sz="half" idx="10"/>
          </p:nvPr>
        </p:nvSpPr>
        <p:spPr/>
        <p:txBody>
          <a:bodyPr rtlCol="0"/>
          <a:lstStyle/>
          <a:p>
            <a:pPr rtl="0"/>
            <a:fld id="{E7D9F5B4-D2B9-4671-9B63-0110E6386A4E}" type="datetime4">
              <a:rPr lang="ja-JP" altLang="en-US" smtClean="0"/>
              <a:t>2021年3月5日</a:t>
            </a:fld>
            <a:endParaRPr lang="en-US" dirty="0"/>
          </a:p>
        </p:txBody>
      </p:sp>
      <p:sp>
        <p:nvSpPr>
          <p:cNvPr id="19" name="フッター プレースホルダー 18"/>
          <p:cNvSpPr>
            <a:spLocks noGrp="1"/>
          </p:cNvSpPr>
          <p:nvPr>
            <p:ph type="ftr" sz="quarter" idx="11"/>
          </p:nvPr>
        </p:nvSpPr>
        <p:spPr/>
        <p:txBody>
          <a:bodyPr rtlCol="0"/>
          <a:lstStyle/>
          <a:p>
            <a:pPr rtl="0"/>
            <a:r>
              <a:rPr lang="ja-JP" altLang="en-US" noProof="0" dirty="0"/>
              <a:t>フッターを追加</a:t>
            </a:r>
          </a:p>
        </p:txBody>
      </p:sp>
      <p:sp>
        <p:nvSpPr>
          <p:cNvPr id="27" name="スライド番号プレースホルダー 2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29808200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smtClean="0"/>
              <a:t>マスター タイトルの書式設定</a:t>
            </a:r>
            <a:endParaRPr kumimoji="0" lang="ja-JP" altLang="en-US" noProof="0" dirty="0"/>
          </a:p>
        </p:txBody>
      </p:sp>
      <p:sp>
        <p:nvSpPr>
          <p:cNvPr id="3" name="縦書きテキスト プレースホルダー 2"/>
          <p:cNvSpPr>
            <a:spLocks noGrp="1"/>
          </p:cNvSpPr>
          <p:nvPr>
            <p:ph type="body" orient="vert" idx="1" hasCustomPrompt="1"/>
          </p:nvPr>
        </p:nvSpPr>
        <p:spPr/>
        <p:txBody>
          <a:bodyPr vert="eaVert" rtlCol="0"/>
          <a:lstStyle/>
          <a:p>
            <a:pPr lvl="0" rtl="0" eaLnBrk="1" latinLnBrk="0" hangingPunct="1"/>
            <a:r>
              <a:rPr lang="ja-JP" altLang="en-US" noProof="0" dirty="0"/>
              <a:t>クリックしてマスター テキストのスタイルを編集</a:t>
            </a:r>
          </a:p>
          <a:p>
            <a:pPr lvl="1"/>
            <a:r>
              <a:rPr kumimoji="1" lang="ja-JP" altLang="en-US" noProof="0" dirty="0" smtClean="0"/>
              <a:t>第 </a:t>
            </a:r>
            <a:r>
              <a:rPr kumimoji="1" lang="en-US" altLang="ja-JP" noProof="0" dirty="0" smtClean="0"/>
              <a:t>2 </a:t>
            </a:r>
            <a:r>
              <a:rPr kumimoji="1" lang="ja-JP" altLang="en-US" noProof="0" dirty="0" smtClean="0"/>
              <a:t>レベル</a:t>
            </a:r>
          </a:p>
          <a:p>
            <a:pPr lvl="2"/>
            <a:r>
              <a:rPr kumimoji="1" lang="ja-JP" altLang="en-US" noProof="0" dirty="0" smtClean="0"/>
              <a:t>第 </a:t>
            </a:r>
            <a:r>
              <a:rPr kumimoji="1" lang="en-US" altLang="ja-JP" noProof="0" dirty="0" smtClean="0"/>
              <a:t>3 </a:t>
            </a:r>
            <a:r>
              <a:rPr kumimoji="1" lang="ja-JP" altLang="en-US" noProof="0" dirty="0" smtClean="0"/>
              <a:t>レベル</a:t>
            </a:r>
          </a:p>
          <a:p>
            <a:pPr lvl="3"/>
            <a:r>
              <a:rPr kumimoji="1" lang="ja-JP" altLang="en-US" noProof="0" dirty="0" smtClean="0"/>
              <a:t>第 </a:t>
            </a:r>
            <a:r>
              <a:rPr kumimoji="1" lang="en-US" altLang="ja-JP" noProof="0" dirty="0" smtClean="0"/>
              <a:t>4 </a:t>
            </a:r>
            <a:r>
              <a:rPr kumimoji="1" lang="ja-JP" altLang="en-US" noProof="0" dirty="0" smtClean="0"/>
              <a:t>レベル</a:t>
            </a:r>
          </a:p>
          <a:p>
            <a:pPr lvl="4"/>
            <a:r>
              <a:rPr kumimoji="1" lang="ja-JP" altLang="en-US" noProof="0" dirty="0" smtClean="0"/>
              <a:t>第 </a:t>
            </a:r>
            <a:r>
              <a:rPr kumimoji="1" lang="en-US" altLang="ja-JP" noProof="0" dirty="0" smtClean="0"/>
              <a:t>5 </a:t>
            </a:r>
            <a:r>
              <a:rPr kumimoji="1" lang="ja-JP" altLang="en-US" noProof="0" dirty="0" smtClean="0"/>
              <a:t>レベル</a:t>
            </a:r>
            <a:endParaRPr kumimoji="1" lang="ja-JP" altLang="en-US" noProof="0" dirty="0"/>
          </a:p>
        </p:txBody>
      </p:sp>
      <p:sp>
        <p:nvSpPr>
          <p:cNvPr id="4" name="日付プレースホルダー 3"/>
          <p:cNvSpPr>
            <a:spLocks noGrp="1"/>
          </p:cNvSpPr>
          <p:nvPr>
            <p:ph type="dt" sz="half" idx="10"/>
          </p:nvPr>
        </p:nvSpPr>
        <p:spPr/>
        <p:txBody>
          <a:bodyPr rtlCol="0"/>
          <a:lstStyle/>
          <a:p>
            <a:pPr rtl="0"/>
            <a:fld id="{0189D195-22A8-4E03-A4C1-FF558F7B427F}" type="datetime4">
              <a:rPr lang="ja-JP" altLang="en-US" smtClean="0"/>
              <a:t>2021年3月5日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8777770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839200" y="914402"/>
            <a:ext cx="2743200" cy="5211763"/>
          </a:xfrm>
        </p:spPr>
        <p:txBody>
          <a:bodyPr vert="eaVert" rtlCol="0"/>
          <a:lstStyle/>
          <a:p>
            <a:pPr rtl="0"/>
            <a:r>
              <a:rPr lang="ja-JP" altLang="en-US" noProof="0" smtClean="0"/>
              <a:t>マスター タイトルの書式設定</a:t>
            </a:r>
            <a:endParaRPr kumimoji="0" lang="ja-JP" altLang="en-US" noProof="0" dirty="0"/>
          </a:p>
        </p:txBody>
      </p:sp>
      <p:sp>
        <p:nvSpPr>
          <p:cNvPr id="3" name="縦書きテキスト プレースホルダー 2"/>
          <p:cNvSpPr>
            <a:spLocks noGrp="1"/>
          </p:cNvSpPr>
          <p:nvPr>
            <p:ph type="body" orient="vert" idx="1" hasCustomPrompt="1"/>
          </p:nvPr>
        </p:nvSpPr>
        <p:spPr>
          <a:xfrm>
            <a:off x="609600" y="914402"/>
            <a:ext cx="8026400" cy="5211763"/>
          </a:xfrm>
        </p:spPr>
        <p:txBody>
          <a:bodyPr vert="eaVert" rtlCol="0"/>
          <a:lstStyle/>
          <a:p>
            <a:pPr lvl="0" rtl="0" eaLnBrk="1" latinLnBrk="0" hangingPunct="1"/>
            <a:r>
              <a:rPr lang="ja-JP" altLang="en-US" noProof="0" dirty="0"/>
              <a:t>クリックしてマスター テキストのスタイルを編集</a:t>
            </a:r>
          </a:p>
          <a:p>
            <a:pPr lvl="1"/>
            <a:r>
              <a:rPr kumimoji="1" lang="ja-JP" altLang="en-US" noProof="0" dirty="0" smtClean="0"/>
              <a:t>第 </a:t>
            </a:r>
            <a:r>
              <a:rPr kumimoji="1" lang="en-US" altLang="ja-JP" noProof="0" dirty="0" smtClean="0"/>
              <a:t>2 </a:t>
            </a:r>
            <a:r>
              <a:rPr kumimoji="1" lang="ja-JP" altLang="en-US" noProof="0" dirty="0" smtClean="0"/>
              <a:t>レベル</a:t>
            </a:r>
          </a:p>
          <a:p>
            <a:pPr lvl="2"/>
            <a:r>
              <a:rPr kumimoji="1" lang="ja-JP" altLang="en-US" noProof="0" dirty="0" smtClean="0"/>
              <a:t>第 </a:t>
            </a:r>
            <a:r>
              <a:rPr kumimoji="1" lang="en-US" altLang="ja-JP" noProof="0" dirty="0" smtClean="0"/>
              <a:t>3 </a:t>
            </a:r>
            <a:r>
              <a:rPr kumimoji="1" lang="ja-JP" altLang="en-US" noProof="0" dirty="0" smtClean="0"/>
              <a:t>レベル</a:t>
            </a:r>
          </a:p>
          <a:p>
            <a:pPr lvl="3"/>
            <a:r>
              <a:rPr kumimoji="1" lang="ja-JP" altLang="en-US" noProof="0" dirty="0" smtClean="0"/>
              <a:t>第 </a:t>
            </a:r>
            <a:r>
              <a:rPr kumimoji="1" lang="en-US" altLang="ja-JP" noProof="0" dirty="0" smtClean="0"/>
              <a:t>4 </a:t>
            </a:r>
            <a:r>
              <a:rPr kumimoji="1" lang="ja-JP" altLang="en-US" noProof="0" dirty="0" smtClean="0"/>
              <a:t>レベル</a:t>
            </a:r>
          </a:p>
          <a:p>
            <a:pPr lvl="4"/>
            <a:r>
              <a:rPr kumimoji="1" lang="ja-JP" altLang="en-US" noProof="0" dirty="0" smtClean="0"/>
              <a:t>第 </a:t>
            </a:r>
            <a:r>
              <a:rPr kumimoji="1" lang="en-US" altLang="ja-JP" noProof="0" dirty="0" smtClean="0"/>
              <a:t>5 </a:t>
            </a:r>
            <a:r>
              <a:rPr kumimoji="1" lang="ja-JP" altLang="en-US" noProof="0" dirty="0" smtClean="0"/>
              <a:t>レベル</a:t>
            </a:r>
            <a:endParaRPr kumimoji="1" lang="ja-JP" altLang="en-US" noProof="0" dirty="0"/>
          </a:p>
        </p:txBody>
      </p:sp>
      <p:sp>
        <p:nvSpPr>
          <p:cNvPr id="4" name="日付プレースホルダー 3"/>
          <p:cNvSpPr>
            <a:spLocks noGrp="1"/>
          </p:cNvSpPr>
          <p:nvPr>
            <p:ph type="dt" sz="half" idx="10"/>
          </p:nvPr>
        </p:nvSpPr>
        <p:spPr/>
        <p:txBody>
          <a:bodyPr rtlCol="0"/>
          <a:lstStyle/>
          <a:p>
            <a:pPr rtl="0"/>
            <a:fld id="{A59B777F-2BA6-42C0-83EF-2CC97DD0D6E7}" type="datetime4">
              <a:rPr lang="ja-JP" altLang="en-US" smtClean="0"/>
              <a:t>2021年3月5日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3697544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rtlCol="0"/>
          <a:lstStyle/>
          <a:p>
            <a:pPr rtl="0"/>
            <a:r>
              <a:rPr lang="ja-JP" altLang="en-US" noProof="0" smtClean="0"/>
              <a:t>マスター タイトルの書式設定</a:t>
            </a:r>
            <a:endParaRPr kumimoji="0" lang="ja-JP" altLang="en-US" noProof="0" dirty="0"/>
          </a:p>
        </p:txBody>
      </p:sp>
      <p:sp>
        <p:nvSpPr>
          <p:cNvPr id="3" name="コンテンツ プレースホルダー 2"/>
          <p:cNvSpPr>
            <a:spLocks noGrp="1"/>
          </p:cNvSpPr>
          <p:nvPr>
            <p:ph idx="1"/>
          </p:nvPr>
        </p:nvSpPr>
        <p:spPr/>
        <p:txBody>
          <a:bodyPr rtlCol="0"/>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4" name="日付プレースホルダー 3"/>
          <p:cNvSpPr>
            <a:spLocks noGrp="1"/>
          </p:cNvSpPr>
          <p:nvPr>
            <p:ph type="dt" sz="half" idx="10"/>
          </p:nvPr>
        </p:nvSpPr>
        <p:spPr/>
        <p:txBody>
          <a:bodyPr rtlCol="0"/>
          <a:lstStyle/>
          <a:p>
            <a:pPr rtl="0"/>
            <a:fld id="{030C11D6-D226-45B1-8AA5-91C501F3B0E7}" type="datetime4">
              <a:rPr lang="ja-JP" altLang="en-US" smtClean="0"/>
              <a:t>2021年3月5日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4816821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 ヘッダー">
    <p:spTree>
      <p:nvGrpSpPr>
        <p:cNvPr id="1" name=""/>
        <p:cNvGrpSpPr/>
        <p:nvPr/>
      </p:nvGrpSpPr>
      <p:grpSpPr>
        <a:xfrm>
          <a:off x="0" y="0"/>
          <a:ext cx="0" cy="0"/>
          <a:chOff x="0" y="0"/>
          <a:chExt cx="0" cy="0"/>
        </a:xfrm>
      </p:grpSpPr>
      <p:sp>
        <p:nvSpPr>
          <p:cNvPr id="2" name="タイトル 1"/>
          <p:cNvSpPr>
            <a:spLocks noGrp="1"/>
          </p:cNvSpPr>
          <p:nvPr>
            <p:ph type="title"/>
          </p:nvPr>
        </p:nvSpPr>
        <p:spPr>
          <a:xfrm>
            <a:off x="707136" y="1316736"/>
            <a:ext cx="10363200" cy="1362456"/>
          </a:xfrm>
          <a:ln>
            <a:noFill/>
          </a:ln>
        </p:spPr>
        <p:txBody>
          <a:bodyPr vert="horz" tIns="0" bIns="0" rtlCol="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3" name="テキスト プレースホルダー 2"/>
          <p:cNvSpPr>
            <a:spLocks noGrp="1"/>
          </p:cNvSpPr>
          <p:nvPr>
            <p:ph type="body" idx="1"/>
          </p:nvPr>
        </p:nvSpPr>
        <p:spPr>
          <a:xfrm>
            <a:off x="707136" y="2704664"/>
            <a:ext cx="10363200" cy="1509712"/>
          </a:xfrm>
        </p:spPr>
        <p:txBody>
          <a:bodyPr lIns="45720" rIns="45720" rtlCol="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rtl="0" eaLnBrk="1" latinLnBrk="0" hangingPunct="1"/>
            <a:r>
              <a:rPr lang="ja-JP" altLang="en-US" noProof="0" smtClean="0"/>
              <a:t>マスター テキストの書式設定</a:t>
            </a:r>
          </a:p>
        </p:txBody>
      </p:sp>
      <p:sp>
        <p:nvSpPr>
          <p:cNvPr id="4" name="日付プレースホルダー 3"/>
          <p:cNvSpPr>
            <a:spLocks noGrp="1"/>
          </p:cNvSpPr>
          <p:nvPr>
            <p:ph type="dt" sz="half" idx="10"/>
          </p:nvPr>
        </p:nvSpPr>
        <p:spPr/>
        <p:txBody>
          <a:bodyPr rtlCol="0"/>
          <a:lstStyle/>
          <a:p>
            <a:pPr rtl="0"/>
            <a:fld id="{E5400AA1-06A4-444F-94EA-80BA16484187}" type="datetime4">
              <a:rPr lang="ja-JP" altLang="en-US" smtClean="0"/>
              <a:t>2021年3月5日</a:t>
            </a:fld>
            <a:endParaRPr lang="en-US" dirty="0"/>
          </a:p>
        </p:txBody>
      </p:sp>
      <p:sp>
        <p:nvSpPr>
          <p:cNvPr id="5" name="フッター プレースホルダー 4"/>
          <p:cNvSpPr>
            <a:spLocks noGrp="1"/>
          </p:cNvSpPr>
          <p:nvPr>
            <p:ph type="ftr" sz="quarter" idx="11"/>
          </p:nvPr>
        </p:nvSpPr>
        <p:spPr/>
        <p:txBody>
          <a:bodyPr rtlCol="0"/>
          <a:lstStyle/>
          <a:p>
            <a:pPr rtl="0"/>
            <a:r>
              <a:rPr lang="ja-JP" altLang="en-US" noProof="0" dirty="0"/>
              <a:t>フッターを追加</a:t>
            </a:r>
          </a:p>
        </p:txBody>
      </p:sp>
      <p:sp>
        <p:nvSpPr>
          <p:cNvPr id="6" name="スライド番号プレースホルダー 5"/>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531933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段組">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704088"/>
            <a:ext cx="10972800" cy="1143000"/>
          </a:xfrm>
        </p:spPr>
        <p:txBody>
          <a:bodyPr rtlCol="0"/>
          <a:lstStyle/>
          <a:p>
            <a:pPr rtl="0"/>
            <a:r>
              <a:rPr lang="ja-JP" altLang="en-US" noProof="0" smtClean="0"/>
              <a:t>マスター タイトルの書式設定</a:t>
            </a:r>
            <a:endParaRPr kumimoji="0" lang="ja-JP" altLang="en-US" noProof="0" dirty="0"/>
          </a:p>
        </p:txBody>
      </p:sp>
      <p:sp>
        <p:nvSpPr>
          <p:cNvPr id="3" name="コンテンツ プレースホルダー 2"/>
          <p:cNvSpPr>
            <a:spLocks noGrp="1"/>
          </p:cNvSpPr>
          <p:nvPr>
            <p:ph sz="half" idx="1"/>
          </p:nvPr>
        </p:nvSpPr>
        <p:spPr>
          <a:xfrm>
            <a:off x="609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4" name="コンテンツ プレースホルダー 3"/>
          <p:cNvSpPr>
            <a:spLocks noGrp="1"/>
          </p:cNvSpPr>
          <p:nvPr>
            <p:ph sz="half" idx="2"/>
          </p:nvPr>
        </p:nvSpPr>
        <p:spPr>
          <a:xfrm>
            <a:off x="6197600" y="1920085"/>
            <a:ext cx="5384800" cy="4434840"/>
          </a:xfrm>
        </p:spPr>
        <p:txBody>
          <a:bodyPr rtlCol="0"/>
          <a:lstStyle>
            <a:lvl1pPr>
              <a:defRPr sz="2600"/>
            </a:lvl1pPr>
            <a:lvl2pPr>
              <a:defRPr sz="2400"/>
            </a:lvl2pPr>
            <a:lvl3pPr>
              <a:defRPr sz="2000"/>
            </a:lvl3pPr>
            <a:lvl4pPr>
              <a:defRPr sz="1800"/>
            </a:lvl4pPr>
            <a:lvl5pPr>
              <a:defRPr sz="1800"/>
            </a:lvl5pPr>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5" name="日付プレースホルダー 4"/>
          <p:cNvSpPr>
            <a:spLocks noGrp="1"/>
          </p:cNvSpPr>
          <p:nvPr>
            <p:ph type="dt" sz="half" idx="10"/>
          </p:nvPr>
        </p:nvSpPr>
        <p:spPr/>
        <p:txBody>
          <a:bodyPr rtlCol="0"/>
          <a:lstStyle/>
          <a:p>
            <a:pPr rtl="0"/>
            <a:fld id="{7538B790-6ACD-441F-B06D-4917F8B429D2}" type="datetime4">
              <a:rPr lang="ja-JP" altLang="en-US" smtClean="0"/>
              <a:t>2021年3月5日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7" name="スライド番号プレースホルダー 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09018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704088"/>
            <a:ext cx="10972800" cy="1143000"/>
          </a:xfrm>
        </p:spPr>
        <p:txBody>
          <a:bodyPr tIns="45720" rtlCol="0" anchor="b"/>
          <a:lstStyle>
            <a:lvl1pPr>
              <a:defRPr/>
            </a:lvl1pPr>
          </a:lstStyle>
          <a:p>
            <a:pPr rtl="0"/>
            <a:r>
              <a:rPr lang="ja-JP" altLang="en-US" smtClean="0"/>
              <a:t>マスター タイトルの書式設定</a:t>
            </a:r>
            <a:endParaRPr kumimoji="0" lang="en-US" dirty="0"/>
          </a:p>
        </p:txBody>
      </p:sp>
      <p:sp>
        <p:nvSpPr>
          <p:cNvPr id="3" name="テキスト プレースホルダー 2"/>
          <p:cNvSpPr>
            <a:spLocks noGrp="1"/>
          </p:cNvSpPr>
          <p:nvPr>
            <p:ph type="body" idx="1"/>
          </p:nvPr>
        </p:nvSpPr>
        <p:spPr>
          <a:xfrm>
            <a:off x="609600" y="1855248"/>
            <a:ext cx="5386917" cy="659352"/>
          </a:xfrm>
        </p:spPr>
        <p:txBody>
          <a:bodyPr lIns="45720" tIns="0" rIns="45720" bIns="0" rtlCol="0" anchor="ctr">
            <a:noAutofit/>
          </a:bodyP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ja-JP" altLang="en-US" smtClean="0"/>
              <a:t>マスター テキストの書式設定</a:t>
            </a:r>
          </a:p>
        </p:txBody>
      </p:sp>
      <p:sp>
        <p:nvSpPr>
          <p:cNvPr id="5" name="コンテンツ プレースホルダー 4"/>
          <p:cNvSpPr>
            <a:spLocks noGrp="1"/>
          </p:cNvSpPr>
          <p:nvPr>
            <p:ph sz="quarter" idx="2"/>
          </p:nvPr>
        </p:nvSpPr>
        <p:spPr>
          <a:xfrm>
            <a:off x="609600" y="2514600"/>
            <a:ext cx="5386917"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ja-JP" altLang="en-US" smtClean="0"/>
              <a:t>マスター テキストの書式設定</a:t>
            </a:r>
          </a:p>
          <a:p>
            <a:pPr lvl="1" rtl="0" eaLnBrk="1" latinLnBrk="0" hangingPunct="1"/>
            <a:r>
              <a:rPr lang="ja-JP" altLang="en-US" smtClean="0"/>
              <a:t>第 </a:t>
            </a:r>
            <a:r>
              <a:rPr lang="en-US" altLang="ja-JP" smtClean="0"/>
              <a:t>2 </a:t>
            </a:r>
            <a:r>
              <a:rPr lang="ja-JP" altLang="en-US" smtClean="0"/>
              <a:t>レベル</a:t>
            </a:r>
          </a:p>
          <a:p>
            <a:pPr lvl="2" rtl="0" eaLnBrk="1" latinLnBrk="0" hangingPunct="1"/>
            <a:r>
              <a:rPr lang="ja-JP" altLang="en-US" smtClean="0"/>
              <a:t>第 </a:t>
            </a:r>
            <a:r>
              <a:rPr lang="en-US" altLang="ja-JP" smtClean="0"/>
              <a:t>3 </a:t>
            </a:r>
            <a:r>
              <a:rPr lang="ja-JP" altLang="en-US" smtClean="0"/>
              <a:t>レベル</a:t>
            </a:r>
          </a:p>
          <a:p>
            <a:pPr lvl="3" rtl="0" eaLnBrk="1" latinLnBrk="0" hangingPunct="1"/>
            <a:r>
              <a:rPr lang="ja-JP" altLang="en-US" smtClean="0"/>
              <a:t>第 </a:t>
            </a:r>
            <a:r>
              <a:rPr lang="en-US" altLang="ja-JP" smtClean="0"/>
              <a:t>4 </a:t>
            </a:r>
            <a:r>
              <a:rPr lang="ja-JP" altLang="en-US" smtClean="0"/>
              <a:t>レベル</a:t>
            </a:r>
          </a:p>
          <a:p>
            <a:pPr lvl="4" rtl="0" eaLnBrk="1" latinLnBrk="0" hangingPunct="1"/>
            <a:r>
              <a:rPr lang="ja-JP" altLang="en-US" smtClean="0"/>
              <a:t>第 </a:t>
            </a:r>
            <a:r>
              <a:rPr lang="en-US" altLang="ja-JP" smtClean="0"/>
              <a:t>5 </a:t>
            </a:r>
            <a:r>
              <a:rPr lang="ja-JP" altLang="en-US" smtClean="0"/>
              <a:t>レベル</a:t>
            </a:r>
            <a:endParaRPr kumimoji="0" lang="en-US" dirty="0"/>
          </a:p>
        </p:txBody>
      </p:sp>
      <p:sp>
        <p:nvSpPr>
          <p:cNvPr id="4" name="テキスト プレースホルダー 3"/>
          <p:cNvSpPr>
            <a:spLocks noGrp="1"/>
          </p:cNvSpPr>
          <p:nvPr>
            <p:ph type="body" sz="half" idx="3"/>
          </p:nvPr>
        </p:nvSpPr>
        <p:spPr>
          <a:xfrm>
            <a:off x="6193368" y="1859758"/>
            <a:ext cx="5389033" cy="654843"/>
          </a:xfrm>
        </p:spPr>
        <p:txBody>
          <a:bodyPr lIns="45720" tIns="0" rIns="45720" bIns="0" rtlCol="0" anchor="ctr"/>
          <a:lstStyle>
            <a:lvl1pPr marL="0" indent="0">
              <a:buNone/>
              <a:defRPr sz="2400" b="1" cap="none" baseline="0">
                <a:solidFill>
                  <a:schemeClr val="tx1"/>
                </a:solidFill>
                <a:effectLst/>
              </a:defRPr>
            </a:lvl1pPr>
            <a:lvl2pPr>
              <a:buNone/>
              <a:defRPr sz="2000" b="1"/>
            </a:lvl2pPr>
            <a:lvl3pPr>
              <a:buNone/>
              <a:defRPr sz="1800" b="1"/>
            </a:lvl3pPr>
            <a:lvl4pPr>
              <a:buNone/>
              <a:defRPr sz="1600" b="1"/>
            </a:lvl4pPr>
            <a:lvl5pPr>
              <a:buNone/>
              <a:defRPr sz="1600" b="1"/>
            </a:lvl5pPr>
          </a:lstStyle>
          <a:p>
            <a:pPr lvl="0" rtl="0" eaLnBrk="1" latinLnBrk="0" hangingPunct="1"/>
            <a:r>
              <a:rPr lang="ja-JP" altLang="en-US" smtClean="0"/>
              <a:t>マスター テキストの書式設定</a:t>
            </a:r>
          </a:p>
        </p:txBody>
      </p:sp>
      <p:sp>
        <p:nvSpPr>
          <p:cNvPr id="6" name="コンテンツ プレースホルダー 5"/>
          <p:cNvSpPr>
            <a:spLocks noGrp="1"/>
          </p:cNvSpPr>
          <p:nvPr>
            <p:ph sz="quarter" idx="4"/>
          </p:nvPr>
        </p:nvSpPr>
        <p:spPr>
          <a:xfrm>
            <a:off x="6193368" y="2514600"/>
            <a:ext cx="5389033" cy="3845720"/>
          </a:xfrm>
        </p:spPr>
        <p:txBody>
          <a:bodyPr tIns="0" rtlCol="0"/>
          <a:lstStyle>
            <a:lvl1pPr>
              <a:defRPr sz="2200"/>
            </a:lvl1pPr>
            <a:lvl2pPr>
              <a:defRPr sz="2000"/>
            </a:lvl2pPr>
            <a:lvl3pPr>
              <a:defRPr sz="1800"/>
            </a:lvl3pPr>
            <a:lvl4pPr>
              <a:defRPr sz="1600"/>
            </a:lvl4pPr>
            <a:lvl5pPr>
              <a:defRPr sz="1600"/>
            </a:lvl5pPr>
          </a:lstStyle>
          <a:p>
            <a:pPr lvl="0" rtl="0" eaLnBrk="1" latinLnBrk="0" hangingPunct="1"/>
            <a:r>
              <a:rPr lang="ja-JP" altLang="en-US" smtClean="0"/>
              <a:t>マスター テキストの書式設定</a:t>
            </a:r>
          </a:p>
          <a:p>
            <a:pPr lvl="1" rtl="0" eaLnBrk="1" latinLnBrk="0" hangingPunct="1"/>
            <a:r>
              <a:rPr lang="ja-JP" altLang="en-US" smtClean="0"/>
              <a:t>第 </a:t>
            </a:r>
            <a:r>
              <a:rPr lang="en-US" altLang="ja-JP" smtClean="0"/>
              <a:t>2 </a:t>
            </a:r>
            <a:r>
              <a:rPr lang="ja-JP" altLang="en-US" smtClean="0"/>
              <a:t>レベル</a:t>
            </a:r>
          </a:p>
          <a:p>
            <a:pPr lvl="2" rtl="0" eaLnBrk="1" latinLnBrk="0" hangingPunct="1"/>
            <a:r>
              <a:rPr lang="ja-JP" altLang="en-US" smtClean="0"/>
              <a:t>第 </a:t>
            </a:r>
            <a:r>
              <a:rPr lang="en-US" altLang="ja-JP" smtClean="0"/>
              <a:t>3 </a:t>
            </a:r>
            <a:r>
              <a:rPr lang="ja-JP" altLang="en-US" smtClean="0"/>
              <a:t>レベル</a:t>
            </a:r>
          </a:p>
          <a:p>
            <a:pPr lvl="3" rtl="0" eaLnBrk="1" latinLnBrk="0" hangingPunct="1"/>
            <a:r>
              <a:rPr lang="ja-JP" altLang="en-US" smtClean="0"/>
              <a:t>第 </a:t>
            </a:r>
            <a:r>
              <a:rPr lang="en-US" altLang="ja-JP" smtClean="0"/>
              <a:t>4 </a:t>
            </a:r>
            <a:r>
              <a:rPr lang="ja-JP" altLang="en-US" smtClean="0"/>
              <a:t>レベル</a:t>
            </a:r>
          </a:p>
          <a:p>
            <a:pPr lvl="4" rtl="0" eaLnBrk="1" latinLnBrk="0" hangingPunct="1"/>
            <a:r>
              <a:rPr lang="ja-JP" altLang="en-US" smtClean="0"/>
              <a:t>第 </a:t>
            </a:r>
            <a:r>
              <a:rPr lang="en-US" altLang="ja-JP" smtClean="0"/>
              <a:t>5 </a:t>
            </a:r>
            <a:r>
              <a:rPr lang="ja-JP" altLang="en-US" smtClean="0"/>
              <a:t>レベル</a:t>
            </a:r>
            <a:endParaRPr kumimoji="0" lang="en-US" dirty="0"/>
          </a:p>
        </p:txBody>
      </p:sp>
      <p:sp>
        <p:nvSpPr>
          <p:cNvPr id="7" name="日付プレースホルダー 6"/>
          <p:cNvSpPr>
            <a:spLocks noGrp="1"/>
          </p:cNvSpPr>
          <p:nvPr>
            <p:ph type="dt" sz="half" idx="10"/>
          </p:nvPr>
        </p:nvSpPr>
        <p:spPr/>
        <p:txBody>
          <a:bodyPr rtlCol="0"/>
          <a:lstStyle/>
          <a:p>
            <a:pPr rtl="0"/>
            <a:fld id="{BA296CEC-F0EC-4499-B406-555829E93D38}" type="datetime4">
              <a:rPr lang="ja-JP" altLang="en-US" smtClean="0"/>
              <a:t>2021年3月5日</a:t>
            </a:fld>
            <a:endParaRPr lang="en-US" dirty="0"/>
          </a:p>
        </p:txBody>
      </p:sp>
      <p:sp>
        <p:nvSpPr>
          <p:cNvPr id="8" name="フッター プレースホルダー 7"/>
          <p:cNvSpPr>
            <a:spLocks noGrp="1"/>
          </p:cNvSpPr>
          <p:nvPr>
            <p:ph type="ftr" sz="quarter" idx="11"/>
          </p:nvPr>
        </p:nvSpPr>
        <p:spPr/>
        <p:txBody>
          <a:bodyPr rtlCol="0"/>
          <a:lstStyle/>
          <a:p>
            <a:pPr rtl="0"/>
            <a:r>
              <a:rPr lang="ja" dirty="0"/>
              <a:t>フッターを追加</a:t>
            </a:r>
            <a:endParaRPr lang="en-US" dirty="0"/>
          </a:p>
        </p:txBody>
      </p:sp>
      <p:sp>
        <p:nvSpPr>
          <p:cNvPr id="9" name="スライド番号プレースホルダー 8"/>
          <p:cNvSpPr>
            <a:spLocks noGrp="1"/>
          </p:cNvSpPr>
          <p:nvPr>
            <p:ph type="sldNum" sz="quarter" idx="12"/>
          </p:nvPr>
        </p:nvSpPr>
        <p:spPr/>
        <p:txBody>
          <a:bodyPr rtlCol="0"/>
          <a:lstStyle/>
          <a:p>
            <a:pPr rtl="0"/>
            <a:fld id="{401CF334-2D5C-4859-84A6-CA7E6E43FAEB}" type="slidenum">
              <a:rPr lang="en-US" smtClean="0"/>
              <a:t>‹#›</a:t>
            </a:fld>
            <a:endParaRPr lang="en-US" dirty="0"/>
          </a:p>
        </p:txBody>
      </p:sp>
    </p:spTree>
    <p:extLst>
      <p:ext uri="{BB962C8B-B14F-4D97-AF65-F5344CB8AC3E}">
        <p14:creationId xmlns:p14="http://schemas.microsoft.com/office/powerpoint/2010/main" val="125018853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a:xfrm>
            <a:off x="609600" y="704088"/>
            <a:ext cx="11074400" cy="1143000"/>
          </a:xfrm>
        </p:spPr>
        <p:txBody>
          <a:bodyPr vert="horz" tIns="45720" bIns="0" rtlCol="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3" name="日付プレースホルダー 2"/>
          <p:cNvSpPr>
            <a:spLocks noGrp="1"/>
          </p:cNvSpPr>
          <p:nvPr>
            <p:ph type="dt" sz="half" idx="10"/>
          </p:nvPr>
        </p:nvSpPr>
        <p:spPr/>
        <p:txBody>
          <a:bodyPr rtlCol="0"/>
          <a:lstStyle/>
          <a:p>
            <a:pPr rtl="0"/>
            <a:fld id="{7BC8EE4A-0564-4F19-AF56-1B86A81857A1}" type="datetime4">
              <a:rPr lang="ja-JP" altLang="en-US" smtClean="0"/>
              <a:t>2021年3月5日</a:t>
            </a:fld>
            <a:endParaRPr lang="en-US"/>
          </a:p>
        </p:txBody>
      </p:sp>
      <p:sp>
        <p:nvSpPr>
          <p:cNvPr id="4" name="フッター プレースホルダー 3"/>
          <p:cNvSpPr>
            <a:spLocks noGrp="1"/>
          </p:cNvSpPr>
          <p:nvPr>
            <p:ph type="ftr" sz="quarter" idx="11"/>
          </p:nvPr>
        </p:nvSpPr>
        <p:spPr/>
        <p:txBody>
          <a:bodyPr rtlCol="0"/>
          <a:lstStyle/>
          <a:p>
            <a:pPr rtl="0"/>
            <a:r>
              <a:rPr lang="ja-JP" altLang="en-US" noProof="0" dirty="0"/>
              <a:t>フッターを追加</a:t>
            </a:r>
          </a:p>
        </p:txBody>
      </p:sp>
      <p:sp>
        <p:nvSpPr>
          <p:cNvPr id="5" name="スライド番号プレースホルダー 4"/>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30718149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rtlCol="0"/>
          <a:lstStyle/>
          <a:p>
            <a:pPr rtl="0"/>
            <a:fld id="{AAD0A0B1-5389-4168-8C71-456999E01C6A}" type="datetime4">
              <a:rPr lang="ja-JP" altLang="en-US" smtClean="0"/>
              <a:t>2021年3月5日</a:t>
            </a:fld>
            <a:endParaRPr lang="en-US" dirty="0"/>
          </a:p>
        </p:txBody>
      </p:sp>
      <p:sp>
        <p:nvSpPr>
          <p:cNvPr id="3" name="フッター プレースホルダー 2"/>
          <p:cNvSpPr>
            <a:spLocks noGrp="1"/>
          </p:cNvSpPr>
          <p:nvPr>
            <p:ph type="ftr" sz="quarter" idx="11"/>
          </p:nvPr>
        </p:nvSpPr>
        <p:spPr/>
        <p:txBody>
          <a:bodyPr rtlCol="0"/>
          <a:lstStyle/>
          <a:p>
            <a:pPr rtl="0"/>
            <a:r>
              <a:rPr lang="ja-JP" altLang="en-US" noProof="0" dirty="0"/>
              <a:t>フッターを追加</a:t>
            </a:r>
          </a:p>
        </p:txBody>
      </p:sp>
      <p:sp>
        <p:nvSpPr>
          <p:cNvPr id="4" name="スライド番号プレースホルダー 3"/>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25288213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キャプション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914400" y="514352"/>
            <a:ext cx="3657600" cy="1162050"/>
          </a:xfrm>
        </p:spPr>
        <p:txBody>
          <a:bodyPr lIns="0" rtlCol="0" anchor="b">
            <a:noAutofit/>
          </a:bodyPr>
          <a:lstStyle>
            <a:lvl1pPr algn="l" rtl="0">
              <a:spcBef>
                <a:spcPct val="0"/>
              </a:spcBef>
              <a:buNone/>
              <a:defRPr sz="2600" b="0">
                <a:ln>
                  <a:noFill/>
                </a:ln>
                <a:solidFill>
                  <a:schemeClr val="tx2"/>
                </a:solidFill>
                <a:effectLst/>
                <a:latin typeface="Meiryo UI" panose="020B0604030504040204" pitchFamily="50" charset="-128"/>
                <a:ea typeface="Meiryo UI" panose="020B0604030504040204" pitchFamily="50" charset="-128"/>
                <a:cs typeface="+mj-cs"/>
              </a:defRPr>
            </a:lvl1pPr>
          </a:lstStyle>
          <a:p>
            <a:pPr rtl="0"/>
            <a:r>
              <a:rPr lang="ja-JP" altLang="en-US" noProof="0" smtClean="0"/>
              <a:t>マスター タイトルの書式設定</a:t>
            </a:r>
            <a:endParaRPr kumimoji="0" lang="ja-JP" altLang="en-US" noProof="0" dirty="0"/>
          </a:p>
        </p:txBody>
      </p:sp>
      <p:sp>
        <p:nvSpPr>
          <p:cNvPr id="4" name="コンテンツ プレースホルダー 3"/>
          <p:cNvSpPr>
            <a:spLocks noGrp="1"/>
          </p:cNvSpPr>
          <p:nvPr>
            <p:ph sz="half" idx="1"/>
          </p:nvPr>
        </p:nvSpPr>
        <p:spPr>
          <a:xfrm>
            <a:off x="4766733" y="1676400"/>
            <a:ext cx="6815667" cy="4572000"/>
          </a:xfrm>
        </p:spPr>
        <p:txBody>
          <a:bodyPr tIns="0" rtlCol="0"/>
          <a:lstStyle>
            <a:lvl1pPr>
              <a:defRPr sz="2800"/>
            </a:lvl1pPr>
            <a:lvl2pPr>
              <a:defRPr sz="2600"/>
            </a:lvl2pPr>
            <a:lvl3pPr>
              <a:defRPr sz="2400"/>
            </a:lvl3pPr>
            <a:lvl4pPr>
              <a:defRPr sz="2000"/>
            </a:lvl4pPr>
            <a:lvl5pPr>
              <a:defRPr sz="1800"/>
            </a:lvl5pPr>
          </a:lstStyle>
          <a:p>
            <a:pPr lvl="0" rtl="0" eaLnBrk="1" latinLnBrk="0" hangingPunct="1"/>
            <a:r>
              <a:rPr lang="ja-JP" altLang="en-US" noProof="0" smtClean="0"/>
              <a:t>マスター テキストの書式設定</a:t>
            </a:r>
          </a:p>
          <a:p>
            <a:pPr lvl="1" rtl="0" eaLnBrk="1" latinLnBrk="0" hangingPunct="1"/>
            <a:r>
              <a:rPr lang="ja-JP" altLang="en-US" noProof="0" smtClean="0"/>
              <a:t>第 </a:t>
            </a:r>
            <a:r>
              <a:rPr lang="en-US" altLang="ja-JP" noProof="0" smtClean="0"/>
              <a:t>2 </a:t>
            </a:r>
            <a:r>
              <a:rPr lang="ja-JP" altLang="en-US" noProof="0" smtClean="0"/>
              <a:t>レベル</a:t>
            </a:r>
          </a:p>
          <a:p>
            <a:pPr lvl="2" rtl="0" eaLnBrk="1" latinLnBrk="0" hangingPunct="1"/>
            <a:r>
              <a:rPr lang="ja-JP" altLang="en-US" noProof="0" smtClean="0"/>
              <a:t>第 </a:t>
            </a:r>
            <a:r>
              <a:rPr lang="en-US" altLang="ja-JP" noProof="0" smtClean="0"/>
              <a:t>3 </a:t>
            </a:r>
            <a:r>
              <a:rPr lang="ja-JP" altLang="en-US" noProof="0" smtClean="0"/>
              <a:t>レベル</a:t>
            </a:r>
          </a:p>
          <a:p>
            <a:pPr lvl="3" rtl="0" eaLnBrk="1" latinLnBrk="0" hangingPunct="1"/>
            <a:r>
              <a:rPr lang="ja-JP" altLang="en-US" noProof="0" smtClean="0"/>
              <a:t>第 </a:t>
            </a:r>
            <a:r>
              <a:rPr lang="en-US" altLang="ja-JP" noProof="0" smtClean="0"/>
              <a:t>4 </a:t>
            </a:r>
            <a:r>
              <a:rPr lang="ja-JP" altLang="en-US" noProof="0" smtClean="0"/>
              <a:t>レベル</a:t>
            </a:r>
          </a:p>
          <a:p>
            <a:pPr lvl="4" rtl="0" eaLnBrk="1" latinLnBrk="0" hangingPunct="1"/>
            <a:r>
              <a:rPr lang="ja-JP" altLang="en-US" noProof="0" smtClean="0"/>
              <a:t>第 </a:t>
            </a:r>
            <a:r>
              <a:rPr lang="en-US" altLang="ja-JP" noProof="0" smtClean="0"/>
              <a:t>5 </a:t>
            </a:r>
            <a:r>
              <a:rPr lang="ja-JP" altLang="en-US" noProof="0" smtClean="0"/>
              <a:t>レベル</a:t>
            </a:r>
            <a:endParaRPr kumimoji="0" lang="ja-JP" altLang="en-US" noProof="0" dirty="0"/>
          </a:p>
        </p:txBody>
      </p:sp>
      <p:sp>
        <p:nvSpPr>
          <p:cNvPr id="3" name="テキスト プレースホルダー 2"/>
          <p:cNvSpPr>
            <a:spLocks noGrp="1"/>
          </p:cNvSpPr>
          <p:nvPr>
            <p:ph type="body" idx="2"/>
          </p:nvPr>
        </p:nvSpPr>
        <p:spPr>
          <a:xfrm>
            <a:off x="914400" y="1676400"/>
            <a:ext cx="3657600" cy="4572000"/>
          </a:xfrm>
        </p:spPr>
        <p:txBody>
          <a:bodyPr lIns="18288" rIns="18288" rtlCol="0"/>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rtl="0" eaLnBrk="1" latinLnBrk="0" hangingPunct="1"/>
            <a:r>
              <a:rPr lang="ja-JP" altLang="en-US" noProof="0" smtClean="0"/>
              <a:t>マスター テキストの書式設定</a:t>
            </a:r>
          </a:p>
        </p:txBody>
      </p:sp>
      <p:sp>
        <p:nvSpPr>
          <p:cNvPr id="5" name="日付プレースホルダー 4"/>
          <p:cNvSpPr>
            <a:spLocks noGrp="1"/>
          </p:cNvSpPr>
          <p:nvPr>
            <p:ph type="dt" sz="half" idx="10"/>
          </p:nvPr>
        </p:nvSpPr>
        <p:spPr/>
        <p:txBody>
          <a:bodyPr rtlCol="0"/>
          <a:lstStyle/>
          <a:p>
            <a:pPr rtl="0"/>
            <a:fld id="{3DFAF4E1-8E5B-454D-966C-37225B9702A6}" type="datetime4">
              <a:rPr lang="ja-JP" altLang="en-US" smtClean="0"/>
              <a:t>2021年3月5日</a:t>
            </a:fld>
            <a:endParaRPr lang="en-US" dirty="0"/>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7" name="スライド番号プレースホルダー 6"/>
          <p:cNvSpPr>
            <a:spLocks noGrp="1"/>
          </p:cNvSpPr>
          <p:nvPr>
            <p:ph type="sldNum" sz="quarter" idx="12"/>
          </p:nvPr>
        </p:nvSpPr>
        <p:spPr/>
        <p:txBody>
          <a:bodyPr rtlCol="0"/>
          <a:lstStyle/>
          <a:p>
            <a:pPr rtl="0"/>
            <a:fld id="{401CF334-2D5C-4859-84A6-CA7E6E43FAEB}" type="slidenum">
              <a:rPr lang="en-US" altLang="ja-JP" noProof="0" smtClean="0"/>
              <a:t>‹#›</a:t>
            </a:fld>
            <a:endParaRPr lang="ja-JP" altLang="en-US" noProof="0" dirty="0"/>
          </a:p>
        </p:txBody>
      </p:sp>
    </p:spTree>
    <p:extLst>
      <p:ext uri="{BB962C8B-B14F-4D97-AF65-F5344CB8AC3E}">
        <p14:creationId xmlns:p14="http://schemas.microsoft.com/office/powerpoint/2010/main" val="1991926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キャプション付きの画像">
    <p:spTree>
      <p:nvGrpSpPr>
        <p:cNvPr id="1" name=""/>
        <p:cNvGrpSpPr/>
        <p:nvPr/>
      </p:nvGrpSpPr>
      <p:grpSpPr>
        <a:xfrm>
          <a:off x="0" y="0"/>
          <a:ext cx="0" cy="0"/>
          <a:chOff x="0" y="0"/>
          <a:chExt cx="0" cy="0"/>
        </a:xfrm>
      </p:grpSpPr>
      <p:sp>
        <p:nvSpPr>
          <p:cNvPr id="9" name="1 つの角を切り取って丸めた四角形 8"/>
          <p:cNvSpPr/>
          <p:nvPr/>
        </p:nvSpPr>
        <p:spPr>
          <a:xfrm rot="420000" flipV="1">
            <a:off x="4221004" y="1108077"/>
            <a:ext cx="70104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ja-JP" altLang="en-US" sz="1800" noProof="0" dirty="0"/>
          </a:p>
        </p:txBody>
      </p:sp>
      <p:sp>
        <p:nvSpPr>
          <p:cNvPr id="12" name="直角三角形 11"/>
          <p:cNvSpPr/>
          <p:nvPr/>
        </p:nvSpPr>
        <p:spPr>
          <a:xfrm rot="420000" flipV="1">
            <a:off x="10672179" y="5359769"/>
            <a:ext cx="207264"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rtl="0" eaLnBrk="1" latinLnBrk="0" hangingPunct="1"/>
            <a:endParaRPr kumimoji="0" lang="ja-JP" altLang="en-US" sz="1800" noProof="0" dirty="0"/>
          </a:p>
        </p:txBody>
      </p:sp>
      <p:sp>
        <p:nvSpPr>
          <p:cNvPr id="2" name="タイトル 1"/>
          <p:cNvSpPr>
            <a:spLocks noGrp="1"/>
          </p:cNvSpPr>
          <p:nvPr>
            <p:ph type="title"/>
          </p:nvPr>
        </p:nvSpPr>
        <p:spPr>
          <a:xfrm>
            <a:off x="812800" y="1176997"/>
            <a:ext cx="2950464" cy="1582621"/>
          </a:xfrm>
        </p:spPr>
        <p:txBody>
          <a:bodyPr vert="horz" lIns="45720" tIns="45720" rIns="45720" bIns="45720" rtlCol="0" anchor="b"/>
          <a:lstStyle>
            <a:lvl1pPr algn="l">
              <a:buNone/>
              <a:defRPr sz="2000" b="1">
                <a:solidFill>
                  <a:schemeClr val="tx2"/>
                </a:solidFill>
              </a:defRPr>
            </a:lvl1pPr>
          </a:lstStyle>
          <a:p>
            <a:pPr rtl="0"/>
            <a:r>
              <a:rPr lang="ja-JP" altLang="en-US" noProof="0" smtClean="0"/>
              <a:t>マスター タイトルの書式設定</a:t>
            </a:r>
            <a:endParaRPr kumimoji="0" lang="ja-JP" altLang="en-US" noProof="0" dirty="0"/>
          </a:p>
        </p:txBody>
      </p:sp>
      <p:sp>
        <p:nvSpPr>
          <p:cNvPr id="3" name="図プレースホルダー 2" descr="画像を追加する空のプレースホルダー。プレースホルダーをクリックし、追加する画像を選択します"/>
          <p:cNvSpPr>
            <a:spLocks noGrp="1"/>
          </p:cNvSpPr>
          <p:nvPr>
            <p:ph type="pic" idx="1"/>
          </p:nvPr>
        </p:nvSpPr>
        <p:spPr>
          <a:xfrm rot="420000">
            <a:off x="4647724" y="1199517"/>
            <a:ext cx="6156960" cy="3931920"/>
          </a:xfrm>
          <a:prstGeom prst="rect">
            <a:avLst/>
          </a:prstGeom>
          <a:solidFill>
            <a:schemeClr val="bg2"/>
          </a:solidFill>
          <a:ln w="3000" cap="rnd">
            <a:solidFill>
              <a:srgbClr val="C0C0C0"/>
            </a:solidFill>
            <a:round/>
          </a:ln>
          <a:effectLst/>
        </p:spPr>
        <p:txBody>
          <a:bodyPr rtlCol="0"/>
          <a:lstStyle>
            <a:lvl1pPr marL="0" indent="0">
              <a:buNone/>
              <a:defRPr sz="3200"/>
            </a:lvl1pPr>
          </a:lstStyle>
          <a:p>
            <a:pPr rtl="0"/>
            <a:r>
              <a:rPr lang="ja-JP" altLang="en-US" noProof="0" smtClean="0"/>
              <a:t>図を追加</a:t>
            </a:r>
            <a:endParaRPr kumimoji="0" lang="ja-JP" altLang="en-US" noProof="0" dirty="0"/>
          </a:p>
        </p:txBody>
      </p:sp>
      <p:sp>
        <p:nvSpPr>
          <p:cNvPr id="4" name="テキスト プレースホルダー 3"/>
          <p:cNvSpPr>
            <a:spLocks noGrp="1"/>
          </p:cNvSpPr>
          <p:nvPr>
            <p:ph type="body" sz="half" idx="2"/>
          </p:nvPr>
        </p:nvSpPr>
        <p:spPr>
          <a:xfrm>
            <a:off x="812800" y="2828785"/>
            <a:ext cx="2946400" cy="2179320"/>
          </a:xfrm>
        </p:spPr>
        <p:txBody>
          <a:bodyPr lIns="64008" rIns="45720" bIns="45720" rtlCol="0" anchor="t"/>
          <a:lstStyle>
            <a:lvl1pPr marL="0" indent="0" algn="l">
              <a:spcBef>
                <a:spcPts val="250"/>
              </a:spcBef>
              <a:buFontTx/>
              <a:buNone/>
              <a:defRPr sz="1300"/>
            </a:lvl1pPr>
            <a:lvl2pPr>
              <a:defRPr sz="1200"/>
            </a:lvl2pPr>
            <a:lvl3pPr>
              <a:defRPr sz="1000"/>
            </a:lvl3pPr>
            <a:lvl4pPr>
              <a:defRPr sz="900"/>
            </a:lvl4pPr>
            <a:lvl5pPr>
              <a:defRPr sz="900"/>
            </a:lvl5pPr>
          </a:lstStyle>
          <a:p>
            <a:pPr lvl="0" rtl="0" eaLnBrk="1" latinLnBrk="0" hangingPunct="1"/>
            <a:r>
              <a:rPr lang="ja-JP" altLang="en-US" noProof="0" smtClean="0"/>
              <a:t>マスター テキストの書式設定</a:t>
            </a:r>
          </a:p>
        </p:txBody>
      </p:sp>
      <p:sp>
        <p:nvSpPr>
          <p:cNvPr id="5" name="日付プレースホルダー 4"/>
          <p:cNvSpPr>
            <a:spLocks noGrp="1"/>
          </p:cNvSpPr>
          <p:nvPr>
            <p:ph type="dt" sz="half" idx="10"/>
          </p:nvPr>
        </p:nvSpPr>
        <p:spPr/>
        <p:txBody>
          <a:bodyPr rtlCol="0"/>
          <a:lstStyle/>
          <a:p>
            <a:pPr rtl="0"/>
            <a:fld id="{3BA228A8-1DDA-4C9E-B7BB-B3D4A4576159}" type="datetime4">
              <a:rPr lang="ja-JP" altLang="en-US" smtClean="0"/>
              <a:t>2021年3月5日</a:t>
            </a:fld>
            <a:endParaRPr lang="en-US"/>
          </a:p>
        </p:txBody>
      </p:sp>
      <p:sp>
        <p:nvSpPr>
          <p:cNvPr id="6" name="フッター プレースホルダー 5"/>
          <p:cNvSpPr>
            <a:spLocks noGrp="1"/>
          </p:cNvSpPr>
          <p:nvPr>
            <p:ph type="ftr" sz="quarter" idx="11"/>
          </p:nvPr>
        </p:nvSpPr>
        <p:spPr/>
        <p:txBody>
          <a:bodyPr rtlCol="0"/>
          <a:lstStyle/>
          <a:p>
            <a:pPr rtl="0"/>
            <a:r>
              <a:rPr lang="ja-JP" altLang="en-US" noProof="0" dirty="0"/>
              <a:t>フッターを追加</a:t>
            </a:r>
          </a:p>
        </p:txBody>
      </p:sp>
      <p:sp>
        <p:nvSpPr>
          <p:cNvPr id="7" name="スライド番号プレースホルダー 6"/>
          <p:cNvSpPr>
            <a:spLocks noGrp="1"/>
          </p:cNvSpPr>
          <p:nvPr>
            <p:ph type="sldNum" sz="quarter" idx="12"/>
          </p:nvPr>
        </p:nvSpPr>
        <p:spPr>
          <a:xfrm>
            <a:off x="10769600" y="6356351"/>
            <a:ext cx="812800" cy="365125"/>
          </a:xfrm>
        </p:spPr>
        <p:txBody>
          <a:bodyPr rtlCol="0"/>
          <a:lstStyle/>
          <a:p>
            <a:pPr rtl="0"/>
            <a:fld id="{401CF334-2D5C-4859-84A6-CA7E6E43FAEB}" type="slidenum">
              <a:rPr lang="en-US" altLang="ja-JP" noProof="0" smtClean="0"/>
              <a:t>‹#›</a:t>
            </a:fld>
            <a:endParaRPr lang="ja-JP" altLang="en-US" noProof="0" dirty="0"/>
          </a:p>
        </p:txBody>
      </p:sp>
      <p:sp>
        <p:nvSpPr>
          <p:cNvPr id="10" name="フリーフォーム 9"/>
          <p:cNvSpPr>
            <a:spLocks/>
          </p:cNvSpPr>
          <p:nvPr/>
        </p:nvSpPr>
        <p:spPr bwMode="auto">
          <a:xfrm flipV="1">
            <a:off x="-12700" y="5816600"/>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sp>
        <p:nvSpPr>
          <p:cNvPr id="11" name="フリーフォーム 10"/>
          <p:cNvSpPr>
            <a:spLocks/>
          </p:cNvSpPr>
          <p:nvPr/>
        </p:nvSpPr>
        <p:spPr bwMode="auto">
          <a:xfrm flipV="1">
            <a:off x="5842000" y="6219826"/>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spTree>
    <p:extLst>
      <p:ext uri="{BB962C8B-B14F-4D97-AF65-F5344CB8AC3E}">
        <p14:creationId xmlns:p14="http://schemas.microsoft.com/office/powerpoint/2010/main" val="25196249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25" name="グループ 24"/>
          <p:cNvGrpSpPr/>
          <p:nvPr/>
        </p:nvGrpSpPr>
        <p:grpSpPr>
          <a:xfrm>
            <a:off x="-29028" y="-7144"/>
            <a:ext cx="12240731" cy="6879658"/>
            <a:chOff x="0" y="-21658"/>
            <a:chExt cx="12240731" cy="6879658"/>
          </a:xfrm>
        </p:grpSpPr>
        <p:sp>
          <p:nvSpPr>
            <p:cNvPr id="26" name="長方形 25"/>
            <p:cNvSpPr/>
            <p:nvPr/>
          </p:nvSpPr>
          <p:spPr>
            <a:xfrm>
              <a:off x="31633" y="0"/>
              <a:ext cx="12188952"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ja-JP" altLang="en-US" noProof="0" dirty="0"/>
            </a:p>
          </p:txBody>
        </p:sp>
        <p:grpSp>
          <p:nvGrpSpPr>
            <p:cNvPr id="27" name="グループ 26"/>
            <p:cNvGrpSpPr/>
            <p:nvPr/>
          </p:nvGrpSpPr>
          <p:grpSpPr>
            <a:xfrm>
              <a:off x="0" y="-21658"/>
              <a:ext cx="12240731" cy="1041400"/>
              <a:chOff x="-25356" y="-7144"/>
              <a:chExt cx="12240731" cy="1041400"/>
            </a:xfrm>
          </p:grpSpPr>
          <p:sp>
            <p:nvSpPr>
              <p:cNvPr id="28" name="フリーフォーム 27"/>
              <p:cNvSpPr>
                <a:spLocks/>
              </p:cNvSpPr>
              <p:nvPr/>
            </p:nvSpPr>
            <p:spPr bwMode="auto">
              <a:xfrm>
                <a:off x="-12700" y="-7144"/>
                <a:ext cx="1221740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sp>
            <p:nvSpPr>
              <p:cNvPr id="29" name="フリーフォーム 28"/>
              <p:cNvSpPr>
                <a:spLocks/>
              </p:cNvSpPr>
              <p:nvPr/>
            </p:nvSpPr>
            <p:spPr bwMode="auto">
              <a:xfrm>
                <a:off x="5842000" y="-7144"/>
                <a:ext cx="63500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rtlCol="0" anchor="t" compatLnSpc="1"/>
              <a:lstStyle/>
              <a:p>
                <a:pPr marL="0" algn="l" rtl="0" eaLnBrk="1" latinLnBrk="0" hangingPunct="1"/>
                <a:endParaRPr kumimoji="0" lang="ja-JP" altLang="en-US" sz="1800" noProof="0" dirty="0">
                  <a:solidFill>
                    <a:schemeClr val="tx1"/>
                  </a:solidFill>
                  <a:latin typeface="+mn-lt"/>
                  <a:ea typeface="+mn-ea"/>
                  <a:cs typeface="+mn-cs"/>
                </a:endParaRPr>
              </a:p>
            </p:txBody>
          </p:sp>
          <p:grpSp>
            <p:nvGrpSpPr>
              <p:cNvPr id="31" name="グループ 30"/>
              <p:cNvGrpSpPr/>
              <p:nvPr/>
            </p:nvGrpSpPr>
            <p:grpSpPr>
              <a:xfrm>
                <a:off x="-25356" y="202408"/>
                <a:ext cx="12240731" cy="649224"/>
                <a:chOff x="-19045" y="216550"/>
                <a:chExt cx="9180548" cy="649224"/>
              </a:xfrm>
            </p:grpSpPr>
            <p:sp>
              <p:nvSpPr>
                <p:cNvPr id="32" name="フリーフォーム 3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ja-JP" altLang="en-US" sz="1800" noProof="0" dirty="0"/>
                </a:p>
              </p:txBody>
            </p:sp>
            <p:sp>
              <p:nvSpPr>
                <p:cNvPr id="33" name="フリーフォーム 3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rtlCol="0" anchor="t" compatLnSpc="1"/>
                <a:lstStyle/>
                <a:p>
                  <a:pPr rtl="0"/>
                  <a:endParaRPr kumimoji="0" lang="ja-JP" altLang="en-US" sz="1800" noProof="0" dirty="0"/>
                </a:p>
              </p:txBody>
            </p:sp>
          </p:grpSp>
        </p:grpSp>
      </p:grpSp>
      <p:sp>
        <p:nvSpPr>
          <p:cNvPr id="9" name="タイトル プレースホルダー 8"/>
          <p:cNvSpPr>
            <a:spLocks noGrp="1"/>
          </p:cNvSpPr>
          <p:nvPr>
            <p:ph type="title"/>
          </p:nvPr>
        </p:nvSpPr>
        <p:spPr>
          <a:xfrm>
            <a:off x="609600" y="704088"/>
            <a:ext cx="10972800" cy="1143000"/>
          </a:xfrm>
          <a:prstGeom prst="rect">
            <a:avLst/>
          </a:prstGeom>
        </p:spPr>
        <p:txBody>
          <a:bodyPr vert="horz" lIns="0" rIns="0" bIns="0" rtlCol="0" anchor="b">
            <a:normAutofit/>
          </a:bodyPr>
          <a:lstStyle/>
          <a:p>
            <a:pPr rtl="0"/>
            <a:r>
              <a:rPr lang="ja-JP" altLang="en-US" noProof="0" dirty="0"/>
              <a:t>クリックしてマスター タイトルのスタイルを編集</a:t>
            </a:r>
            <a:endParaRPr kumimoji="0" lang="ja-JP" altLang="en-US" noProof="0" dirty="0"/>
          </a:p>
        </p:txBody>
      </p:sp>
      <p:sp>
        <p:nvSpPr>
          <p:cNvPr id="30" name="テキスト プレースホルダー 29"/>
          <p:cNvSpPr>
            <a:spLocks noGrp="1"/>
          </p:cNvSpPr>
          <p:nvPr>
            <p:ph type="body" idx="1"/>
          </p:nvPr>
        </p:nvSpPr>
        <p:spPr>
          <a:xfrm>
            <a:off x="609600" y="1935480"/>
            <a:ext cx="10972800" cy="4343400"/>
          </a:xfrm>
          <a:prstGeom prst="rect">
            <a:avLst/>
          </a:prstGeom>
        </p:spPr>
        <p:txBody>
          <a:bodyPr vert="horz" rtlCol="0">
            <a:normAutofit/>
          </a:bodyPr>
          <a:lstStyle/>
          <a:p>
            <a:pPr lvl="0" rtl="0" eaLnBrk="1" latinLnBrk="0" hangingPunct="1"/>
            <a:r>
              <a:rPr lang="ja-JP" altLang="en-US" noProof="0" dirty="0" smtClean="0"/>
              <a:t>クリックしてマスター テキストのスタイルを編集</a:t>
            </a:r>
          </a:p>
          <a:p>
            <a:pPr lvl="1" rtl="0" eaLnBrk="1" latinLnBrk="0" hangingPunct="1"/>
            <a:r>
              <a:rPr lang="ja-JP" altLang="en-US" noProof="0" dirty="0" smtClean="0"/>
              <a:t>第 </a:t>
            </a:r>
            <a:r>
              <a:rPr lang="en-US" altLang="ja-JP" noProof="0" dirty="0" smtClean="0"/>
              <a:t>2 </a:t>
            </a:r>
            <a:r>
              <a:rPr lang="ja-JP" altLang="en-US" noProof="0" dirty="0" smtClean="0"/>
              <a:t>レベル</a:t>
            </a:r>
          </a:p>
          <a:p>
            <a:pPr lvl="2" rtl="0" eaLnBrk="1" latinLnBrk="0" hangingPunct="1"/>
            <a:r>
              <a:rPr lang="ja-JP" altLang="en-US" noProof="0" dirty="0" smtClean="0"/>
              <a:t>第 </a:t>
            </a:r>
            <a:r>
              <a:rPr lang="en-US" altLang="ja-JP" noProof="0" dirty="0" smtClean="0"/>
              <a:t>3 </a:t>
            </a:r>
            <a:r>
              <a:rPr lang="ja-JP" altLang="en-US" noProof="0" dirty="0" smtClean="0"/>
              <a:t>レベル</a:t>
            </a:r>
          </a:p>
          <a:p>
            <a:pPr lvl="3" rtl="0" eaLnBrk="1" latinLnBrk="0" hangingPunct="1"/>
            <a:r>
              <a:rPr lang="ja-JP" altLang="en-US" noProof="0" dirty="0" smtClean="0"/>
              <a:t>第 </a:t>
            </a:r>
            <a:r>
              <a:rPr lang="en-US" altLang="ja-JP" noProof="0" dirty="0" smtClean="0"/>
              <a:t>4 </a:t>
            </a:r>
            <a:r>
              <a:rPr lang="ja-JP" altLang="en-US" noProof="0" dirty="0" smtClean="0"/>
              <a:t>レベル</a:t>
            </a:r>
          </a:p>
          <a:p>
            <a:pPr lvl="4" rtl="0" eaLnBrk="1" latinLnBrk="0" hangingPunct="1"/>
            <a:r>
              <a:rPr lang="ja-JP" altLang="en-US" noProof="0" dirty="0" smtClean="0"/>
              <a:t>第 </a:t>
            </a:r>
            <a:r>
              <a:rPr lang="en-US" altLang="ja-JP" noProof="0" dirty="0" smtClean="0"/>
              <a:t>5 </a:t>
            </a:r>
            <a:r>
              <a:rPr lang="ja-JP" altLang="en-US" noProof="0" dirty="0" smtClean="0"/>
              <a:t>レベル</a:t>
            </a:r>
            <a:endParaRPr lang="ja-JP" altLang="en-US" noProof="0" dirty="0"/>
          </a:p>
        </p:txBody>
      </p:sp>
      <p:sp>
        <p:nvSpPr>
          <p:cNvPr id="10" name="日付プレースホルダー 9"/>
          <p:cNvSpPr>
            <a:spLocks noGrp="1"/>
          </p:cNvSpPr>
          <p:nvPr>
            <p:ph type="dt" sz="half" idx="2"/>
          </p:nvPr>
        </p:nvSpPr>
        <p:spPr>
          <a:xfrm>
            <a:off x="609600" y="6356351"/>
            <a:ext cx="2844800" cy="365125"/>
          </a:xfrm>
          <a:prstGeom prst="rect">
            <a:avLst/>
          </a:prstGeom>
        </p:spPr>
        <p:txBody>
          <a:bodyPr vert="horz" lIns="0" tIns="0" rIns="0" bIns="0" rtlCol="0" anchor="b"/>
          <a:lstStyle>
            <a:lvl1pPr algn="l" eaLnBrk="1" latinLnBrk="0" hangingPunct="1">
              <a:defRPr kumimoji="0" sz="1100">
                <a:solidFill>
                  <a:schemeClr val="tx1"/>
                </a:solidFill>
                <a:latin typeface="ＭＳ 明朝" panose="02020609040205080304" pitchFamily="17" charset="-128"/>
                <a:ea typeface="ＭＳ 明朝" panose="02020609040205080304" pitchFamily="17" charset="-128"/>
              </a:defRPr>
            </a:lvl1pPr>
          </a:lstStyle>
          <a:p>
            <a:fld id="{196E8732-2B4B-4F0A-8362-53F7A7DF2931}" type="datetime4">
              <a:rPr lang="ja-JP" altLang="en-US" smtClean="0"/>
              <a:t>2021年3月5日</a:t>
            </a:fld>
            <a:endParaRPr lang="en-US" dirty="0"/>
          </a:p>
        </p:txBody>
      </p:sp>
      <p:sp>
        <p:nvSpPr>
          <p:cNvPr id="22" name="フッター プレースホルダー 21"/>
          <p:cNvSpPr>
            <a:spLocks noGrp="1"/>
          </p:cNvSpPr>
          <p:nvPr>
            <p:ph type="ftr" sz="quarter" idx="3"/>
          </p:nvPr>
        </p:nvSpPr>
        <p:spPr>
          <a:xfrm>
            <a:off x="3556000" y="6356351"/>
            <a:ext cx="4470400" cy="365125"/>
          </a:xfrm>
          <a:prstGeom prst="rect">
            <a:avLst/>
          </a:prstGeom>
        </p:spPr>
        <p:txBody>
          <a:bodyPr vert="horz" lIns="0" tIns="0" rIns="0" bIns="0" rtlCol="0" anchor="b"/>
          <a:lstStyle>
            <a:lvl1pPr algn="l" eaLnBrk="1" latinLnBrk="0" hangingPunct="1">
              <a:defRPr kumimoji="0" sz="1100">
                <a:solidFill>
                  <a:schemeClr val="tx1"/>
                </a:solidFill>
                <a:latin typeface="ＭＳ 明朝" panose="02020609040205080304" pitchFamily="17" charset="-128"/>
                <a:ea typeface="ＭＳ 明朝" panose="02020609040205080304" pitchFamily="17" charset="-128"/>
              </a:defRPr>
            </a:lvl1pPr>
          </a:lstStyle>
          <a:p>
            <a:r>
              <a:rPr lang="ja-JP" altLang="en-US" noProof="0" dirty="0" smtClean="0"/>
              <a:t>フッターを追加</a:t>
            </a:r>
            <a:endParaRPr lang="ja-JP" altLang="en-US" noProof="0" dirty="0"/>
          </a:p>
        </p:txBody>
      </p:sp>
      <p:sp>
        <p:nvSpPr>
          <p:cNvPr id="18" name="スライド番号プレースホルダー 17"/>
          <p:cNvSpPr>
            <a:spLocks noGrp="1"/>
          </p:cNvSpPr>
          <p:nvPr>
            <p:ph type="sldNum" sz="quarter" idx="4"/>
          </p:nvPr>
        </p:nvSpPr>
        <p:spPr>
          <a:xfrm>
            <a:off x="10566400" y="6356351"/>
            <a:ext cx="1016000" cy="365125"/>
          </a:xfrm>
          <a:prstGeom prst="rect">
            <a:avLst/>
          </a:prstGeom>
        </p:spPr>
        <p:txBody>
          <a:bodyPr vert="horz" lIns="0" tIns="0" rIns="0" bIns="0" rtlCol="0" anchor="b"/>
          <a:lstStyle>
            <a:lvl1pPr algn="r" eaLnBrk="1" latinLnBrk="0" hangingPunct="1">
              <a:defRPr kumimoji="0" sz="1100">
                <a:solidFill>
                  <a:schemeClr val="tx1"/>
                </a:solidFill>
                <a:latin typeface="ＭＳ 明朝" panose="02020609040205080304" pitchFamily="17" charset="-128"/>
                <a:ea typeface="ＭＳ 明朝" panose="02020609040205080304" pitchFamily="17" charset="-128"/>
              </a:defRPr>
            </a:lvl1pPr>
          </a:lstStyle>
          <a:p>
            <a:fld id="{401CF334-2D5C-4859-84A6-CA7E6E43FAEB}" type="slidenum">
              <a:rPr lang="en-US" altLang="ja-JP" noProof="0" smtClean="0"/>
              <a:pPr/>
              <a:t>‹#›</a:t>
            </a:fld>
            <a:endParaRPr lang="ja-JP" altLang="en-US" noProof="0" dirty="0"/>
          </a:p>
        </p:txBody>
      </p:sp>
    </p:spTree>
    <p:extLst>
      <p:ext uri="{BB962C8B-B14F-4D97-AF65-F5344CB8AC3E}">
        <p14:creationId xmlns:p14="http://schemas.microsoft.com/office/powerpoint/2010/main" val="94285284"/>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l" rtl="0" eaLnBrk="1" latinLnBrk="0" hangingPunct="1">
        <a:lnSpc>
          <a:spcPct val="80000"/>
        </a:lnSpc>
        <a:spcBef>
          <a:spcPct val="0"/>
        </a:spcBef>
        <a:buNone/>
        <a:defRPr kumimoji="1" sz="5000" b="0" kern="1200">
          <a:ln>
            <a:noFill/>
          </a:ln>
          <a:solidFill>
            <a:schemeClr val="tx2"/>
          </a:solidFill>
          <a:effectLst/>
          <a:latin typeface="Meiryo UI" panose="020B0604030504040204" pitchFamily="50" charset="-128"/>
          <a:ea typeface="Meiryo UI" panose="020B0604030504040204" pitchFamily="50" charset="-128"/>
          <a:cs typeface="+mj-cs"/>
        </a:defRPr>
      </a:lvl1pPr>
    </p:titleStyle>
    <p:body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p:bodyStyle>
    <p:otherStyle>
      <a:lvl1pPr marL="0" algn="l" rtl="0" eaLnBrk="1" latinLnBrk="0" hangingPunct="1">
        <a:defRPr kumimoji="1" kern="1200">
          <a:solidFill>
            <a:schemeClr val="tx1"/>
          </a:solidFill>
          <a:latin typeface="+mn-lt"/>
          <a:ea typeface="+mn-ea"/>
          <a:cs typeface="+mn-cs"/>
        </a:defRPr>
      </a:lvl1pPr>
      <a:lvl2pPr marL="457200" algn="l" rtl="0" eaLnBrk="1" latinLnBrk="0" hangingPunct="1">
        <a:defRPr kumimoji="1" kern="1200">
          <a:solidFill>
            <a:schemeClr val="tx1"/>
          </a:solidFill>
          <a:latin typeface="+mn-lt"/>
          <a:ea typeface="+mn-ea"/>
          <a:cs typeface="+mn-cs"/>
        </a:defRPr>
      </a:lvl2pPr>
      <a:lvl3pPr marL="914400" algn="l" rtl="0" eaLnBrk="1" latinLnBrk="0" hangingPunct="1">
        <a:defRPr kumimoji="1" kern="1200">
          <a:solidFill>
            <a:schemeClr val="tx1"/>
          </a:solidFill>
          <a:latin typeface="+mn-lt"/>
          <a:ea typeface="+mn-ea"/>
          <a:cs typeface="+mn-cs"/>
        </a:defRPr>
      </a:lvl3pPr>
      <a:lvl4pPr marL="1371600" algn="l" rtl="0" eaLnBrk="1" latinLnBrk="0" hangingPunct="1">
        <a:defRPr kumimoji="1" kern="1200">
          <a:solidFill>
            <a:schemeClr val="tx1"/>
          </a:solidFill>
          <a:latin typeface="+mn-lt"/>
          <a:ea typeface="+mn-ea"/>
          <a:cs typeface="+mn-cs"/>
        </a:defRPr>
      </a:lvl4pPr>
      <a:lvl5pPr marL="1828800" algn="l" rtl="0" eaLnBrk="1" latinLnBrk="0" hangingPunct="1">
        <a:defRPr kumimoji="1" kern="1200">
          <a:solidFill>
            <a:schemeClr val="tx1"/>
          </a:solidFill>
          <a:latin typeface="+mn-lt"/>
          <a:ea typeface="+mn-ea"/>
          <a:cs typeface="+mn-cs"/>
        </a:defRPr>
      </a:lvl5pPr>
      <a:lvl6pPr marL="2286000" algn="l" rtl="0" eaLnBrk="1" latinLnBrk="0" hangingPunct="1">
        <a:defRPr kumimoji="1" kern="1200">
          <a:solidFill>
            <a:schemeClr val="tx1"/>
          </a:solidFill>
          <a:latin typeface="+mn-lt"/>
          <a:ea typeface="+mn-ea"/>
          <a:cs typeface="+mn-cs"/>
        </a:defRPr>
      </a:lvl6pPr>
      <a:lvl7pPr marL="2743200" algn="l" rtl="0" eaLnBrk="1" latinLnBrk="0" hangingPunct="1">
        <a:defRPr kumimoji="1" kern="1200">
          <a:solidFill>
            <a:schemeClr val="tx1"/>
          </a:solidFill>
          <a:latin typeface="+mn-lt"/>
          <a:ea typeface="+mn-ea"/>
          <a:cs typeface="+mn-cs"/>
        </a:defRPr>
      </a:lvl7pPr>
      <a:lvl8pPr marL="3200400" algn="l" rtl="0" eaLnBrk="1" latinLnBrk="0" hangingPunct="1">
        <a:defRPr kumimoji="1" kern="1200">
          <a:solidFill>
            <a:schemeClr val="tx1"/>
          </a:solidFill>
          <a:latin typeface="+mn-lt"/>
          <a:ea typeface="+mn-ea"/>
          <a:cs typeface="+mn-cs"/>
        </a:defRPr>
      </a:lvl8pPr>
      <a:lvl9pPr marL="3657600" algn="l" rtl="0" eaLnBrk="1" latinLnBrk="0" hangingPunct="1">
        <a:defRPr kumimoji="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image" Target="../media/image20.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p:cNvSpPr>
            <a:spLocks noGrp="1"/>
          </p:cNvSpPr>
          <p:nvPr>
            <p:ph type="ctrTitle"/>
          </p:nvPr>
        </p:nvSpPr>
        <p:spPr/>
        <p:txBody>
          <a:bodyPr rtlCol="0"/>
          <a:lstStyle/>
          <a:p>
            <a:r>
              <a:rPr lang="ja-JP" altLang="en-US" dirty="0"/>
              <a:t>描画エンジン開発</a:t>
            </a:r>
            <a:r>
              <a:rPr lang="en-US" altLang="ja-JP" dirty="0"/>
              <a:t>Ⅰ</a:t>
            </a:r>
            <a:r>
              <a:rPr lang="ja-JP" altLang="en-US" dirty="0"/>
              <a:t>・</a:t>
            </a:r>
            <a:r>
              <a:rPr lang="en-US" altLang="ja-JP" dirty="0"/>
              <a:t>Ⅱ</a:t>
            </a:r>
            <a:endParaRPr lang="ja-JP" altLang="en-US" dirty="0">
              <a:latin typeface="Meiryo UI" panose="020B0604030504040204" pitchFamily="50" charset="-128"/>
              <a:ea typeface="Meiryo UI" panose="020B0604030504040204" pitchFamily="50" charset="-128"/>
            </a:endParaRPr>
          </a:p>
        </p:txBody>
      </p:sp>
      <p:sp>
        <p:nvSpPr>
          <p:cNvPr id="5" name="サブタイトル 4"/>
          <p:cNvSpPr>
            <a:spLocks noGrp="1"/>
          </p:cNvSpPr>
          <p:nvPr>
            <p:ph type="subTitle" idx="1"/>
          </p:nvPr>
        </p:nvSpPr>
        <p:spPr/>
        <p:txBody>
          <a:bodyPr rtlCol="0"/>
          <a:lstStyle/>
          <a:p>
            <a:pPr rtl="0"/>
            <a:r>
              <a:rPr lang="en-US" altLang="ja-JP" dirty="0" smtClean="0"/>
              <a:t>UNIT11</a:t>
            </a:r>
          </a:p>
        </p:txBody>
      </p:sp>
    </p:spTree>
    <p:extLst>
      <p:ext uri="{BB962C8B-B14F-4D97-AF65-F5344CB8AC3E}">
        <p14:creationId xmlns:p14="http://schemas.microsoft.com/office/powerpoint/2010/main" val="35496286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ワールド行列をつくる</a:t>
            </a:r>
            <a:endParaRPr kumimoji="1" lang="ja-JP" altLang="en-US" dirty="0"/>
          </a:p>
        </p:txBody>
      </p:sp>
      <p:sp>
        <p:nvSpPr>
          <p:cNvPr id="3" name="コンテンツ プレースホルダー 2"/>
          <p:cNvSpPr>
            <a:spLocks noGrp="1"/>
          </p:cNvSpPr>
          <p:nvPr>
            <p:ph idx="1"/>
          </p:nvPr>
        </p:nvSpPr>
        <p:spPr/>
        <p:txBody>
          <a:bodyPr/>
          <a:lstStyle/>
          <a:p>
            <a:r>
              <a:rPr lang="ja-JP" altLang="en-US" dirty="0"/>
              <a:t>ローカル</a:t>
            </a:r>
            <a:r>
              <a:rPr kumimoji="1" lang="ja-JP" altLang="en-US" dirty="0" smtClean="0"/>
              <a:t>行列＝スケール行列</a:t>
            </a:r>
            <a:r>
              <a:rPr kumimoji="1" lang="en-US" altLang="ja-JP" dirty="0" smtClean="0"/>
              <a:t>×</a:t>
            </a:r>
            <a:r>
              <a:rPr kumimoji="1" lang="ja-JP" altLang="en-US" dirty="0" smtClean="0"/>
              <a:t>回転行列</a:t>
            </a:r>
            <a:r>
              <a:rPr kumimoji="1" lang="en-US" altLang="ja-JP" dirty="0" smtClean="0"/>
              <a:t>×</a:t>
            </a:r>
            <a:r>
              <a:rPr kumimoji="1" lang="ja-JP" altLang="en-US" dirty="0" smtClean="0"/>
              <a:t>移動行列</a:t>
            </a:r>
            <a:endParaRPr kumimoji="1" lang="en-US" altLang="ja-JP" dirty="0" smtClean="0"/>
          </a:p>
          <a:p>
            <a:endParaRPr lang="en-US" altLang="ja-JP" dirty="0"/>
          </a:p>
          <a:p>
            <a:r>
              <a:rPr kumimoji="1" lang="ja-JP" altLang="en-US" dirty="0" smtClean="0"/>
              <a:t>ワールド行列＝親ワールド行列</a:t>
            </a:r>
            <a:r>
              <a:rPr kumimoji="1" lang="en-US" altLang="ja-JP" dirty="0" smtClean="0"/>
              <a:t>×</a:t>
            </a:r>
            <a:r>
              <a:rPr kumimoji="1" lang="ja-JP" altLang="en-US" dirty="0" smtClean="0"/>
              <a:t>ローカル行列</a:t>
            </a:r>
            <a:endParaRPr kumimoji="1" lang="en-US" altLang="ja-JP" dirty="0" smtClean="0"/>
          </a:p>
          <a:p>
            <a:endParaRPr lang="en-US" altLang="ja-JP" dirty="0"/>
          </a:p>
          <a:p>
            <a:r>
              <a:rPr kumimoji="1" lang="ja-JP" altLang="en-US" dirty="0" smtClean="0"/>
              <a:t>ゲームではスケール、回転、移動は</a:t>
            </a:r>
            <a:r>
              <a:rPr kumimoji="1" lang="en-US" altLang="ja-JP" dirty="0" smtClean="0"/>
              <a:t>Vector3(</a:t>
            </a:r>
            <a:r>
              <a:rPr kumimoji="1" lang="en-US" altLang="ja-JP" dirty="0" err="1" smtClean="0"/>
              <a:t>x,y,z</a:t>
            </a:r>
            <a:r>
              <a:rPr kumimoji="1" lang="en-US" altLang="ja-JP" dirty="0" smtClean="0"/>
              <a:t>)</a:t>
            </a:r>
            <a:r>
              <a:rPr kumimoji="1" lang="ja-JP" altLang="en-US" dirty="0" smtClean="0"/>
              <a:t>で制御することが多い。（回転は</a:t>
            </a:r>
            <a:r>
              <a:rPr kumimoji="1" lang="en-US" altLang="ja-JP" dirty="0" smtClean="0"/>
              <a:t>Quaternion</a:t>
            </a:r>
            <a:r>
              <a:rPr kumimoji="1" lang="ja-JP" altLang="en-US" dirty="0" smtClean="0"/>
              <a:t>の場合が多い</a:t>
            </a:r>
            <a:r>
              <a:rPr lang="ja-JP" altLang="en-US" dirty="0" smtClean="0"/>
              <a:t>）</a:t>
            </a:r>
            <a:endParaRPr lang="en-US" altLang="ja-JP" dirty="0" smtClean="0"/>
          </a:p>
          <a:p>
            <a:endParaRPr kumimoji="1" lang="en-US" altLang="ja-JP" dirty="0"/>
          </a:p>
          <a:p>
            <a:r>
              <a:rPr kumimoji="1" lang="ja-JP" altLang="en-US" dirty="0" smtClean="0"/>
              <a:t>これらの要素をそれぞれ行列に変換して、最後に行列同士で掛け算する。</a:t>
            </a:r>
            <a:endParaRPr kumimoji="1" lang="ja-JP" altLang="en-US" dirty="0"/>
          </a:p>
        </p:txBody>
      </p:sp>
    </p:spTree>
    <p:extLst>
      <p:ext uri="{BB962C8B-B14F-4D97-AF65-F5344CB8AC3E}">
        <p14:creationId xmlns:p14="http://schemas.microsoft.com/office/powerpoint/2010/main" val="3840976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移動行列・スケール行列</a:t>
            </a:r>
            <a:endParaRPr kumimoji="1" lang="ja-JP" altLang="en-US" dirty="0"/>
          </a:p>
        </p:txBody>
      </p:sp>
      <p:sp>
        <p:nvSpPr>
          <p:cNvPr id="3" name="コンテンツ プレースホルダー 2"/>
          <p:cNvSpPr>
            <a:spLocks noGrp="1"/>
          </p:cNvSpPr>
          <p:nvPr>
            <p:ph idx="1"/>
          </p:nvPr>
        </p:nvSpPr>
        <p:spPr/>
        <p:txBody>
          <a:bodyPr/>
          <a:lstStyle/>
          <a:p>
            <a:pPr marL="0" indent="0">
              <a:buNone/>
            </a:pPr>
            <a:endParaRPr kumimoji="1" lang="en-US" altLang="ja-JP" dirty="0" smtClean="0"/>
          </a:p>
          <a:p>
            <a:pPr marL="0" indent="0">
              <a:buNone/>
            </a:pPr>
            <a:r>
              <a:rPr lang="en-US" altLang="ja-JP" dirty="0"/>
              <a:t> </a:t>
            </a:r>
            <a:r>
              <a:rPr lang="en-US" altLang="ja-JP" dirty="0" smtClean="0"/>
              <a:t>         </a:t>
            </a:r>
            <a:r>
              <a:rPr kumimoji="1" lang="ja-JP" altLang="en-US" dirty="0" smtClean="0"/>
              <a:t>移動行列             スケール行列</a:t>
            </a:r>
            <a:endParaRPr kumimoji="1" lang="en-US" altLang="ja-JP" dirty="0" smtClean="0"/>
          </a:p>
          <a:p>
            <a:pPr marL="0" indent="0">
              <a:buNone/>
            </a:pPr>
            <a:endParaRPr lang="en-US" altLang="ja-JP" dirty="0"/>
          </a:p>
          <a:p>
            <a:pPr marL="0" indent="0">
              <a:buNone/>
            </a:pPr>
            <a:endParaRPr kumimoji="1" lang="en-US" altLang="ja-JP" dirty="0" smtClean="0"/>
          </a:p>
          <a:p>
            <a:pPr marL="0" indent="0">
              <a:buNone/>
            </a:pPr>
            <a:endParaRPr lang="en-US" altLang="ja-JP" dirty="0"/>
          </a:p>
          <a:p>
            <a:pPr marL="0" indent="0">
              <a:buNone/>
            </a:pPr>
            <a:endParaRPr kumimoji="1" lang="en-US" altLang="ja-JP" dirty="0" smtClean="0"/>
          </a:p>
          <a:p>
            <a:pPr marL="0" indent="0">
              <a:buNone/>
            </a:pPr>
            <a:endParaRPr lang="en-US" altLang="ja-JP" dirty="0"/>
          </a:p>
          <a:p>
            <a:pPr marL="0" indent="0">
              <a:buNone/>
            </a:pPr>
            <a:r>
              <a:rPr lang="en-US" altLang="ja-JP" dirty="0" smtClean="0"/>
              <a:t>    </a:t>
            </a:r>
            <a:r>
              <a:rPr lang="en-US" altLang="ja-JP" dirty="0" err="1" smtClean="0"/>
              <a:t>XMMatrixTranslation</a:t>
            </a:r>
            <a:r>
              <a:rPr lang="en-US" altLang="ja-JP" dirty="0"/>
              <a:t>() </a:t>
            </a:r>
            <a:r>
              <a:rPr lang="en-US" altLang="ja-JP" dirty="0" smtClean="0"/>
              <a:t>  </a:t>
            </a:r>
            <a:r>
              <a:rPr lang="en-US" altLang="ja-JP" dirty="0" err="1" smtClean="0"/>
              <a:t>XMMatrixScaling</a:t>
            </a:r>
            <a:r>
              <a:rPr lang="en-US" altLang="ja-JP" dirty="0" smtClean="0"/>
              <a:t>()</a:t>
            </a:r>
            <a:endParaRPr kumimoji="1" lang="en-US" altLang="ja-JP" dirty="0" smtClean="0"/>
          </a:p>
          <a:p>
            <a:pPr marL="0" indent="0">
              <a:buNone/>
            </a:pPr>
            <a:endParaRPr lang="en-US" altLang="ja-JP" dirty="0"/>
          </a:p>
          <a:p>
            <a:pPr marL="0" indent="0">
              <a:buNone/>
            </a:pPr>
            <a:endParaRPr kumimoji="1" lang="ja-JP" altLang="en-US" dirty="0"/>
          </a:p>
        </p:txBody>
      </p:sp>
      <mc:AlternateContent xmlns:mc="http://schemas.openxmlformats.org/markup-compatibility/2006" xmlns:a14="http://schemas.microsoft.com/office/drawing/2010/main">
        <mc:Choice Requires="a14">
          <p:sp>
            <p:nvSpPr>
              <p:cNvPr id="4" name="正方形/長方形 3"/>
              <p:cNvSpPr/>
              <p:nvPr/>
            </p:nvSpPr>
            <p:spPr>
              <a:xfrm>
                <a:off x="1274574" y="3080942"/>
                <a:ext cx="3495252" cy="19598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smtClean="0">
                              <a:latin typeface="Cambria Math" panose="02040503050406030204" pitchFamily="18" charset="0"/>
                            </a:rPr>
                          </m:ctrlPr>
                        </m:dPr>
                        <m:e>
                          <m:m>
                            <m:mPr>
                              <m:mcs>
                                <m:mc>
                                  <m:mcPr>
                                    <m:count m:val="4"/>
                                    <m:mcJc m:val="center"/>
                                  </m:mcPr>
                                </m:mc>
                              </m:mcs>
                              <m:ctrlPr>
                                <a:rPr kumimoji="1" lang="en-US" altLang="ja-JP" sz="3200" i="1">
                                  <a:latin typeface="Cambria Math" panose="02040503050406030204" pitchFamily="18" charset="0"/>
                                </a:rPr>
                              </m:ctrlPr>
                            </m:mPr>
                            <m:mr>
                              <m:e>
                                <m:r>
                                  <m:rPr>
                                    <m:brk m:alnAt="7"/>
                                  </m:rPr>
                                  <a:rPr kumimoji="1" lang="en-US" altLang="ja-JP" sz="3200" b="0" i="1" smtClean="0">
                                    <a:latin typeface="Cambria Math" panose="02040503050406030204" pitchFamily="18" charset="0"/>
                                  </a:rPr>
                                  <m:t>1</m:t>
                                </m:r>
                              </m:e>
                              <m:e>
                                <m:r>
                                  <a:rPr kumimoji="1" lang="en-US" altLang="ja-JP" sz="3200" i="1">
                                    <a:latin typeface="Cambria Math" panose="02040503050406030204" pitchFamily="18" charset="0"/>
                                  </a:rPr>
                                  <m:t>0</m:t>
                                </m:r>
                              </m:e>
                              <m:e>
                                <m:r>
                                  <a:rPr kumimoji="1" lang="en-US" altLang="ja-JP" sz="3200" i="1">
                                    <a:latin typeface="Cambria Math" panose="02040503050406030204" pitchFamily="18" charset="0"/>
                                  </a:rPr>
                                  <m:t>0</m:t>
                                </m:r>
                              </m:e>
                              <m:e>
                                <m:r>
                                  <a:rPr kumimoji="1" lang="en-US" altLang="ja-JP" sz="3200" i="1">
                                    <a:latin typeface="Cambria Math" panose="02040503050406030204" pitchFamily="18" charset="0"/>
                                  </a:rPr>
                                  <m:t>0</m:t>
                                </m:r>
                              </m:e>
                            </m:mr>
                            <m:mr>
                              <m:e>
                                <m:r>
                                  <a:rPr kumimoji="1" lang="en-US" altLang="ja-JP" sz="3200" i="1">
                                    <a:latin typeface="Cambria Math" panose="02040503050406030204" pitchFamily="18" charset="0"/>
                                  </a:rPr>
                                  <m:t>0</m:t>
                                </m:r>
                              </m:e>
                              <m:e>
                                <m:r>
                                  <a:rPr kumimoji="1" lang="en-US" altLang="ja-JP" sz="3200" b="0" i="1" smtClean="0">
                                    <a:latin typeface="Cambria Math" panose="02040503050406030204" pitchFamily="18" charset="0"/>
                                  </a:rPr>
                                  <m:t>1</m:t>
                                </m:r>
                              </m:e>
                              <m:e>
                                <m:r>
                                  <a:rPr kumimoji="1" lang="en-US" altLang="ja-JP" sz="3200" i="1">
                                    <a:latin typeface="Cambria Math" panose="02040503050406030204" pitchFamily="18" charset="0"/>
                                  </a:rPr>
                                  <m:t>0</m:t>
                                </m:r>
                              </m:e>
                              <m:e>
                                <m:r>
                                  <a:rPr kumimoji="1" lang="en-US" altLang="ja-JP" sz="3200" i="1">
                                    <a:latin typeface="Cambria Math" panose="02040503050406030204" pitchFamily="18" charset="0"/>
                                  </a:rPr>
                                  <m:t>0</m:t>
                                </m:r>
                              </m:e>
                            </m:mr>
                            <m:mr>
                              <m:e>
                                <m:r>
                                  <a:rPr kumimoji="1" lang="en-US" altLang="ja-JP" sz="3200" i="1">
                                    <a:latin typeface="Cambria Math" panose="02040503050406030204" pitchFamily="18" charset="0"/>
                                  </a:rPr>
                                  <m:t>0</m:t>
                                </m:r>
                              </m:e>
                              <m:e>
                                <m:r>
                                  <a:rPr kumimoji="1" lang="en-US" altLang="ja-JP" sz="3200" i="1">
                                    <a:latin typeface="Cambria Math" panose="02040503050406030204" pitchFamily="18" charset="0"/>
                                  </a:rPr>
                                  <m:t>0</m:t>
                                </m:r>
                              </m:e>
                              <m:e>
                                <m:r>
                                  <a:rPr kumimoji="1" lang="en-US" altLang="ja-JP" sz="3200" b="0" i="1" smtClean="0">
                                    <a:latin typeface="Cambria Math" panose="02040503050406030204" pitchFamily="18" charset="0"/>
                                  </a:rPr>
                                  <m:t>1</m:t>
                                </m:r>
                              </m:e>
                              <m:e>
                                <m:r>
                                  <a:rPr kumimoji="1" lang="en-US" altLang="ja-JP" sz="3200" i="1">
                                    <a:latin typeface="Cambria Math" panose="02040503050406030204" pitchFamily="18" charset="0"/>
                                  </a:rPr>
                                  <m:t>0</m:t>
                                </m:r>
                              </m:e>
                            </m:mr>
                            <m:mr>
                              <m:e>
                                <m:r>
                                  <a:rPr kumimoji="1" lang="en-US" altLang="ja-JP" sz="3200" b="0" i="1" smtClean="0">
                                    <a:latin typeface="Cambria Math" panose="02040503050406030204" pitchFamily="18" charset="0"/>
                                  </a:rPr>
                                  <m:t>𝑇𝑥</m:t>
                                </m:r>
                              </m:e>
                              <m:e>
                                <m:r>
                                  <a:rPr kumimoji="1" lang="en-US" altLang="ja-JP" sz="3200" b="0" i="1" smtClean="0">
                                    <a:latin typeface="Cambria Math" panose="02040503050406030204" pitchFamily="18" charset="0"/>
                                  </a:rPr>
                                  <m:t>𝑇𝑦</m:t>
                                </m:r>
                              </m:e>
                              <m:e>
                                <m:r>
                                  <a:rPr kumimoji="1" lang="en-US" altLang="ja-JP" sz="3200" b="0" i="1" smtClean="0">
                                    <a:latin typeface="Cambria Math" panose="02040503050406030204" pitchFamily="18" charset="0"/>
                                  </a:rPr>
                                  <m:t>𝑇𝑧</m:t>
                                </m:r>
                              </m:e>
                              <m:e>
                                <m:r>
                                  <a:rPr kumimoji="1" lang="en-US" altLang="ja-JP" sz="3200" i="1">
                                    <a:latin typeface="Cambria Math" panose="02040503050406030204" pitchFamily="18" charset="0"/>
                                  </a:rPr>
                                  <m:t>1</m:t>
                                </m:r>
                              </m:e>
                            </m:mr>
                          </m:m>
                        </m:e>
                      </m:d>
                    </m:oMath>
                  </m:oMathPara>
                </a14:m>
                <a:endParaRPr lang="ja-JP" altLang="en-US" sz="3200" dirty="0"/>
              </a:p>
            </p:txBody>
          </p:sp>
        </mc:Choice>
        <mc:Fallback xmlns="">
          <p:sp>
            <p:nvSpPr>
              <p:cNvPr id="4" name="正方形/長方形 3"/>
              <p:cNvSpPr>
                <a:spLocks noRot="1" noChangeAspect="1" noMove="1" noResize="1" noEditPoints="1" noAdjustHandles="1" noChangeArrowheads="1" noChangeShapeType="1" noTextEdit="1"/>
              </p:cNvSpPr>
              <p:nvPr/>
            </p:nvSpPr>
            <p:spPr>
              <a:xfrm>
                <a:off x="1274574" y="3080942"/>
                <a:ext cx="3495252" cy="195983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正方形/長方形 4"/>
              <p:cNvSpPr/>
              <p:nvPr/>
            </p:nvSpPr>
            <p:spPr>
              <a:xfrm>
                <a:off x="5132298" y="3080942"/>
                <a:ext cx="3418308" cy="19065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kumimoji="1" lang="en-US" altLang="ja-JP" sz="3200" i="1">
                              <a:latin typeface="Cambria Math" panose="02040503050406030204" pitchFamily="18" charset="0"/>
                            </a:rPr>
                          </m:ctrlPr>
                        </m:dPr>
                        <m:e>
                          <m:m>
                            <m:mPr>
                              <m:mcs>
                                <m:mc>
                                  <m:mcPr>
                                    <m:count m:val="4"/>
                                    <m:mcJc m:val="center"/>
                                  </m:mcPr>
                                </m:mc>
                              </m:mcs>
                              <m:ctrlPr>
                                <a:rPr kumimoji="1" lang="en-US" altLang="ja-JP" sz="3200" i="1">
                                  <a:latin typeface="Cambria Math" panose="02040503050406030204" pitchFamily="18" charset="0"/>
                                </a:rPr>
                              </m:ctrlPr>
                            </m:mPr>
                            <m:mr>
                              <m:e>
                                <m:r>
                                  <m:rPr>
                                    <m:brk m:alnAt="7"/>
                                  </m:rPr>
                                  <a:rPr kumimoji="1" lang="en-US" altLang="ja-JP" sz="3200" i="1">
                                    <a:latin typeface="Cambria Math" panose="02040503050406030204" pitchFamily="18" charset="0"/>
                                  </a:rPr>
                                  <m:t>𝑆</m:t>
                                </m:r>
                                <m:r>
                                  <a:rPr kumimoji="1" lang="en-US" altLang="ja-JP" sz="3200" i="1">
                                    <a:latin typeface="Cambria Math" panose="02040503050406030204" pitchFamily="18" charset="0"/>
                                  </a:rPr>
                                  <m:t>𝑥</m:t>
                                </m:r>
                              </m:e>
                              <m:e>
                                <m:r>
                                  <a:rPr kumimoji="1" lang="en-US" altLang="ja-JP" sz="3200" i="1">
                                    <a:latin typeface="Cambria Math" panose="02040503050406030204" pitchFamily="18" charset="0"/>
                                  </a:rPr>
                                  <m:t>0</m:t>
                                </m:r>
                              </m:e>
                              <m:e>
                                <m:r>
                                  <a:rPr kumimoji="1" lang="en-US" altLang="ja-JP" sz="3200" i="1">
                                    <a:latin typeface="Cambria Math" panose="02040503050406030204" pitchFamily="18" charset="0"/>
                                  </a:rPr>
                                  <m:t>0</m:t>
                                </m:r>
                              </m:e>
                              <m:e>
                                <m:r>
                                  <a:rPr kumimoji="1" lang="en-US" altLang="ja-JP" sz="3200" i="1">
                                    <a:latin typeface="Cambria Math" panose="02040503050406030204" pitchFamily="18" charset="0"/>
                                  </a:rPr>
                                  <m:t>0</m:t>
                                </m:r>
                              </m:e>
                            </m:mr>
                            <m:mr>
                              <m:e>
                                <m:r>
                                  <a:rPr kumimoji="1" lang="en-US" altLang="ja-JP" sz="3200" i="1">
                                    <a:latin typeface="Cambria Math" panose="02040503050406030204" pitchFamily="18" charset="0"/>
                                  </a:rPr>
                                  <m:t>0</m:t>
                                </m:r>
                              </m:e>
                              <m:e>
                                <m:r>
                                  <a:rPr kumimoji="1" lang="en-US" altLang="ja-JP" sz="3200" i="1">
                                    <a:latin typeface="Cambria Math" panose="02040503050406030204" pitchFamily="18" charset="0"/>
                                  </a:rPr>
                                  <m:t>𝑆𝑦</m:t>
                                </m:r>
                              </m:e>
                              <m:e>
                                <m:r>
                                  <a:rPr kumimoji="1" lang="en-US" altLang="ja-JP" sz="3200" i="1">
                                    <a:latin typeface="Cambria Math" panose="02040503050406030204" pitchFamily="18" charset="0"/>
                                  </a:rPr>
                                  <m:t>0</m:t>
                                </m:r>
                              </m:e>
                              <m:e>
                                <m:r>
                                  <a:rPr kumimoji="1" lang="en-US" altLang="ja-JP" sz="3200" i="1">
                                    <a:latin typeface="Cambria Math" panose="02040503050406030204" pitchFamily="18" charset="0"/>
                                  </a:rPr>
                                  <m:t>0</m:t>
                                </m:r>
                              </m:e>
                            </m:mr>
                            <m:mr>
                              <m:e>
                                <m:r>
                                  <a:rPr kumimoji="1" lang="en-US" altLang="ja-JP" sz="3200" i="1">
                                    <a:latin typeface="Cambria Math" panose="02040503050406030204" pitchFamily="18" charset="0"/>
                                  </a:rPr>
                                  <m:t>0</m:t>
                                </m:r>
                              </m:e>
                              <m:e>
                                <m:r>
                                  <a:rPr kumimoji="1" lang="en-US" altLang="ja-JP" sz="3200" i="1">
                                    <a:latin typeface="Cambria Math" panose="02040503050406030204" pitchFamily="18" charset="0"/>
                                  </a:rPr>
                                  <m:t>0</m:t>
                                </m:r>
                              </m:e>
                              <m:e>
                                <m:r>
                                  <a:rPr kumimoji="1" lang="en-US" altLang="ja-JP" sz="3200" i="1">
                                    <a:latin typeface="Cambria Math" panose="02040503050406030204" pitchFamily="18" charset="0"/>
                                  </a:rPr>
                                  <m:t>𝑆𝑧</m:t>
                                </m:r>
                              </m:e>
                              <m:e>
                                <m:r>
                                  <a:rPr kumimoji="1" lang="en-US" altLang="ja-JP" sz="3200" i="1">
                                    <a:latin typeface="Cambria Math" panose="02040503050406030204" pitchFamily="18" charset="0"/>
                                  </a:rPr>
                                  <m:t>0</m:t>
                                </m:r>
                              </m:e>
                            </m:mr>
                            <m:mr>
                              <m:e>
                                <m:r>
                                  <a:rPr kumimoji="1" lang="en-US" altLang="ja-JP" sz="3200" i="1">
                                    <a:latin typeface="Cambria Math" panose="02040503050406030204" pitchFamily="18" charset="0"/>
                                  </a:rPr>
                                  <m:t>0</m:t>
                                </m:r>
                              </m:e>
                              <m:e>
                                <m:r>
                                  <a:rPr kumimoji="1" lang="en-US" altLang="ja-JP" sz="3200" i="1">
                                    <a:latin typeface="Cambria Math" panose="02040503050406030204" pitchFamily="18" charset="0"/>
                                  </a:rPr>
                                  <m:t>0</m:t>
                                </m:r>
                              </m:e>
                              <m:e>
                                <m:r>
                                  <a:rPr kumimoji="1" lang="en-US" altLang="ja-JP" sz="3200" i="1">
                                    <a:latin typeface="Cambria Math" panose="02040503050406030204" pitchFamily="18" charset="0"/>
                                  </a:rPr>
                                  <m:t>0</m:t>
                                </m:r>
                              </m:e>
                              <m:e>
                                <m:r>
                                  <a:rPr kumimoji="1" lang="en-US" altLang="ja-JP" sz="3200" i="1">
                                    <a:latin typeface="Cambria Math" panose="02040503050406030204" pitchFamily="18" charset="0"/>
                                  </a:rPr>
                                  <m:t>1</m:t>
                                </m:r>
                              </m:e>
                            </m:mr>
                          </m:m>
                        </m:e>
                      </m:d>
                    </m:oMath>
                  </m:oMathPara>
                </a14:m>
                <a:endParaRPr lang="ja-JP" altLang="en-US" sz="3200" dirty="0"/>
              </a:p>
            </p:txBody>
          </p:sp>
        </mc:Choice>
        <mc:Fallback xmlns="">
          <p:sp>
            <p:nvSpPr>
              <p:cNvPr id="5" name="正方形/長方形 4"/>
              <p:cNvSpPr>
                <a:spLocks noRot="1" noChangeAspect="1" noMove="1" noResize="1" noEditPoints="1" noAdjustHandles="1" noChangeArrowheads="1" noChangeShapeType="1" noTextEdit="1"/>
              </p:cNvSpPr>
              <p:nvPr/>
            </p:nvSpPr>
            <p:spPr>
              <a:xfrm>
                <a:off x="5132298" y="3080942"/>
                <a:ext cx="3418308" cy="1906548"/>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5447476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回転行列</a:t>
            </a:r>
            <a:endParaRPr kumimoji="1" lang="ja-JP" altLang="en-US" dirty="0"/>
          </a:p>
        </p:txBody>
      </p:sp>
      <p:sp>
        <p:nvSpPr>
          <p:cNvPr id="6" name="コンテンツ プレースホルダー 5"/>
          <p:cNvSpPr>
            <a:spLocks noGrp="1"/>
          </p:cNvSpPr>
          <p:nvPr>
            <p:ph idx="1"/>
          </p:nvPr>
        </p:nvSpPr>
        <p:spPr/>
        <p:txBody>
          <a:bodyPr/>
          <a:lstStyle/>
          <a:p>
            <a:pPr marL="0" indent="0">
              <a:buNone/>
            </a:pPr>
            <a:endParaRPr lang="en-US" altLang="ja-JP" dirty="0" smtClean="0"/>
          </a:p>
          <a:p>
            <a:pPr marL="0" indent="0">
              <a:buNone/>
            </a:pPr>
            <a:r>
              <a:rPr lang="en-US" altLang="ja-JP" dirty="0"/>
              <a:t> </a:t>
            </a:r>
            <a:r>
              <a:rPr lang="en-US" altLang="ja-JP" dirty="0" smtClean="0"/>
              <a:t>   X</a:t>
            </a:r>
            <a:r>
              <a:rPr lang="ja-JP" altLang="en-US" dirty="0" smtClean="0"/>
              <a:t>軸回転行列             </a:t>
            </a:r>
            <a:r>
              <a:rPr lang="en-US" altLang="ja-JP" dirty="0" smtClean="0"/>
              <a:t>Y</a:t>
            </a:r>
            <a:r>
              <a:rPr lang="ja-JP" altLang="en-US" dirty="0" smtClean="0"/>
              <a:t>軸回転行列　　　　　　</a:t>
            </a:r>
            <a:r>
              <a:rPr lang="en-US" altLang="ja-JP" dirty="0" smtClean="0"/>
              <a:t>Z</a:t>
            </a:r>
            <a:r>
              <a:rPr lang="ja-JP" altLang="en-US" dirty="0" smtClean="0"/>
              <a:t>軸回転行列</a:t>
            </a:r>
            <a:endParaRPr lang="en-US" altLang="ja-JP" dirty="0" smtClean="0"/>
          </a:p>
          <a:p>
            <a:pPr marL="0" indent="0">
              <a:buNone/>
            </a:pPr>
            <a:endParaRPr kumimoji="1" lang="en-US" altLang="ja-JP" dirty="0"/>
          </a:p>
          <a:p>
            <a:pPr marL="0" indent="0">
              <a:buNone/>
            </a:pPr>
            <a:endParaRPr lang="en-US" altLang="ja-JP" dirty="0" smtClean="0"/>
          </a:p>
          <a:p>
            <a:pPr marL="0" indent="0">
              <a:buNone/>
            </a:pPr>
            <a:endParaRPr kumimoji="1" lang="en-US" altLang="ja-JP" dirty="0"/>
          </a:p>
          <a:p>
            <a:pPr marL="0" indent="0">
              <a:buNone/>
            </a:pPr>
            <a:endParaRPr lang="en-US" altLang="ja-JP" dirty="0" smtClean="0"/>
          </a:p>
          <a:p>
            <a:pPr marL="0" indent="0">
              <a:buNone/>
            </a:pPr>
            <a:endParaRPr kumimoji="1" lang="en-US" altLang="ja-JP" dirty="0"/>
          </a:p>
          <a:p>
            <a:pPr marL="0" indent="0">
              <a:buNone/>
            </a:pPr>
            <a:r>
              <a:rPr lang="en-US" altLang="ja-JP" dirty="0" err="1" smtClean="0"/>
              <a:t>XMMatrixRotationX</a:t>
            </a:r>
            <a:r>
              <a:rPr lang="en-US" altLang="ja-JP" dirty="0" smtClean="0"/>
              <a:t>()     </a:t>
            </a:r>
            <a:r>
              <a:rPr lang="en-US" altLang="ja-JP" dirty="0" err="1" smtClean="0"/>
              <a:t>XMMatrixRotationY</a:t>
            </a:r>
            <a:r>
              <a:rPr lang="en-US" altLang="ja-JP" dirty="0" smtClean="0"/>
              <a:t>()   </a:t>
            </a:r>
            <a:r>
              <a:rPr lang="en-US" altLang="ja-JP" dirty="0" err="1" smtClean="0"/>
              <a:t>XMMatrixRotationZ</a:t>
            </a:r>
            <a:r>
              <a:rPr lang="en-US" altLang="ja-JP" dirty="0" smtClean="0"/>
              <a:t>()</a:t>
            </a:r>
            <a:endParaRPr kumimoji="1" lang="ja-JP" altLang="en-US" dirty="0"/>
          </a:p>
        </p:txBody>
      </p:sp>
      <mc:AlternateContent xmlns:mc="http://schemas.openxmlformats.org/markup-compatibility/2006" xmlns:a14="http://schemas.microsoft.com/office/drawing/2010/main">
        <mc:Choice Requires="a14">
          <p:sp>
            <p:nvSpPr>
              <p:cNvPr id="8" name="正方形/長方形 7"/>
              <p:cNvSpPr/>
              <p:nvPr/>
            </p:nvSpPr>
            <p:spPr>
              <a:xfrm>
                <a:off x="499070" y="2927145"/>
                <a:ext cx="3792000" cy="19065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3200" i="1" smtClean="0">
                              <a:latin typeface="Cambria Math" panose="02040503050406030204" pitchFamily="18" charset="0"/>
                            </a:rPr>
                          </m:ctrlPr>
                        </m:dPr>
                        <m:e>
                          <m:m>
                            <m:mPr>
                              <m:mcs>
                                <m:mc>
                                  <m:mcPr>
                                    <m:count m:val="4"/>
                                    <m:mcJc m:val="center"/>
                                  </m:mcPr>
                                </m:mc>
                              </m:mcs>
                              <m:ctrlPr>
                                <a:rPr lang="en-US" altLang="ja-JP" sz="3200" i="1">
                                  <a:latin typeface="Cambria Math" panose="02040503050406030204" pitchFamily="18" charset="0"/>
                                </a:rPr>
                              </m:ctrlPr>
                            </m:mPr>
                            <m:mr>
                              <m:e>
                                <m:r>
                                  <m:rPr>
                                    <m:brk m:alnAt="7"/>
                                  </m:rPr>
                                  <a:rPr lang="en-US" altLang="ja-JP" sz="3200" b="0" i="1" smtClean="0">
                                    <a:latin typeface="Cambria Math" panose="02040503050406030204" pitchFamily="18" charset="0"/>
                                  </a:rPr>
                                  <m:t>1</m:t>
                                </m:r>
                              </m:e>
                              <m:e>
                                <m:r>
                                  <a:rPr lang="en-US" altLang="ja-JP" sz="3200" i="1">
                                    <a:latin typeface="Cambria Math" panose="02040503050406030204" pitchFamily="18" charset="0"/>
                                  </a:rPr>
                                  <m:t>0</m:t>
                                </m:r>
                              </m:e>
                              <m:e>
                                <m:r>
                                  <a:rPr lang="en-US" altLang="ja-JP" sz="3200" i="1">
                                    <a:latin typeface="Cambria Math" panose="02040503050406030204" pitchFamily="18" charset="0"/>
                                  </a:rPr>
                                  <m:t>0</m:t>
                                </m:r>
                              </m:e>
                              <m:e>
                                <m:r>
                                  <a:rPr lang="en-US" altLang="ja-JP" sz="3200" i="1">
                                    <a:latin typeface="Cambria Math" panose="02040503050406030204" pitchFamily="18" charset="0"/>
                                  </a:rPr>
                                  <m:t>0</m:t>
                                </m:r>
                              </m:e>
                            </m:mr>
                            <m:mr>
                              <m:e>
                                <m:r>
                                  <a:rPr lang="en-US" altLang="ja-JP" sz="3200" i="1">
                                    <a:latin typeface="Cambria Math" panose="02040503050406030204" pitchFamily="18" charset="0"/>
                                  </a:rPr>
                                  <m:t>0</m:t>
                                </m:r>
                              </m:e>
                              <m:e>
                                <m:r>
                                  <a:rPr lang="en-US" altLang="ja-JP" sz="3200" b="0" i="1" smtClean="0">
                                    <a:latin typeface="Cambria Math" panose="02040503050406030204" pitchFamily="18" charset="0"/>
                                  </a:rPr>
                                  <m:t>𝑐𝑜𝑠</m:t>
                                </m:r>
                              </m:e>
                              <m:e>
                                <m:r>
                                  <a:rPr lang="en-US" altLang="ja-JP" sz="3200" b="0" i="1" smtClean="0">
                                    <a:latin typeface="Cambria Math" panose="02040503050406030204" pitchFamily="18" charset="0"/>
                                  </a:rPr>
                                  <m:t>𝑠𝑖𝑛</m:t>
                                </m:r>
                              </m:e>
                              <m:e>
                                <m:r>
                                  <a:rPr lang="en-US" altLang="ja-JP" sz="3200" i="1">
                                    <a:latin typeface="Cambria Math" panose="02040503050406030204" pitchFamily="18" charset="0"/>
                                  </a:rPr>
                                  <m:t>0</m:t>
                                </m:r>
                              </m:e>
                            </m:mr>
                            <m:mr>
                              <m:e>
                                <m:r>
                                  <a:rPr lang="en-US" altLang="ja-JP" sz="3200" i="1">
                                    <a:latin typeface="Cambria Math" panose="02040503050406030204" pitchFamily="18" charset="0"/>
                                  </a:rPr>
                                  <m:t>0</m:t>
                                </m:r>
                              </m:e>
                              <m:e>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𝑠𝑖𝑛</m:t>
                                </m:r>
                              </m:e>
                              <m:e>
                                <m:r>
                                  <a:rPr lang="en-US" altLang="ja-JP" sz="3200" b="0" i="1" smtClean="0">
                                    <a:latin typeface="Cambria Math" panose="02040503050406030204" pitchFamily="18" charset="0"/>
                                  </a:rPr>
                                  <m:t>𝑐𝑜𝑠</m:t>
                                </m:r>
                              </m:e>
                              <m:e>
                                <m:r>
                                  <a:rPr lang="en-US" altLang="ja-JP" sz="3200" i="1">
                                    <a:latin typeface="Cambria Math" panose="02040503050406030204" pitchFamily="18" charset="0"/>
                                  </a:rPr>
                                  <m:t>0</m:t>
                                </m:r>
                              </m:e>
                            </m:mr>
                            <m:mr>
                              <m:e>
                                <m:r>
                                  <a:rPr lang="en-US" altLang="ja-JP" sz="3200" i="1">
                                    <a:latin typeface="Cambria Math" panose="02040503050406030204" pitchFamily="18" charset="0"/>
                                  </a:rPr>
                                  <m:t>0</m:t>
                                </m:r>
                              </m:e>
                              <m:e>
                                <m:r>
                                  <a:rPr lang="en-US" altLang="ja-JP" sz="3200" i="1">
                                    <a:latin typeface="Cambria Math" panose="02040503050406030204" pitchFamily="18" charset="0"/>
                                  </a:rPr>
                                  <m:t>0</m:t>
                                </m:r>
                              </m:e>
                              <m:e>
                                <m:r>
                                  <a:rPr lang="en-US" altLang="ja-JP" sz="3200" i="1">
                                    <a:latin typeface="Cambria Math" panose="02040503050406030204" pitchFamily="18" charset="0"/>
                                  </a:rPr>
                                  <m:t>0</m:t>
                                </m:r>
                              </m:e>
                              <m:e>
                                <m:r>
                                  <a:rPr lang="en-US" altLang="ja-JP" sz="3200" i="1">
                                    <a:latin typeface="Cambria Math" panose="02040503050406030204" pitchFamily="18" charset="0"/>
                                  </a:rPr>
                                  <m:t>1</m:t>
                                </m:r>
                              </m:e>
                            </m:mr>
                          </m:m>
                        </m:e>
                      </m:d>
                    </m:oMath>
                  </m:oMathPara>
                </a14:m>
                <a:endParaRPr lang="ja-JP" altLang="en-US" sz="3200" dirty="0"/>
              </a:p>
            </p:txBody>
          </p:sp>
        </mc:Choice>
        <mc:Fallback xmlns="">
          <p:sp>
            <p:nvSpPr>
              <p:cNvPr id="8" name="正方形/長方形 7"/>
              <p:cNvSpPr>
                <a:spLocks noRot="1" noChangeAspect="1" noMove="1" noResize="1" noEditPoints="1" noAdjustHandles="1" noChangeArrowheads="1" noChangeShapeType="1" noTextEdit="1"/>
              </p:cNvSpPr>
              <p:nvPr/>
            </p:nvSpPr>
            <p:spPr>
              <a:xfrm>
                <a:off x="499070" y="2927145"/>
                <a:ext cx="3792000" cy="1906548"/>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正方形/長方形 8"/>
              <p:cNvSpPr/>
              <p:nvPr/>
            </p:nvSpPr>
            <p:spPr>
              <a:xfrm>
                <a:off x="4401600" y="2927145"/>
                <a:ext cx="3792000" cy="19065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3200" i="1" smtClean="0">
                              <a:latin typeface="Cambria Math" panose="02040503050406030204" pitchFamily="18" charset="0"/>
                            </a:rPr>
                          </m:ctrlPr>
                        </m:dPr>
                        <m:e>
                          <m:m>
                            <m:mPr>
                              <m:mcs>
                                <m:mc>
                                  <m:mcPr>
                                    <m:count m:val="4"/>
                                    <m:mcJc m:val="center"/>
                                  </m:mcPr>
                                </m:mc>
                              </m:mcs>
                              <m:ctrlPr>
                                <a:rPr lang="en-US" altLang="ja-JP" sz="3200" i="1">
                                  <a:latin typeface="Cambria Math" panose="02040503050406030204" pitchFamily="18" charset="0"/>
                                </a:rPr>
                              </m:ctrlPr>
                            </m:mPr>
                            <m:mr>
                              <m:e>
                                <m:r>
                                  <m:rPr>
                                    <m:brk m:alnAt="7"/>
                                  </m:rPr>
                                  <a:rPr lang="en-US" altLang="ja-JP" sz="3200" b="0" i="1" smtClean="0">
                                    <a:latin typeface="Cambria Math" panose="02040503050406030204" pitchFamily="18" charset="0"/>
                                  </a:rPr>
                                  <m:t>𝑐</m:t>
                                </m:r>
                                <m:r>
                                  <a:rPr lang="en-US" altLang="ja-JP" sz="3200" b="0" i="1" smtClean="0">
                                    <a:latin typeface="Cambria Math" panose="02040503050406030204" pitchFamily="18" charset="0"/>
                                  </a:rPr>
                                  <m:t>𝑜𝑠</m:t>
                                </m:r>
                              </m:e>
                              <m:e>
                                <m:r>
                                  <a:rPr lang="en-US" altLang="ja-JP" sz="3200" i="1">
                                    <a:latin typeface="Cambria Math" panose="02040503050406030204" pitchFamily="18" charset="0"/>
                                  </a:rPr>
                                  <m:t>0</m:t>
                                </m:r>
                              </m:e>
                              <m:e>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𝑠𝑖𝑛</m:t>
                                </m:r>
                              </m:e>
                              <m:e>
                                <m:r>
                                  <a:rPr lang="en-US" altLang="ja-JP" sz="3200" i="1">
                                    <a:latin typeface="Cambria Math" panose="02040503050406030204" pitchFamily="18" charset="0"/>
                                  </a:rPr>
                                  <m:t>0</m:t>
                                </m:r>
                              </m:e>
                            </m:mr>
                            <m:mr>
                              <m:e>
                                <m:r>
                                  <a:rPr lang="en-US" altLang="ja-JP" sz="3200" i="1">
                                    <a:latin typeface="Cambria Math" panose="02040503050406030204" pitchFamily="18" charset="0"/>
                                  </a:rPr>
                                  <m:t>0</m:t>
                                </m:r>
                              </m:e>
                              <m:e>
                                <m:r>
                                  <a:rPr lang="en-US" altLang="ja-JP" sz="3200" b="0" i="1" smtClean="0">
                                    <a:latin typeface="Cambria Math" panose="02040503050406030204" pitchFamily="18" charset="0"/>
                                  </a:rPr>
                                  <m:t>1</m:t>
                                </m:r>
                              </m:e>
                              <m:e>
                                <m:r>
                                  <a:rPr lang="en-US" altLang="ja-JP" sz="3200" b="0" i="1" smtClean="0">
                                    <a:latin typeface="Cambria Math" panose="02040503050406030204" pitchFamily="18" charset="0"/>
                                  </a:rPr>
                                  <m:t>0</m:t>
                                </m:r>
                              </m:e>
                              <m:e>
                                <m:r>
                                  <a:rPr lang="en-US" altLang="ja-JP" sz="3200" i="1">
                                    <a:latin typeface="Cambria Math" panose="02040503050406030204" pitchFamily="18" charset="0"/>
                                  </a:rPr>
                                  <m:t>0</m:t>
                                </m:r>
                              </m:e>
                            </m:mr>
                            <m:mr>
                              <m:e>
                                <m:r>
                                  <a:rPr lang="en-US" altLang="ja-JP" sz="3200" b="0" i="1" smtClean="0">
                                    <a:latin typeface="Cambria Math" panose="02040503050406030204" pitchFamily="18" charset="0"/>
                                  </a:rPr>
                                  <m:t>𝑠𝑖𝑛</m:t>
                                </m:r>
                              </m:e>
                              <m:e>
                                <m:r>
                                  <a:rPr lang="en-US" altLang="ja-JP" sz="3200" b="0" i="1" smtClean="0">
                                    <a:latin typeface="Cambria Math" panose="02040503050406030204" pitchFamily="18" charset="0"/>
                                  </a:rPr>
                                  <m:t>0</m:t>
                                </m:r>
                              </m:e>
                              <m:e>
                                <m:r>
                                  <a:rPr lang="en-US" altLang="ja-JP" sz="3200" i="1">
                                    <a:latin typeface="Cambria Math" panose="02040503050406030204" pitchFamily="18" charset="0"/>
                                  </a:rPr>
                                  <m:t>𝑐𝑜𝑠</m:t>
                                </m:r>
                              </m:e>
                              <m:e>
                                <m:r>
                                  <a:rPr lang="en-US" altLang="ja-JP" sz="3200" i="1">
                                    <a:latin typeface="Cambria Math" panose="02040503050406030204" pitchFamily="18" charset="0"/>
                                  </a:rPr>
                                  <m:t>0</m:t>
                                </m:r>
                              </m:e>
                            </m:mr>
                            <m:mr>
                              <m:e>
                                <m:r>
                                  <a:rPr lang="en-US" altLang="ja-JP" sz="3200" i="1">
                                    <a:latin typeface="Cambria Math" panose="02040503050406030204" pitchFamily="18" charset="0"/>
                                  </a:rPr>
                                  <m:t>0</m:t>
                                </m:r>
                              </m:e>
                              <m:e>
                                <m:r>
                                  <a:rPr lang="en-US" altLang="ja-JP" sz="3200" i="1">
                                    <a:latin typeface="Cambria Math" panose="02040503050406030204" pitchFamily="18" charset="0"/>
                                  </a:rPr>
                                  <m:t>0</m:t>
                                </m:r>
                              </m:e>
                              <m:e>
                                <m:r>
                                  <a:rPr lang="en-US" altLang="ja-JP" sz="3200" i="1">
                                    <a:latin typeface="Cambria Math" panose="02040503050406030204" pitchFamily="18" charset="0"/>
                                  </a:rPr>
                                  <m:t>0</m:t>
                                </m:r>
                              </m:e>
                              <m:e>
                                <m:r>
                                  <a:rPr lang="en-US" altLang="ja-JP" sz="3200" i="1">
                                    <a:latin typeface="Cambria Math" panose="02040503050406030204" pitchFamily="18" charset="0"/>
                                  </a:rPr>
                                  <m:t>1</m:t>
                                </m:r>
                              </m:e>
                            </m:mr>
                          </m:m>
                        </m:e>
                      </m:d>
                    </m:oMath>
                  </m:oMathPara>
                </a14:m>
                <a:endParaRPr lang="ja-JP" altLang="en-US" sz="3200" dirty="0"/>
              </a:p>
            </p:txBody>
          </p:sp>
        </mc:Choice>
        <mc:Fallback xmlns="">
          <p:sp>
            <p:nvSpPr>
              <p:cNvPr id="9" name="正方形/長方形 8"/>
              <p:cNvSpPr>
                <a:spLocks noRot="1" noChangeAspect="1" noMove="1" noResize="1" noEditPoints="1" noAdjustHandles="1" noChangeArrowheads="1" noChangeShapeType="1" noTextEdit="1"/>
              </p:cNvSpPr>
              <p:nvPr/>
            </p:nvSpPr>
            <p:spPr>
              <a:xfrm>
                <a:off x="4401600" y="2927145"/>
                <a:ext cx="3792000" cy="190654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正方形/長方形 9"/>
              <p:cNvSpPr/>
              <p:nvPr/>
            </p:nvSpPr>
            <p:spPr>
              <a:xfrm>
                <a:off x="8304130" y="2927145"/>
                <a:ext cx="3791999" cy="19065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altLang="ja-JP" sz="3200" i="1" smtClean="0">
                              <a:latin typeface="Cambria Math" panose="02040503050406030204" pitchFamily="18" charset="0"/>
                            </a:rPr>
                          </m:ctrlPr>
                        </m:dPr>
                        <m:e>
                          <m:m>
                            <m:mPr>
                              <m:mcs>
                                <m:mc>
                                  <m:mcPr>
                                    <m:count m:val="4"/>
                                    <m:mcJc m:val="center"/>
                                  </m:mcPr>
                                </m:mc>
                              </m:mcs>
                              <m:ctrlPr>
                                <a:rPr lang="en-US" altLang="ja-JP" sz="3200" i="1">
                                  <a:latin typeface="Cambria Math" panose="02040503050406030204" pitchFamily="18" charset="0"/>
                                </a:rPr>
                              </m:ctrlPr>
                            </m:mPr>
                            <m:mr>
                              <m:e>
                                <m:r>
                                  <a:rPr lang="en-US" altLang="ja-JP" sz="3200" b="0" i="1" smtClean="0">
                                    <a:latin typeface="Cambria Math" panose="02040503050406030204" pitchFamily="18" charset="0"/>
                                  </a:rPr>
                                  <m:t>𝑐𝑜𝑠</m:t>
                                </m:r>
                              </m:e>
                              <m:e>
                                <m:r>
                                  <a:rPr lang="en-US" altLang="ja-JP" sz="3200" b="0" i="1" smtClean="0">
                                    <a:latin typeface="Cambria Math" panose="02040503050406030204" pitchFamily="18" charset="0"/>
                                  </a:rPr>
                                  <m:t>𝑠𝑖𝑛</m:t>
                                </m:r>
                              </m:e>
                              <m:e>
                                <m:r>
                                  <a:rPr lang="en-US" altLang="ja-JP" sz="3200" i="1">
                                    <a:latin typeface="Cambria Math" panose="02040503050406030204" pitchFamily="18" charset="0"/>
                                  </a:rPr>
                                  <m:t>0</m:t>
                                </m:r>
                              </m:e>
                              <m:e>
                                <m:r>
                                  <a:rPr lang="en-US" altLang="ja-JP" sz="3200" i="1">
                                    <a:latin typeface="Cambria Math" panose="02040503050406030204" pitchFamily="18" charset="0"/>
                                  </a:rPr>
                                  <m:t>0</m:t>
                                </m:r>
                              </m:e>
                            </m:mr>
                            <m:mr>
                              <m:e>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𝑠𝑖𝑛</m:t>
                                </m:r>
                              </m:e>
                              <m:e>
                                <m:r>
                                  <a:rPr lang="en-US" altLang="ja-JP" sz="3200" i="1">
                                    <a:latin typeface="Cambria Math" panose="02040503050406030204" pitchFamily="18" charset="0"/>
                                  </a:rPr>
                                  <m:t>𝑐𝑜𝑠</m:t>
                                </m:r>
                              </m:e>
                              <m:e>
                                <m:r>
                                  <a:rPr lang="en-US" altLang="ja-JP" sz="3200" b="0" i="1" smtClean="0">
                                    <a:latin typeface="Cambria Math" panose="02040503050406030204" pitchFamily="18" charset="0"/>
                                  </a:rPr>
                                  <m:t>0</m:t>
                                </m:r>
                              </m:e>
                              <m:e>
                                <m:r>
                                  <a:rPr lang="en-US" altLang="ja-JP" sz="3200" i="1">
                                    <a:latin typeface="Cambria Math" panose="02040503050406030204" pitchFamily="18" charset="0"/>
                                  </a:rPr>
                                  <m:t>0</m:t>
                                </m:r>
                              </m:e>
                            </m:mr>
                            <m:mr>
                              <m:e>
                                <m:r>
                                  <a:rPr lang="en-US" altLang="ja-JP" sz="3200" i="1">
                                    <a:latin typeface="Cambria Math" panose="02040503050406030204" pitchFamily="18" charset="0"/>
                                  </a:rPr>
                                  <m:t>0</m:t>
                                </m:r>
                              </m:e>
                              <m:e>
                                <m:r>
                                  <a:rPr lang="en-US" altLang="ja-JP" sz="3200" b="0" i="1" smtClean="0">
                                    <a:latin typeface="Cambria Math" panose="02040503050406030204" pitchFamily="18" charset="0"/>
                                  </a:rPr>
                                  <m:t>0</m:t>
                                </m:r>
                              </m:e>
                              <m:e>
                                <m:r>
                                  <a:rPr lang="en-US" altLang="ja-JP" sz="3200" b="0" i="1" smtClean="0">
                                    <a:latin typeface="Cambria Math" panose="02040503050406030204" pitchFamily="18" charset="0"/>
                                  </a:rPr>
                                  <m:t>1</m:t>
                                </m:r>
                              </m:e>
                              <m:e>
                                <m:r>
                                  <a:rPr lang="en-US" altLang="ja-JP" sz="3200" i="1">
                                    <a:latin typeface="Cambria Math" panose="02040503050406030204" pitchFamily="18" charset="0"/>
                                  </a:rPr>
                                  <m:t>0</m:t>
                                </m:r>
                              </m:e>
                            </m:mr>
                            <m:mr>
                              <m:e>
                                <m:r>
                                  <a:rPr lang="en-US" altLang="ja-JP" sz="3200" i="1">
                                    <a:latin typeface="Cambria Math" panose="02040503050406030204" pitchFamily="18" charset="0"/>
                                  </a:rPr>
                                  <m:t>0</m:t>
                                </m:r>
                              </m:e>
                              <m:e>
                                <m:r>
                                  <a:rPr lang="en-US" altLang="ja-JP" sz="3200" i="1">
                                    <a:latin typeface="Cambria Math" panose="02040503050406030204" pitchFamily="18" charset="0"/>
                                  </a:rPr>
                                  <m:t>0</m:t>
                                </m:r>
                              </m:e>
                              <m:e>
                                <m:r>
                                  <a:rPr lang="en-US" altLang="ja-JP" sz="3200" i="1">
                                    <a:latin typeface="Cambria Math" panose="02040503050406030204" pitchFamily="18" charset="0"/>
                                  </a:rPr>
                                  <m:t>0</m:t>
                                </m:r>
                              </m:e>
                              <m:e>
                                <m:r>
                                  <a:rPr lang="en-US" altLang="ja-JP" sz="3200" i="1">
                                    <a:latin typeface="Cambria Math" panose="02040503050406030204" pitchFamily="18" charset="0"/>
                                  </a:rPr>
                                  <m:t>1</m:t>
                                </m:r>
                              </m:e>
                            </m:mr>
                          </m:m>
                        </m:e>
                      </m:d>
                    </m:oMath>
                  </m:oMathPara>
                </a14:m>
                <a:endParaRPr lang="ja-JP" altLang="en-US" sz="3200" dirty="0"/>
              </a:p>
            </p:txBody>
          </p:sp>
        </mc:Choice>
        <mc:Fallback xmlns="">
          <p:sp>
            <p:nvSpPr>
              <p:cNvPr id="10" name="正方形/長方形 9"/>
              <p:cNvSpPr>
                <a:spLocks noRot="1" noChangeAspect="1" noMove="1" noResize="1" noEditPoints="1" noAdjustHandles="1" noChangeArrowheads="1" noChangeShapeType="1" noTextEdit="1"/>
              </p:cNvSpPr>
              <p:nvPr/>
            </p:nvSpPr>
            <p:spPr>
              <a:xfrm>
                <a:off x="8304130" y="2927145"/>
                <a:ext cx="3791999" cy="1906548"/>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46478720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ビュー行列</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kumimoji="1" lang="ja-JP" altLang="en-US" dirty="0" smtClean="0"/>
              <a:t>カメラの視点を決めるための行列</a:t>
            </a:r>
            <a:endParaRPr lang="en-US" altLang="ja-JP" dirty="0"/>
          </a:p>
          <a:p>
            <a:r>
              <a:rPr kumimoji="1" lang="ja-JP" altLang="en-US" dirty="0" smtClean="0"/>
              <a:t>カメラの位置、方向を制御します。</a:t>
            </a:r>
            <a:endParaRPr kumimoji="1" lang="en-US" altLang="ja-JP" dirty="0" smtClean="0"/>
          </a:p>
          <a:p>
            <a:endParaRPr lang="en-US" altLang="ja-JP" dirty="0"/>
          </a:p>
          <a:p>
            <a:r>
              <a:rPr lang="ja-JP" altLang="en-US" dirty="0" smtClean="0"/>
              <a:t>以下のパラメータで行列を作る</a:t>
            </a:r>
            <a:endParaRPr lang="en-US" altLang="ja-JP" dirty="0" smtClean="0"/>
          </a:p>
          <a:p>
            <a:pPr lvl="1"/>
            <a:r>
              <a:rPr lang="ja-JP" altLang="en-US" dirty="0" smtClean="0"/>
              <a:t>視点（カメラの位置）</a:t>
            </a:r>
            <a:endParaRPr lang="en-US" altLang="ja-JP" dirty="0" smtClean="0"/>
          </a:p>
          <a:p>
            <a:pPr lvl="1"/>
            <a:r>
              <a:rPr lang="ja-JP" altLang="en-US" dirty="0" smtClean="0"/>
              <a:t>注視点（カメラのターゲット位置）</a:t>
            </a:r>
            <a:endParaRPr lang="en-US" altLang="ja-JP" dirty="0" smtClean="0"/>
          </a:p>
          <a:p>
            <a:pPr lvl="1"/>
            <a:r>
              <a:rPr lang="ja-JP" altLang="en-US" dirty="0" smtClean="0"/>
              <a:t>上ベクトル（カメラの上向きのベクトル）</a:t>
            </a:r>
            <a:endParaRPr lang="en-US" altLang="ja-JP" dirty="0" smtClean="0"/>
          </a:p>
          <a:p>
            <a:r>
              <a:rPr lang="en-US" altLang="ja-JP" dirty="0" smtClean="0"/>
              <a:t>DirectX</a:t>
            </a:r>
            <a:r>
              <a:rPr lang="en-US" altLang="ja-JP" dirty="0"/>
              <a:t>::</a:t>
            </a:r>
            <a:r>
              <a:rPr lang="en-US" altLang="ja-JP" dirty="0" err="1"/>
              <a:t>XMMatrixLookAtLH</a:t>
            </a:r>
            <a:r>
              <a:rPr lang="en-US" altLang="ja-JP" dirty="0"/>
              <a:t>(eye, target, up</a:t>
            </a:r>
            <a:r>
              <a:rPr lang="en-US" altLang="ja-JP" dirty="0" smtClean="0"/>
              <a:t>)</a:t>
            </a:r>
          </a:p>
          <a:p>
            <a:endParaRPr lang="en-US" altLang="ja-JP" dirty="0" smtClean="0"/>
          </a:p>
          <a:p>
            <a:r>
              <a:rPr lang="ja-JP" altLang="en-US" dirty="0" smtClean="0"/>
              <a:t>ワールド行列を逆行列化することでも求められる。</a:t>
            </a:r>
            <a:endParaRPr lang="en-US" altLang="ja-JP" dirty="0"/>
          </a:p>
          <a:p>
            <a:pPr marL="0" indent="0">
              <a:buNone/>
            </a:pPr>
            <a:endParaRPr lang="en-US" altLang="ja-JP" dirty="0" smtClean="0"/>
          </a:p>
        </p:txBody>
      </p:sp>
      <p:sp>
        <p:nvSpPr>
          <p:cNvPr id="4" name="正方形/長方形 3"/>
          <p:cNvSpPr/>
          <p:nvPr/>
        </p:nvSpPr>
        <p:spPr>
          <a:xfrm>
            <a:off x="9285736" y="5005265"/>
            <a:ext cx="444662" cy="401648"/>
          </a:xfrm>
          <a:prstGeom prst="rect">
            <a:avLst/>
          </a:prstGeom>
          <a:ln w="19050">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5" name="正方形/長方形 4"/>
          <p:cNvSpPr/>
          <p:nvPr/>
        </p:nvSpPr>
        <p:spPr>
          <a:xfrm>
            <a:off x="9387537" y="4787525"/>
            <a:ext cx="241059" cy="217740"/>
          </a:xfrm>
          <a:prstGeom prst="rect">
            <a:avLst/>
          </a:prstGeom>
          <a:ln w="19050">
            <a:solidFill>
              <a:schemeClr val="accent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6" name="台形 5"/>
          <p:cNvSpPr/>
          <p:nvPr/>
        </p:nvSpPr>
        <p:spPr>
          <a:xfrm rot="10800000">
            <a:off x="7208493" y="2686414"/>
            <a:ext cx="4599145" cy="2090826"/>
          </a:xfrm>
          <a:prstGeom prst="trapezoid">
            <a:avLst>
              <a:gd name="adj" fmla="val 103661"/>
            </a:avLst>
          </a:prstGeom>
          <a:solidFill>
            <a:schemeClr val="tx2">
              <a:lumMod val="20000"/>
              <a:lumOff val="80000"/>
            </a:schemeClr>
          </a:solidFill>
          <a:ln w="19050">
            <a:solidFill>
              <a:srgbClr val="00206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 name="楕円 49"/>
          <p:cNvSpPr/>
          <p:nvPr/>
        </p:nvSpPr>
        <p:spPr>
          <a:xfrm>
            <a:off x="9274060" y="3301576"/>
            <a:ext cx="405139" cy="405139"/>
          </a:xfrm>
          <a:prstGeom prst="ellipse">
            <a:avLst/>
          </a:prstGeom>
          <a:solidFill>
            <a:srgbClr val="FF0000"/>
          </a:solidFill>
          <a:ln>
            <a:solidFill>
              <a:srgbClr val="00206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8" name="二等辺三角形 7"/>
          <p:cNvSpPr/>
          <p:nvPr/>
        </p:nvSpPr>
        <p:spPr>
          <a:xfrm>
            <a:off x="9258713" y="3934740"/>
            <a:ext cx="435832" cy="413090"/>
          </a:xfrm>
          <a:prstGeom prst="triangle">
            <a:avLst/>
          </a:prstGeom>
          <a:solidFill>
            <a:srgbClr val="0070C0"/>
          </a:solidFill>
          <a:ln>
            <a:solidFill>
              <a:srgbClr val="002060"/>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Tree>
    <p:extLst>
      <p:ext uri="{BB962C8B-B14F-4D97-AF65-F5344CB8AC3E}">
        <p14:creationId xmlns:p14="http://schemas.microsoft.com/office/powerpoint/2010/main" val="30017659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プロジェクション行列</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３Ｄ空間上の座標をスクリーン（</a:t>
            </a:r>
            <a:r>
              <a:rPr lang="ja-JP" altLang="en-US" dirty="0" smtClean="0"/>
              <a:t>２Ｄ）に投影するための変換行列。</a:t>
            </a:r>
            <a:endParaRPr lang="en-US" altLang="ja-JP" dirty="0" smtClean="0"/>
          </a:p>
          <a:p>
            <a:endParaRPr kumimoji="1" lang="en-US" altLang="ja-JP" dirty="0"/>
          </a:p>
          <a:p>
            <a:r>
              <a:rPr lang="ja-JP" altLang="en-US" dirty="0" smtClean="0"/>
              <a:t>投影方法</a:t>
            </a:r>
            <a:endParaRPr lang="en-US" altLang="ja-JP" dirty="0" smtClean="0"/>
          </a:p>
          <a:p>
            <a:pPr lvl="1"/>
            <a:endParaRPr lang="en-US" altLang="ja-JP" dirty="0" smtClean="0"/>
          </a:p>
          <a:p>
            <a:pPr lvl="1"/>
            <a:endParaRPr kumimoji="1" lang="ja-JP" altLang="en-US" dirty="0"/>
          </a:p>
        </p:txBody>
      </p:sp>
      <p:pic>
        <p:nvPicPr>
          <p:cNvPr id="4" name="図 3"/>
          <p:cNvPicPr>
            <a:picLocks noChangeAspect="1"/>
          </p:cNvPicPr>
          <p:nvPr/>
        </p:nvPicPr>
        <p:blipFill>
          <a:blip r:embed="rId2"/>
          <a:stretch>
            <a:fillRect/>
          </a:stretch>
        </p:blipFill>
        <p:spPr>
          <a:xfrm>
            <a:off x="7243857" y="2763402"/>
            <a:ext cx="3347182" cy="3915190"/>
          </a:xfrm>
          <a:prstGeom prst="rect">
            <a:avLst/>
          </a:prstGeom>
        </p:spPr>
      </p:pic>
      <p:pic>
        <p:nvPicPr>
          <p:cNvPr id="5" name="図 4"/>
          <p:cNvPicPr>
            <a:picLocks noChangeAspect="1"/>
          </p:cNvPicPr>
          <p:nvPr/>
        </p:nvPicPr>
        <p:blipFill>
          <a:blip r:embed="rId3"/>
          <a:stretch>
            <a:fillRect/>
          </a:stretch>
        </p:blipFill>
        <p:spPr>
          <a:xfrm>
            <a:off x="2903845" y="2763402"/>
            <a:ext cx="3348651" cy="3915190"/>
          </a:xfrm>
          <a:prstGeom prst="rect">
            <a:avLst/>
          </a:prstGeom>
        </p:spPr>
      </p:pic>
    </p:spTree>
    <p:extLst>
      <p:ext uri="{BB962C8B-B14F-4D97-AF65-F5344CB8AC3E}">
        <p14:creationId xmlns:p14="http://schemas.microsoft.com/office/powerpoint/2010/main" val="3210364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透視投影</a:t>
            </a:r>
            <a:r>
              <a:rPr kumimoji="1" lang="en-US" altLang="ja-JP" dirty="0" smtClean="0"/>
              <a:t>(</a:t>
            </a:r>
            <a:r>
              <a:rPr lang="en-US" altLang="ja-JP" dirty="0" smtClean="0"/>
              <a:t>Perspective Projection</a:t>
            </a:r>
            <a:r>
              <a:rPr kumimoji="1" lang="en-US" altLang="ja-JP" dirty="0" smtClean="0"/>
              <a:t>)</a:t>
            </a:r>
            <a:endParaRPr kumimoji="1" lang="ja-JP" altLang="en-US" dirty="0"/>
          </a:p>
        </p:txBody>
      </p:sp>
      <p:sp>
        <p:nvSpPr>
          <p:cNvPr id="3" name="コンテンツ プレースホルダー 2"/>
          <p:cNvSpPr>
            <a:spLocks noGrp="1"/>
          </p:cNvSpPr>
          <p:nvPr>
            <p:ph idx="1"/>
          </p:nvPr>
        </p:nvSpPr>
        <p:spPr/>
        <p:txBody>
          <a:bodyPr>
            <a:normAutofit lnSpcReduction="10000"/>
          </a:bodyPr>
          <a:lstStyle/>
          <a:p>
            <a:r>
              <a:rPr lang="ja-JP" altLang="en-US" dirty="0" smtClean="0"/>
              <a:t>ほとんどの３Ｄゲームで使われる。</a:t>
            </a:r>
            <a:endParaRPr kumimoji="1" lang="en-US" altLang="ja-JP" dirty="0" smtClean="0"/>
          </a:p>
          <a:p>
            <a:r>
              <a:rPr lang="ja-JP" altLang="en-US" dirty="0" smtClean="0"/>
              <a:t>遠くのものは小さく見え、近くのものは</a:t>
            </a:r>
            <a:r>
              <a:rPr lang="en-US" altLang="ja-JP" dirty="0" smtClean="0"/>
              <a:t/>
            </a:r>
            <a:br>
              <a:rPr lang="en-US" altLang="ja-JP" dirty="0" smtClean="0"/>
            </a:br>
            <a:r>
              <a:rPr lang="ja-JP" altLang="en-US" dirty="0" smtClean="0"/>
              <a:t>大きく見える。</a:t>
            </a:r>
            <a:endParaRPr lang="en-US" altLang="ja-JP" dirty="0" smtClean="0"/>
          </a:p>
          <a:p>
            <a:endParaRPr kumimoji="1" lang="en-US" altLang="ja-JP" dirty="0" smtClean="0"/>
          </a:p>
          <a:p>
            <a:r>
              <a:rPr kumimoji="1" lang="ja-JP" altLang="en-US" dirty="0" smtClean="0"/>
              <a:t>以下のパラメータで行列を作る。</a:t>
            </a:r>
            <a:endParaRPr kumimoji="1" lang="en-US" altLang="ja-JP" dirty="0"/>
          </a:p>
          <a:p>
            <a:pPr lvl="1"/>
            <a:r>
              <a:rPr lang="ja-JP" altLang="en-US" dirty="0" smtClean="0"/>
              <a:t>視野角</a:t>
            </a:r>
            <a:endParaRPr lang="en-US" altLang="ja-JP" dirty="0" smtClean="0"/>
          </a:p>
          <a:p>
            <a:pPr lvl="1"/>
            <a:r>
              <a:rPr lang="ja-JP" altLang="en-US" dirty="0" smtClean="0"/>
              <a:t>画面の縦横比（アスペクト比）</a:t>
            </a:r>
            <a:endParaRPr lang="en-US" altLang="ja-JP" dirty="0" smtClean="0"/>
          </a:p>
          <a:p>
            <a:pPr lvl="1"/>
            <a:r>
              <a:rPr lang="ja-JP" altLang="en-US" dirty="0" smtClean="0"/>
              <a:t>一番近くの距離</a:t>
            </a:r>
            <a:endParaRPr lang="en-US" altLang="ja-JP" dirty="0" smtClean="0"/>
          </a:p>
          <a:p>
            <a:pPr lvl="1"/>
            <a:r>
              <a:rPr lang="ja-JP" altLang="en-US" dirty="0" smtClean="0"/>
              <a:t>一番遠くの距離</a:t>
            </a:r>
            <a:endParaRPr kumimoji="1" lang="en-US" altLang="ja-JP" dirty="0"/>
          </a:p>
          <a:p>
            <a:r>
              <a:rPr lang="en-US" altLang="ja-JP" dirty="0"/>
              <a:t>DirectX::</a:t>
            </a:r>
            <a:r>
              <a:rPr lang="en-US" altLang="ja-JP" dirty="0" err="1" smtClean="0"/>
              <a:t>XMMatrixPerspectiveFovLH</a:t>
            </a:r>
            <a:r>
              <a:rPr lang="en-US" altLang="ja-JP" dirty="0" smtClean="0"/>
              <a:t>()</a:t>
            </a:r>
            <a:endParaRPr kumimoji="1" lang="ja-JP" altLang="en-US" dirty="0"/>
          </a:p>
        </p:txBody>
      </p:sp>
      <p:pic>
        <p:nvPicPr>
          <p:cNvPr id="4" name="図 3"/>
          <p:cNvPicPr>
            <a:picLocks noChangeAspect="1"/>
          </p:cNvPicPr>
          <p:nvPr/>
        </p:nvPicPr>
        <p:blipFill>
          <a:blip r:embed="rId2"/>
          <a:stretch>
            <a:fillRect/>
          </a:stretch>
        </p:blipFill>
        <p:spPr>
          <a:xfrm>
            <a:off x="8233749" y="2149585"/>
            <a:ext cx="3348651" cy="3915190"/>
          </a:xfrm>
          <a:prstGeom prst="rect">
            <a:avLst/>
          </a:prstGeom>
        </p:spPr>
      </p:pic>
    </p:spTree>
    <p:extLst>
      <p:ext uri="{BB962C8B-B14F-4D97-AF65-F5344CB8AC3E}">
        <p14:creationId xmlns:p14="http://schemas.microsoft.com/office/powerpoint/2010/main" val="29784737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平行投影</a:t>
            </a:r>
            <a:r>
              <a:rPr kumimoji="1" lang="en-US" altLang="ja-JP" dirty="0" smtClean="0"/>
              <a:t>(</a:t>
            </a:r>
            <a:r>
              <a:rPr lang="en-US" altLang="ja-JP" dirty="0" smtClean="0"/>
              <a:t>Orthogonal Projection)</a:t>
            </a:r>
            <a:endParaRPr kumimoji="1" lang="ja-JP" altLang="en-US" dirty="0"/>
          </a:p>
        </p:txBody>
      </p:sp>
      <p:sp>
        <p:nvSpPr>
          <p:cNvPr id="3" name="コンテンツ プレースホルダー 2"/>
          <p:cNvSpPr>
            <a:spLocks noGrp="1"/>
          </p:cNvSpPr>
          <p:nvPr>
            <p:ph idx="1"/>
          </p:nvPr>
        </p:nvSpPr>
        <p:spPr/>
        <p:txBody>
          <a:bodyPr>
            <a:normAutofit/>
          </a:bodyPr>
          <a:lstStyle/>
          <a:p>
            <a:r>
              <a:rPr lang="ja-JP" altLang="en-US" dirty="0" smtClean="0"/>
              <a:t>真横から見る</a:t>
            </a:r>
            <a:r>
              <a:rPr lang="en-US" altLang="ja-JP" dirty="0" smtClean="0"/>
              <a:t>2D</a:t>
            </a:r>
            <a:r>
              <a:rPr lang="ja-JP" altLang="en-US" dirty="0" smtClean="0"/>
              <a:t>テイストのゲームなどで使われる</a:t>
            </a:r>
            <a:endParaRPr kumimoji="1" lang="en-US" altLang="ja-JP" dirty="0" smtClean="0"/>
          </a:p>
          <a:p>
            <a:r>
              <a:rPr lang="ja-JP" altLang="en-US" dirty="0" smtClean="0"/>
              <a:t>カメラの距離によって見える大きさが変わらない</a:t>
            </a:r>
            <a:endParaRPr lang="en-US" altLang="ja-JP" dirty="0" smtClean="0"/>
          </a:p>
          <a:p>
            <a:endParaRPr lang="en-US" altLang="ja-JP" dirty="0"/>
          </a:p>
          <a:p>
            <a:r>
              <a:rPr lang="ja-JP" altLang="en-US" dirty="0" smtClean="0"/>
              <a:t>以下のパラメータで行列を作る。</a:t>
            </a:r>
            <a:endParaRPr lang="en-US" altLang="ja-JP" dirty="0" smtClean="0"/>
          </a:p>
          <a:p>
            <a:pPr lvl="1"/>
            <a:r>
              <a:rPr kumimoji="1" lang="ja-JP" altLang="en-US" dirty="0" smtClean="0"/>
              <a:t>ビューボリュームの幅</a:t>
            </a:r>
            <a:endParaRPr kumimoji="1" lang="en-US" altLang="ja-JP" dirty="0" smtClean="0"/>
          </a:p>
          <a:p>
            <a:pPr lvl="1"/>
            <a:r>
              <a:rPr lang="ja-JP" altLang="en-US" dirty="0" smtClean="0"/>
              <a:t>ビューボリュームの高さ</a:t>
            </a:r>
            <a:endParaRPr lang="en-US" altLang="ja-JP" dirty="0" smtClean="0"/>
          </a:p>
          <a:p>
            <a:pPr lvl="1"/>
            <a:r>
              <a:rPr kumimoji="1" lang="ja-JP" altLang="en-US" dirty="0" smtClean="0"/>
              <a:t>一番近くの距離</a:t>
            </a:r>
            <a:endParaRPr kumimoji="1" lang="en-US" altLang="ja-JP" dirty="0" smtClean="0"/>
          </a:p>
          <a:p>
            <a:pPr lvl="1"/>
            <a:r>
              <a:rPr lang="ja-JP" altLang="en-US" dirty="0" smtClean="0"/>
              <a:t>一番</a:t>
            </a:r>
            <a:r>
              <a:rPr lang="ja-JP" altLang="en-US" dirty="0"/>
              <a:t>遠</a:t>
            </a:r>
            <a:r>
              <a:rPr lang="ja-JP" altLang="en-US" dirty="0" smtClean="0"/>
              <a:t>くの距離</a:t>
            </a:r>
            <a:endParaRPr lang="en-US" altLang="ja-JP" dirty="0" smtClean="0"/>
          </a:p>
          <a:p>
            <a:r>
              <a:rPr kumimoji="1" lang="en-US" altLang="ja-JP" dirty="0" smtClean="0"/>
              <a:t>DirectX::</a:t>
            </a:r>
            <a:r>
              <a:rPr kumimoji="1" lang="en-US" altLang="ja-JP" dirty="0" err="1" smtClean="0"/>
              <a:t>XMMatrixOrthographicLH</a:t>
            </a:r>
            <a:r>
              <a:rPr kumimoji="1" lang="en-US" altLang="ja-JP" dirty="0" smtClean="0"/>
              <a:t>()</a:t>
            </a:r>
            <a:endParaRPr kumimoji="1" lang="ja-JP" altLang="en-US" dirty="0"/>
          </a:p>
        </p:txBody>
      </p:sp>
      <p:pic>
        <p:nvPicPr>
          <p:cNvPr id="5" name="図 4"/>
          <p:cNvPicPr>
            <a:picLocks noChangeAspect="1"/>
          </p:cNvPicPr>
          <p:nvPr/>
        </p:nvPicPr>
        <p:blipFill>
          <a:blip r:embed="rId2"/>
          <a:stretch>
            <a:fillRect/>
          </a:stretch>
        </p:blipFill>
        <p:spPr>
          <a:xfrm>
            <a:off x="8235218" y="2149585"/>
            <a:ext cx="3347182" cy="3915190"/>
          </a:xfrm>
          <a:prstGeom prst="rect">
            <a:avLst/>
          </a:prstGeom>
        </p:spPr>
      </p:pic>
    </p:spTree>
    <p:extLst>
      <p:ext uri="{BB962C8B-B14F-4D97-AF65-F5344CB8AC3E}">
        <p14:creationId xmlns:p14="http://schemas.microsoft.com/office/powerpoint/2010/main" val="1003057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座標</a:t>
            </a:r>
            <a:r>
              <a:rPr lang="ja-JP" altLang="en-US" dirty="0"/>
              <a:t>変換</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スクリーン座標</a:t>
            </a:r>
            <a:r>
              <a:rPr kumimoji="1" lang="en-US" altLang="ja-JP" dirty="0" smtClean="0"/>
              <a:t> = </a:t>
            </a:r>
            <a:br>
              <a:rPr kumimoji="1" lang="en-US" altLang="ja-JP" dirty="0" smtClean="0"/>
            </a:br>
            <a:r>
              <a:rPr kumimoji="1" lang="en-US" altLang="ja-JP" dirty="0" smtClean="0"/>
              <a:t>	</a:t>
            </a:r>
            <a:r>
              <a:rPr lang="ja-JP" altLang="en-US" dirty="0" smtClean="0"/>
              <a:t>頂点座標</a:t>
            </a:r>
            <a:r>
              <a:rPr lang="en-US" altLang="ja-JP" dirty="0" smtClean="0"/>
              <a:t>×</a:t>
            </a:r>
            <a:r>
              <a:rPr kumimoji="1" lang="ja-JP" altLang="en-US" dirty="0" smtClean="0"/>
              <a:t>ワールド行列</a:t>
            </a:r>
            <a:r>
              <a:rPr kumimoji="1" lang="en-US" altLang="ja-JP" dirty="0" smtClean="0"/>
              <a:t>×</a:t>
            </a:r>
            <a:r>
              <a:rPr kumimoji="1" lang="ja-JP" altLang="en-US" dirty="0" smtClean="0"/>
              <a:t>ビュー行列</a:t>
            </a:r>
            <a:r>
              <a:rPr kumimoji="1" lang="en-US" altLang="ja-JP" dirty="0" smtClean="0"/>
              <a:t>×</a:t>
            </a:r>
            <a:r>
              <a:rPr kumimoji="1" lang="ja-JP" altLang="en-US" dirty="0" smtClean="0"/>
              <a:t>プロジェクション行列</a:t>
            </a:r>
            <a:endParaRPr kumimoji="1" lang="en-US" altLang="ja-JP" dirty="0" smtClean="0"/>
          </a:p>
          <a:p>
            <a:endParaRPr lang="en-US" altLang="ja-JP" dirty="0"/>
          </a:p>
          <a:p>
            <a:endParaRPr kumimoji="1" lang="en-US" altLang="ja-JP" dirty="0" smtClean="0"/>
          </a:p>
        </p:txBody>
      </p:sp>
      <p:pic>
        <p:nvPicPr>
          <p:cNvPr id="6146" name="Picture 2" descr="gmpg_000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86149" y="3030854"/>
            <a:ext cx="3937871" cy="3248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04235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ワールド→スクリーン座標変換の流れ</a:t>
            </a:r>
            <a:endParaRPr kumimoji="1" lang="ja-JP" altLang="en-US" dirty="0"/>
          </a:p>
        </p:txBody>
      </p:sp>
      <p:sp>
        <p:nvSpPr>
          <p:cNvPr id="4" name="角丸四角形 3"/>
          <p:cNvSpPr/>
          <p:nvPr/>
        </p:nvSpPr>
        <p:spPr>
          <a:xfrm>
            <a:off x="468953" y="2671006"/>
            <a:ext cx="697180" cy="2872346"/>
          </a:xfrm>
          <a:prstGeom prst="roundRect">
            <a:avLst/>
          </a:prstGeom>
          <a:noFill/>
          <a:ln w="50800"/>
        </p:spPr>
        <p:style>
          <a:lnRef idx="1">
            <a:schemeClr val="accent3"/>
          </a:lnRef>
          <a:fillRef idx="2">
            <a:schemeClr val="accent3"/>
          </a:fillRef>
          <a:effectRef idx="1">
            <a:schemeClr val="accent3"/>
          </a:effectRef>
          <a:fontRef idx="minor">
            <a:schemeClr val="dk1"/>
          </a:fontRef>
        </p:style>
        <p:txBody>
          <a:bodyPr vert="eaVert" rtlCol="0" anchor="ctr"/>
          <a:lstStyle/>
          <a:p>
            <a:pPr algn="ctr"/>
            <a:r>
              <a:rPr kumimoji="1" lang="ja-JP" altLang="en-US" sz="2800" dirty="0" smtClean="0"/>
              <a:t>ワールド座標</a:t>
            </a:r>
            <a:endParaRPr kumimoji="1" lang="ja-JP" altLang="en-US" sz="2800" dirty="0"/>
          </a:p>
        </p:txBody>
      </p:sp>
      <p:sp>
        <p:nvSpPr>
          <p:cNvPr id="5" name="角丸四角形 4"/>
          <p:cNvSpPr/>
          <p:nvPr/>
        </p:nvSpPr>
        <p:spPr>
          <a:xfrm>
            <a:off x="3112108" y="2671006"/>
            <a:ext cx="697180" cy="2872345"/>
          </a:xfrm>
          <a:prstGeom prst="roundRect">
            <a:avLst/>
          </a:prstGeom>
          <a:noFill/>
          <a:ln w="50800"/>
        </p:spPr>
        <p:style>
          <a:lnRef idx="1">
            <a:schemeClr val="accent3"/>
          </a:lnRef>
          <a:fillRef idx="2">
            <a:schemeClr val="accent3"/>
          </a:fillRef>
          <a:effectRef idx="1">
            <a:schemeClr val="accent3"/>
          </a:effectRef>
          <a:fontRef idx="minor">
            <a:schemeClr val="dk1"/>
          </a:fontRef>
        </p:style>
        <p:txBody>
          <a:bodyPr vert="eaVert" rtlCol="0" anchor="ctr"/>
          <a:lstStyle/>
          <a:p>
            <a:pPr algn="ctr"/>
            <a:r>
              <a:rPr kumimoji="1" lang="ja-JP" altLang="en-US" sz="2800" dirty="0" smtClean="0"/>
              <a:t>ビュー座標</a:t>
            </a:r>
            <a:endParaRPr kumimoji="1" lang="ja-JP" altLang="en-US" sz="2800" dirty="0"/>
          </a:p>
        </p:txBody>
      </p:sp>
      <p:sp>
        <p:nvSpPr>
          <p:cNvPr id="6" name="角丸四角形 5"/>
          <p:cNvSpPr/>
          <p:nvPr/>
        </p:nvSpPr>
        <p:spPr>
          <a:xfrm>
            <a:off x="5755265" y="2671007"/>
            <a:ext cx="697180" cy="2872345"/>
          </a:xfrm>
          <a:prstGeom prst="roundRect">
            <a:avLst/>
          </a:prstGeom>
          <a:noFill/>
          <a:ln w="50800"/>
        </p:spPr>
        <p:style>
          <a:lnRef idx="1">
            <a:schemeClr val="accent3"/>
          </a:lnRef>
          <a:fillRef idx="2">
            <a:schemeClr val="accent3"/>
          </a:fillRef>
          <a:effectRef idx="1">
            <a:schemeClr val="accent3"/>
          </a:effectRef>
          <a:fontRef idx="minor">
            <a:schemeClr val="dk1"/>
          </a:fontRef>
        </p:style>
        <p:txBody>
          <a:bodyPr vert="eaVert" rtlCol="0" anchor="ctr"/>
          <a:lstStyle/>
          <a:p>
            <a:pPr algn="ctr"/>
            <a:r>
              <a:rPr kumimoji="1" lang="ja-JP" altLang="en-US" sz="2800" dirty="0"/>
              <a:t>クリップ</a:t>
            </a:r>
            <a:r>
              <a:rPr kumimoji="1" lang="ja-JP" altLang="en-US" sz="2800" dirty="0" smtClean="0"/>
              <a:t>座標</a:t>
            </a:r>
            <a:endParaRPr kumimoji="1" lang="ja-JP" altLang="en-US" sz="2800" dirty="0"/>
          </a:p>
        </p:txBody>
      </p:sp>
      <p:sp>
        <p:nvSpPr>
          <p:cNvPr id="7" name="角丸四角形 6"/>
          <p:cNvSpPr/>
          <p:nvPr/>
        </p:nvSpPr>
        <p:spPr>
          <a:xfrm>
            <a:off x="8398421" y="2676942"/>
            <a:ext cx="697180" cy="2872345"/>
          </a:xfrm>
          <a:prstGeom prst="roundRect">
            <a:avLst/>
          </a:prstGeom>
          <a:noFill/>
          <a:ln w="50800"/>
        </p:spPr>
        <p:style>
          <a:lnRef idx="1">
            <a:schemeClr val="accent3"/>
          </a:lnRef>
          <a:fillRef idx="2">
            <a:schemeClr val="accent3"/>
          </a:fillRef>
          <a:effectRef idx="1">
            <a:schemeClr val="accent3"/>
          </a:effectRef>
          <a:fontRef idx="minor">
            <a:schemeClr val="dk1"/>
          </a:fontRef>
        </p:style>
        <p:txBody>
          <a:bodyPr vert="eaVert" rtlCol="0" anchor="ctr"/>
          <a:lstStyle/>
          <a:p>
            <a:pPr algn="ctr"/>
            <a:r>
              <a:rPr kumimoji="1" lang="ja-JP" altLang="en-US" sz="2800" dirty="0"/>
              <a:t>正規化</a:t>
            </a:r>
            <a:r>
              <a:rPr kumimoji="1" lang="ja-JP" altLang="en-US" sz="2800" dirty="0" smtClean="0"/>
              <a:t>座標</a:t>
            </a:r>
            <a:endParaRPr kumimoji="1" lang="ja-JP" altLang="en-US" sz="2800" dirty="0"/>
          </a:p>
        </p:txBody>
      </p:sp>
      <p:sp>
        <p:nvSpPr>
          <p:cNvPr id="8" name="角丸四角形 7"/>
          <p:cNvSpPr/>
          <p:nvPr/>
        </p:nvSpPr>
        <p:spPr>
          <a:xfrm>
            <a:off x="11041578" y="2671006"/>
            <a:ext cx="697180" cy="2872345"/>
          </a:xfrm>
          <a:prstGeom prst="roundRect">
            <a:avLst/>
          </a:prstGeom>
          <a:noFill/>
          <a:ln w="50800"/>
        </p:spPr>
        <p:style>
          <a:lnRef idx="1">
            <a:schemeClr val="accent3"/>
          </a:lnRef>
          <a:fillRef idx="2">
            <a:schemeClr val="accent3"/>
          </a:fillRef>
          <a:effectRef idx="1">
            <a:schemeClr val="accent3"/>
          </a:effectRef>
          <a:fontRef idx="minor">
            <a:schemeClr val="dk1"/>
          </a:fontRef>
        </p:style>
        <p:txBody>
          <a:bodyPr vert="eaVert" rtlCol="0" anchor="ctr"/>
          <a:lstStyle/>
          <a:p>
            <a:pPr algn="ctr"/>
            <a:r>
              <a:rPr kumimoji="1" lang="ja-JP" altLang="en-US" sz="2800" dirty="0" smtClean="0"/>
              <a:t>スクリーン座標</a:t>
            </a:r>
            <a:endParaRPr kumimoji="1" lang="ja-JP" altLang="en-US" sz="2800" dirty="0"/>
          </a:p>
        </p:txBody>
      </p:sp>
      <p:sp>
        <p:nvSpPr>
          <p:cNvPr id="9" name="右矢印 8"/>
          <p:cNvSpPr/>
          <p:nvPr/>
        </p:nvSpPr>
        <p:spPr>
          <a:xfrm>
            <a:off x="1181889" y="3596810"/>
            <a:ext cx="1930217" cy="1020736"/>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ビュー変換</a:t>
            </a:r>
            <a:endParaRPr kumimoji="1" lang="ja-JP" altLang="en-US" dirty="0"/>
          </a:p>
        </p:txBody>
      </p:sp>
      <p:sp>
        <p:nvSpPr>
          <p:cNvPr id="10" name="右矢印 9"/>
          <p:cNvSpPr/>
          <p:nvPr/>
        </p:nvSpPr>
        <p:spPr>
          <a:xfrm>
            <a:off x="3825045" y="3596810"/>
            <a:ext cx="1914463" cy="1020736"/>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透視</a:t>
            </a:r>
            <a:r>
              <a:rPr kumimoji="1" lang="ja-JP" altLang="en-US" dirty="0"/>
              <a:t>投影</a:t>
            </a:r>
            <a:r>
              <a:rPr kumimoji="1" lang="ja-JP" altLang="en-US" dirty="0" smtClean="0"/>
              <a:t>変換</a:t>
            </a:r>
            <a:endParaRPr kumimoji="1" lang="ja-JP" altLang="en-US" dirty="0"/>
          </a:p>
        </p:txBody>
      </p:sp>
      <p:sp>
        <p:nvSpPr>
          <p:cNvPr id="11" name="右矢印 10"/>
          <p:cNvSpPr/>
          <p:nvPr/>
        </p:nvSpPr>
        <p:spPr>
          <a:xfrm>
            <a:off x="6468201" y="3596810"/>
            <a:ext cx="1914463" cy="1020736"/>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透視除算</a:t>
            </a:r>
            <a:endParaRPr kumimoji="1" lang="ja-JP" altLang="en-US" dirty="0"/>
          </a:p>
        </p:txBody>
      </p:sp>
      <p:sp>
        <p:nvSpPr>
          <p:cNvPr id="12" name="右矢印 11"/>
          <p:cNvSpPr/>
          <p:nvPr/>
        </p:nvSpPr>
        <p:spPr>
          <a:xfrm>
            <a:off x="9111357" y="3596810"/>
            <a:ext cx="1930219" cy="1020736"/>
          </a:xfrm>
          <a:prstGeom prst="rightArrow">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ビューポート変換</a:t>
            </a:r>
            <a:endParaRPr kumimoji="1" lang="ja-JP" altLang="en-US" dirty="0"/>
          </a:p>
        </p:txBody>
      </p:sp>
    </p:spTree>
    <p:extLst>
      <p:ext uri="{BB962C8B-B14F-4D97-AF65-F5344CB8AC3E}">
        <p14:creationId xmlns:p14="http://schemas.microsoft.com/office/powerpoint/2010/main" val="41398955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正方形/長方形 40"/>
          <p:cNvSpPr/>
          <p:nvPr/>
        </p:nvSpPr>
        <p:spPr>
          <a:xfrm rot="16200000">
            <a:off x="7627546" y="5594242"/>
            <a:ext cx="743538" cy="564267"/>
          </a:xfrm>
          <a:prstGeom prst="rect">
            <a:avLst/>
          </a:prstGeom>
          <a:solidFill>
            <a:srgbClr val="FFC0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2" name="タイトル 1"/>
          <p:cNvSpPr>
            <a:spLocks noGrp="1"/>
          </p:cNvSpPr>
          <p:nvPr>
            <p:ph type="title"/>
          </p:nvPr>
        </p:nvSpPr>
        <p:spPr/>
        <p:txBody>
          <a:bodyPr/>
          <a:lstStyle/>
          <a:p>
            <a:r>
              <a:rPr kumimoji="1" lang="ja-JP" altLang="en-US" dirty="0" smtClean="0"/>
              <a:t>ビュー変換</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ワールド座標をビュー座標へ変換する</a:t>
            </a:r>
            <a:endParaRPr kumimoji="1" lang="ja-JP" altLang="en-US" dirty="0"/>
          </a:p>
        </p:txBody>
      </p:sp>
      <p:sp>
        <p:nvSpPr>
          <p:cNvPr id="4" name="コンテンツ プレースホルダー 2"/>
          <p:cNvSpPr txBox="1">
            <a:spLocks/>
          </p:cNvSpPr>
          <p:nvPr/>
        </p:nvSpPr>
        <p:spPr>
          <a:xfrm>
            <a:off x="4423694" y="4861045"/>
            <a:ext cx="1706752" cy="461665"/>
          </a:xfrm>
          <a:prstGeom prst="rect">
            <a:avLst/>
          </a:prstGeom>
        </p:spPr>
        <p:txBody>
          <a:bodyPr vert="horz" rtlCol="0">
            <a:normAutofit/>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Font typeface="Wingdings 2"/>
              <a:buNone/>
            </a:pPr>
            <a:r>
              <a:rPr lang="ja-JP" altLang="en-US" sz="2000" dirty="0" smtClean="0"/>
              <a:t>ビュー変換</a:t>
            </a:r>
            <a:endParaRPr lang="en-US" altLang="ja-JP" sz="2000" dirty="0" smtClean="0"/>
          </a:p>
        </p:txBody>
      </p:sp>
      <p:cxnSp>
        <p:nvCxnSpPr>
          <p:cNvPr id="5" name="直線矢印コネクタ 4"/>
          <p:cNvCxnSpPr/>
          <p:nvPr/>
        </p:nvCxnSpPr>
        <p:spPr>
          <a:xfrm flipV="1">
            <a:off x="792427" y="2389009"/>
            <a:ext cx="0" cy="4079247"/>
          </a:xfrm>
          <a:prstGeom prst="straightConnector1">
            <a:avLst/>
          </a:prstGeom>
          <a:ln w="571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6" name="直線矢印コネクタ 5"/>
          <p:cNvCxnSpPr/>
          <p:nvPr/>
        </p:nvCxnSpPr>
        <p:spPr>
          <a:xfrm flipV="1">
            <a:off x="357676" y="5766938"/>
            <a:ext cx="3800088" cy="102118"/>
          </a:xfrm>
          <a:prstGeom prst="straightConnector1">
            <a:avLst/>
          </a:prstGeom>
          <a:ln w="571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7" name="テキスト ボックス 6"/>
          <p:cNvSpPr txBox="1"/>
          <p:nvPr/>
        </p:nvSpPr>
        <p:spPr>
          <a:xfrm>
            <a:off x="3680576" y="5875164"/>
            <a:ext cx="431216" cy="461665"/>
          </a:xfrm>
          <a:prstGeom prst="rect">
            <a:avLst/>
          </a:prstGeom>
          <a:noFill/>
          <a:ln>
            <a:noFill/>
          </a:ln>
        </p:spPr>
        <p:txBody>
          <a:bodyPr wrap="square" rtlCol="0">
            <a:spAutoFit/>
          </a:bodyPr>
          <a:lstStyle/>
          <a:p>
            <a:r>
              <a:rPr kumimoji="1" lang="en-US" altLang="ja-JP" sz="2400" dirty="0" smtClean="0">
                <a:solidFill>
                  <a:srgbClr val="FF0000"/>
                </a:solidFill>
              </a:rPr>
              <a:t>X</a:t>
            </a:r>
          </a:p>
        </p:txBody>
      </p:sp>
      <p:sp>
        <p:nvSpPr>
          <p:cNvPr id="8" name="テキスト ボックス 7"/>
          <p:cNvSpPr txBox="1"/>
          <p:nvPr/>
        </p:nvSpPr>
        <p:spPr>
          <a:xfrm>
            <a:off x="245810" y="2565006"/>
            <a:ext cx="431216" cy="461665"/>
          </a:xfrm>
          <a:prstGeom prst="rect">
            <a:avLst/>
          </a:prstGeom>
          <a:noFill/>
          <a:ln>
            <a:noFill/>
          </a:ln>
        </p:spPr>
        <p:txBody>
          <a:bodyPr wrap="square" rtlCol="0">
            <a:spAutoFit/>
          </a:bodyPr>
          <a:lstStyle/>
          <a:p>
            <a:r>
              <a:rPr kumimoji="1" lang="en-US" altLang="ja-JP" sz="2400" dirty="0">
                <a:solidFill>
                  <a:srgbClr val="00B0F0"/>
                </a:solidFill>
              </a:rPr>
              <a:t>Z</a:t>
            </a:r>
            <a:endParaRPr kumimoji="1" lang="en-US" altLang="ja-JP" sz="2400" dirty="0" smtClean="0">
              <a:solidFill>
                <a:srgbClr val="00B0F0"/>
              </a:solidFill>
            </a:endParaRPr>
          </a:p>
        </p:txBody>
      </p:sp>
      <p:sp>
        <p:nvSpPr>
          <p:cNvPr id="9" name="正方形/長方形 8"/>
          <p:cNvSpPr/>
          <p:nvPr/>
        </p:nvSpPr>
        <p:spPr>
          <a:xfrm rot="18981449">
            <a:off x="1212467" y="4581714"/>
            <a:ext cx="743538" cy="564267"/>
          </a:xfrm>
          <a:prstGeom prst="rect">
            <a:avLst/>
          </a:prstGeom>
          <a:solidFill>
            <a:srgbClr val="FFC0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10" name="円/楕円 22"/>
          <p:cNvSpPr/>
          <p:nvPr/>
        </p:nvSpPr>
        <p:spPr>
          <a:xfrm>
            <a:off x="3218580" y="3645108"/>
            <a:ext cx="461996" cy="461996"/>
          </a:xfrm>
          <a:prstGeom prst="ellipse">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cxnSp>
        <p:nvCxnSpPr>
          <p:cNvPr id="11" name="直線矢印コネクタ 10"/>
          <p:cNvCxnSpPr>
            <a:stCxn id="9" idx="1"/>
          </p:cNvCxnSpPr>
          <p:nvPr/>
        </p:nvCxnSpPr>
        <p:spPr>
          <a:xfrm flipV="1">
            <a:off x="1315202" y="4291561"/>
            <a:ext cx="869103" cy="828866"/>
          </a:xfrm>
          <a:prstGeom prst="straightConnector1">
            <a:avLst/>
          </a:prstGeom>
          <a:ln w="73025">
            <a:solidFill>
              <a:srgbClr val="00B0F0"/>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17" name="直線矢印コネクタ 16"/>
          <p:cNvCxnSpPr/>
          <p:nvPr/>
        </p:nvCxnSpPr>
        <p:spPr>
          <a:xfrm>
            <a:off x="4540345" y="4205225"/>
            <a:ext cx="1415401" cy="26816"/>
          </a:xfrm>
          <a:prstGeom prst="straightConnector1">
            <a:avLst/>
          </a:prstGeom>
          <a:ln w="254000">
            <a:solidFill>
              <a:srgbClr val="00B0F0"/>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27" name="コンテンツ プレースホルダー 2"/>
          <p:cNvSpPr txBox="1">
            <a:spLocks/>
          </p:cNvSpPr>
          <p:nvPr/>
        </p:nvSpPr>
        <p:spPr>
          <a:xfrm>
            <a:off x="1044352" y="5355313"/>
            <a:ext cx="1072732" cy="348241"/>
          </a:xfrm>
          <a:prstGeom prst="rect">
            <a:avLst/>
          </a:prstGeom>
        </p:spPr>
        <p:txBody>
          <a:bodyPr vert="horz" rtlCol="0">
            <a:normAutofit fontScale="9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Font typeface="Wingdings 2"/>
              <a:buNone/>
            </a:pPr>
            <a:r>
              <a:rPr lang="ja-JP" altLang="en-US" sz="2000" dirty="0" smtClean="0"/>
              <a:t>カメラ</a:t>
            </a:r>
            <a:endParaRPr lang="en-US" altLang="ja-JP" sz="2000" dirty="0" smtClean="0"/>
          </a:p>
        </p:txBody>
      </p:sp>
      <p:cxnSp>
        <p:nvCxnSpPr>
          <p:cNvPr id="28" name="直線矢印コネクタ 27"/>
          <p:cNvCxnSpPr/>
          <p:nvPr/>
        </p:nvCxnSpPr>
        <p:spPr>
          <a:xfrm flipH="1" flipV="1">
            <a:off x="1618265" y="2575397"/>
            <a:ext cx="36608" cy="1842925"/>
          </a:xfrm>
          <a:prstGeom prst="straightConnector1">
            <a:avLst/>
          </a:prstGeom>
          <a:ln w="12700">
            <a:solidFill>
              <a:schemeClr val="tx1"/>
            </a:solidFill>
            <a:headEnd w="lg" len="lg"/>
            <a:tailEnd type="none"/>
          </a:ln>
        </p:spPr>
        <p:style>
          <a:lnRef idx="1">
            <a:schemeClr val="accent1"/>
          </a:lnRef>
          <a:fillRef idx="0">
            <a:schemeClr val="accent1"/>
          </a:fillRef>
          <a:effectRef idx="0">
            <a:schemeClr val="accent1"/>
          </a:effectRef>
          <a:fontRef idx="minor">
            <a:schemeClr val="tx1"/>
          </a:fontRef>
        </p:style>
      </p:cxnSp>
      <p:cxnSp>
        <p:nvCxnSpPr>
          <p:cNvPr id="32" name="直線矢印コネクタ 31"/>
          <p:cNvCxnSpPr/>
          <p:nvPr/>
        </p:nvCxnSpPr>
        <p:spPr>
          <a:xfrm flipV="1">
            <a:off x="2033433" y="4785240"/>
            <a:ext cx="2187964" cy="28186"/>
          </a:xfrm>
          <a:prstGeom prst="straightConnector1">
            <a:avLst/>
          </a:prstGeom>
          <a:ln w="12700">
            <a:solidFill>
              <a:schemeClr val="tx1"/>
            </a:solidFill>
            <a:headEnd w="lg" len="lg"/>
            <a:tailEnd type="none"/>
          </a:ln>
        </p:spPr>
        <p:style>
          <a:lnRef idx="1">
            <a:schemeClr val="accent1"/>
          </a:lnRef>
          <a:fillRef idx="0">
            <a:schemeClr val="accent1"/>
          </a:fillRef>
          <a:effectRef idx="0">
            <a:schemeClr val="accent1"/>
          </a:effectRef>
          <a:fontRef idx="minor">
            <a:schemeClr val="tx1"/>
          </a:fontRef>
        </p:style>
      </p:cxnSp>
      <p:sp>
        <p:nvSpPr>
          <p:cNvPr id="36" name="コンテンツ プレースホルダー 2"/>
          <p:cNvSpPr txBox="1">
            <a:spLocks/>
          </p:cNvSpPr>
          <p:nvPr/>
        </p:nvSpPr>
        <p:spPr>
          <a:xfrm>
            <a:off x="2693539" y="4235618"/>
            <a:ext cx="1664911" cy="348241"/>
          </a:xfrm>
          <a:prstGeom prst="rect">
            <a:avLst/>
          </a:prstGeom>
        </p:spPr>
        <p:txBody>
          <a:bodyPr vert="horz" rtlCol="0">
            <a:normAutofit fontScale="9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Font typeface="Wingdings 2"/>
              <a:buNone/>
            </a:pPr>
            <a:r>
              <a:rPr lang="ja-JP" altLang="en-US" sz="2000" dirty="0" smtClean="0"/>
              <a:t>オブジェクト</a:t>
            </a:r>
            <a:endParaRPr lang="en-US" altLang="ja-JP" sz="2000" dirty="0" smtClean="0"/>
          </a:p>
        </p:txBody>
      </p:sp>
      <p:cxnSp>
        <p:nvCxnSpPr>
          <p:cNvPr id="37" name="直線矢印コネクタ 36"/>
          <p:cNvCxnSpPr/>
          <p:nvPr/>
        </p:nvCxnSpPr>
        <p:spPr>
          <a:xfrm flipV="1">
            <a:off x="7999315" y="2401953"/>
            <a:ext cx="0" cy="4079247"/>
          </a:xfrm>
          <a:prstGeom prst="straightConnector1">
            <a:avLst/>
          </a:prstGeom>
          <a:ln w="571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7564564" y="5779882"/>
            <a:ext cx="3800088" cy="102118"/>
          </a:xfrm>
          <a:prstGeom prst="straightConnector1">
            <a:avLst/>
          </a:prstGeom>
          <a:ln w="571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10887464" y="5888108"/>
            <a:ext cx="431216" cy="461665"/>
          </a:xfrm>
          <a:prstGeom prst="rect">
            <a:avLst/>
          </a:prstGeom>
          <a:noFill/>
          <a:ln>
            <a:noFill/>
          </a:ln>
        </p:spPr>
        <p:txBody>
          <a:bodyPr wrap="square" rtlCol="0">
            <a:spAutoFit/>
          </a:bodyPr>
          <a:lstStyle/>
          <a:p>
            <a:r>
              <a:rPr kumimoji="1" lang="en-US" altLang="ja-JP" sz="2400" dirty="0" smtClean="0">
                <a:solidFill>
                  <a:srgbClr val="FF0000"/>
                </a:solidFill>
              </a:rPr>
              <a:t>X</a:t>
            </a:r>
          </a:p>
        </p:txBody>
      </p:sp>
      <p:sp>
        <p:nvSpPr>
          <p:cNvPr id="40" name="テキスト ボックス 39"/>
          <p:cNvSpPr txBox="1"/>
          <p:nvPr/>
        </p:nvSpPr>
        <p:spPr>
          <a:xfrm>
            <a:off x="7452698" y="2577950"/>
            <a:ext cx="431216" cy="461665"/>
          </a:xfrm>
          <a:prstGeom prst="rect">
            <a:avLst/>
          </a:prstGeom>
          <a:noFill/>
          <a:ln>
            <a:noFill/>
          </a:ln>
        </p:spPr>
        <p:txBody>
          <a:bodyPr wrap="square" rtlCol="0">
            <a:spAutoFit/>
          </a:bodyPr>
          <a:lstStyle/>
          <a:p>
            <a:r>
              <a:rPr kumimoji="1" lang="en-US" altLang="ja-JP" sz="2400" dirty="0">
                <a:solidFill>
                  <a:srgbClr val="00B0F0"/>
                </a:solidFill>
              </a:rPr>
              <a:t>Z</a:t>
            </a:r>
            <a:endParaRPr kumimoji="1" lang="en-US" altLang="ja-JP" sz="2400" dirty="0" smtClean="0">
              <a:solidFill>
                <a:srgbClr val="00B0F0"/>
              </a:solidFill>
            </a:endParaRPr>
          </a:p>
        </p:txBody>
      </p:sp>
      <p:sp>
        <p:nvSpPr>
          <p:cNvPr id="42" name="円/楕円 22"/>
          <p:cNvSpPr/>
          <p:nvPr/>
        </p:nvSpPr>
        <p:spPr>
          <a:xfrm>
            <a:off x="8540251" y="3876106"/>
            <a:ext cx="461996" cy="461996"/>
          </a:xfrm>
          <a:prstGeom prst="ellipse">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cxnSp>
        <p:nvCxnSpPr>
          <p:cNvPr id="43" name="直線矢印コネクタ 42"/>
          <p:cNvCxnSpPr>
            <a:stCxn id="41" idx="1"/>
          </p:cNvCxnSpPr>
          <p:nvPr/>
        </p:nvCxnSpPr>
        <p:spPr>
          <a:xfrm flipV="1">
            <a:off x="7999316" y="4929199"/>
            <a:ext cx="10745" cy="1318946"/>
          </a:xfrm>
          <a:prstGeom prst="straightConnector1">
            <a:avLst/>
          </a:prstGeom>
          <a:ln w="73025">
            <a:solidFill>
              <a:srgbClr val="00B0F0"/>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45" name="コンテンツ プレースホルダー 2"/>
          <p:cNvSpPr txBox="1">
            <a:spLocks/>
          </p:cNvSpPr>
          <p:nvPr/>
        </p:nvSpPr>
        <p:spPr>
          <a:xfrm>
            <a:off x="7564564" y="6503607"/>
            <a:ext cx="1072732" cy="348241"/>
          </a:xfrm>
          <a:prstGeom prst="rect">
            <a:avLst/>
          </a:prstGeom>
        </p:spPr>
        <p:txBody>
          <a:bodyPr vert="horz" rtlCol="0">
            <a:normAutofit fontScale="9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Font typeface="Wingdings 2"/>
              <a:buNone/>
            </a:pPr>
            <a:r>
              <a:rPr lang="ja-JP" altLang="en-US" sz="2000" dirty="0" smtClean="0"/>
              <a:t>カメラ</a:t>
            </a:r>
            <a:endParaRPr lang="en-US" altLang="ja-JP" sz="2000" dirty="0" smtClean="0"/>
          </a:p>
        </p:txBody>
      </p:sp>
      <p:cxnSp>
        <p:nvCxnSpPr>
          <p:cNvPr id="46" name="直線矢印コネクタ 45"/>
          <p:cNvCxnSpPr/>
          <p:nvPr/>
        </p:nvCxnSpPr>
        <p:spPr>
          <a:xfrm flipH="1" flipV="1">
            <a:off x="6047509" y="4205225"/>
            <a:ext cx="1669673" cy="1306844"/>
          </a:xfrm>
          <a:prstGeom prst="straightConnector1">
            <a:avLst/>
          </a:prstGeom>
          <a:ln w="12700">
            <a:solidFill>
              <a:schemeClr val="tx1"/>
            </a:solidFill>
            <a:headEnd w="lg" len="lg"/>
            <a:tailEnd type="none"/>
          </a:ln>
        </p:spPr>
        <p:style>
          <a:lnRef idx="1">
            <a:schemeClr val="accent1"/>
          </a:lnRef>
          <a:fillRef idx="0">
            <a:schemeClr val="accent1"/>
          </a:fillRef>
          <a:effectRef idx="0">
            <a:schemeClr val="accent1"/>
          </a:effectRef>
          <a:fontRef idx="minor">
            <a:schemeClr val="tx1"/>
          </a:fontRef>
        </p:style>
      </p:cxnSp>
      <p:cxnSp>
        <p:nvCxnSpPr>
          <p:cNvPr id="47" name="直線矢印コネクタ 46"/>
          <p:cNvCxnSpPr/>
          <p:nvPr/>
        </p:nvCxnSpPr>
        <p:spPr>
          <a:xfrm flipV="1">
            <a:off x="8281449" y="4059186"/>
            <a:ext cx="1816257" cy="1445420"/>
          </a:xfrm>
          <a:prstGeom prst="straightConnector1">
            <a:avLst/>
          </a:prstGeom>
          <a:ln w="12700">
            <a:solidFill>
              <a:schemeClr val="tx1"/>
            </a:solidFill>
            <a:headEnd w="lg" len="lg"/>
            <a:tailEnd type="none"/>
          </a:ln>
        </p:spPr>
        <p:style>
          <a:lnRef idx="1">
            <a:schemeClr val="accent1"/>
          </a:lnRef>
          <a:fillRef idx="0">
            <a:schemeClr val="accent1"/>
          </a:fillRef>
          <a:effectRef idx="0">
            <a:schemeClr val="accent1"/>
          </a:effectRef>
          <a:fontRef idx="minor">
            <a:schemeClr val="tx1"/>
          </a:fontRef>
        </p:style>
      </p:cxnSp>
      <p:sp>
        <p:nvSpPr>
          <p:cNvPr id="48" name="コンテンツ プレースホルダー 2"/>
          <p:cNvSpPr txBox="1">
            <a:spLocks/>
          </p:cNvSpPr>
          <p:nvPr/>
        </p:nvSpPr>
        <p:spPr>
          <a:xfrm>
            <a:off x="8089860" y="4474475"/>
            <a:ext cx="1664911" cy="348241"/>
          </a:xfrm>
          <a:prstGeom prst="rect">
            <a:avLst/>
          </a:prstGeom>
        </p:spPr>
        <p:txBody>
          <a:bodyPr vert="horz" rtlCol="0">
            <a:normAutofit fontScale="9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Font typeface="Wingdings 2"/>
              <a:buNone/>
            </a:pPr>
            <a:r>
              <a:rPr lang="ja-JP" altLang="en-US" sz="2000" dirty="0" smtClean="0"/>
              <a:t>オブジェクト</a:t>
            </a:r>
            <a:endParaRPr lang="en-US" altLang="ja-JP" sz="2000" dirty="0" smtClean="0"/>
          </a:p>
        </p:txBody>
      </p:sp>
      <p:sp>
        <p:nvSpPr>
          <p:cNvPr id="54" name="円形吹き出し 53"/>
          <p:cNvSpPr/>
          <p:nvPr/>
        </p:nvSpPr>
        <p:spPr>
          <a:xfrm>
            <a:off x="7717181" y="1257747"/>
            <a:ext cx="3937544" cy="1451786"/>
          </a:xfrm>
          <a:prstGeom prst="wedgeEllipseCallout">
            <a:avLst>
              <a:gd name="adj1" fmla="val -35997"/>
              <a:gd name="adj2" fmla="val 71493"/>
            </a:avLst>
          </a:prstGeom>
          <a:solidFill>
            <a:schemeClr val="bg1"/>
          </a:solidFill>
          <a:ln w="28575">
            <a:solidFill>
              <a:srgbClr val="00B0F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カメラの前に世界が</a:t>
            </a:r>
            <a:endParaRPr kumimoji="1" lang="en-US" altLang="ja-JP" dirty="0" smtClean="0"/>
          </a:p>
          <a:p>
            <a:pPr algn="ctr"/>
            <a:r>
              <a:rPr kumimoji="1" lang="ja-JP" altLang="en-US" dirty="0" smtClean="0"/>
              <a:t>広がっている</a:t>
            </a:r>
            <a:endParaRPr kumimoji="1" lang="en-US" altLang="ja-JP" dirty="0" smtClean="0"/>
          </a:p>
          <a:p>
            <a:pPr algn="ctr"/>
            <a:r>
              <a:rPr kumimoji="1" lang="ja-JP" altLang="en-US" dirty="0"/>
              <a:t>空間</a:t>
            </a:r>
            <a:r>
              <a:rPr kumimoji="1" lang="ja-JP" altLang="en-US" dirty="0" smtClean="0"/>
              <a:t>へ</a:t>
            </a:r>
            <a:r>
              <a:rPr kumimoji="1" lang="ja-JP" altLang="en-US" dirty="0"/>
              <a:t>変換</a:t>
            </a:r>
            <a:r>
              <a:rPr kumimoji="1" lang="ja-JP" altLang="en-US" dirty="0" smtClean="0"/>
              <a:t>する</a:t>
            </a:r>
            <a:endParaRPr kumimoji="1" lang="en-US" altLang="ja-JP" dirty="0" smtClean="0"/>
          </a:p>
        </p:txBody>
      </p:sp>
    </p:spTree>
    <p:extLst>
      <p:ext uri="{BB962C8B-B14F-4D97-AF65-F5344CB8AC3E}">
        <p14:creationId xmlns:p14="http://schemas.microsoft.com/office/powerpoint/2010/main" val="4012916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7"/>
                                        </p:tgtEl>
                                        <p:attrNameLst>
                                          <p:attrName>style.visibility</p:attrName>
                                        </p:attrNameLst>
                                      </p:cBhvr>
                                      <p:to>
                                        <p:strVal val="visible"/>
                                      </p:to>
                                    </p:set>
                                    <p:animEffect transition="in" filter="fade">
                                      <p:cBhvr>
                                        <p:cTn id="12" dur="500"/>
                                        <p:tgtEl>
                                          <p:spTgt spid="17"/>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7">
                                            <p:txEl>
                                              <p:pRg st="0" end="0"/>
                                            </p:txEl>
                                          </p:spTgt>
                                        </p:tgtEl>
                                        <p:attrNameLst>
                                          <p:attrName>style.visibility</p:attrName>
                                        </p:attrNameLst>
                                      </p:cBhvr>
                                      <p:to>
                                        <p:strVal val="visible"/>
                                      </p:to>
                                    </p:set>
                                    <p:animEffect transition="in" filter="fade">
                                      <p:cBhvr>
                                        <p:cTn id="18" dur="500"/>
                                        <p:tgtEl>
                                          <p:spTgt spid="27">
                                            <p:txEl>
                                              <p:pRg st="0" end="0"/>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28"/>
                                        </p:tgtEl>
                                        <p:attrNameLst>
                                          <p:attrName>style.visibility</p:attrName>
                                        </p:attrNameLst>
                                      </p:cBhvr>
                                      <p:to>
                                        <p:strVal val="visible"/>
                                      </p:to>
                                    </p:set>
                                    <p:animEffect transition="in" filter="fade">
                                      <p:cBhvr>
                                        <p:cTn id="23" dur="500"/>
                                        <p:tgtEl>
                                          <p:spTgt spid="28"/>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nodeType="clickEffect">
                                  <p:stCondLst>
                                    <p:cond delay="0"/>
                                  </p:stCondLst>
                                  <p:childTnLst>
                                    <p:set>
                                      <p:cBhvr>
                                        <p:cTn id="27" dur="1" fill="hold">
                                          <p:stCondLst>
                                            <p:cond delay="0"/>
                                          </p:stCondLst>
                                        </p:cTn>
                                        <p:tgtEl>
                                          <p:spTgt spid="32"/>
                                        </p:tgtEl>
                                        <p:attrNameLst>
                                          <p:attrName>style.visibility</p:attrName>
                                        </p:attrNameLst>
                                      </p:cBhvr>
                                      <p:to>
                                        <p:strVal val="visible"/>
                                      </p:to>
                                    </p:set>
                                    <p:animEffect transition="in" filter="fade">
                                      <p:cBhvr>
                                        <p:cTn id="28" dur="500"/>
                                        <p:tgtEl>
                                          <p:spTgt spid="32"/>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36">
                                            <p:txEl>
                                              <p:pRg st="0" end="0"/>
                                            </p:txEl>
                                          </p:spTgt>
                                        </p:tgtEl>
                                        <p:attrNameLst>
                                          <p:attrName>style.visibility</p:attrName>
                                        </p:attrNameLst>
                                      </p:cBhvr>
                                      <p:to>
                                        <p:strVal val="visible"/>
                                      </p:to>
                                    </p:set>
                                    <p:animEffect transition="in" filter="fade">
                                      <p:cBhvr>
                                        <p:cTn id="31" dur="500"/>
                                        <p:tgtEl>
                                          <p:spTgt spid="36">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3"/>
                                        </p:tgtEl>
                                        <p:attrNameLst>
                                          <p:attrName>style.visibility</p:attrName>
                                        </p:attrNameLst>
                                      </p:cBhvr>
                                      <p:to>
                                        <p:strVal val="visible"/>
                                      </p:to>
                                    </p:set>
                                    <p:animEffect transition="in" filter="fade">
                                      <p:cBhvr>
                                        <p:cTn id="36" dur="500"/>
                                        <p:tgtEl>
                                          <p:spTgt spid="4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45">
                                            <p:txEl>
                                              <p:pRg st="0" end="0"/>
                                            </p:txEl>
                                          </p:spTgt>
                                        </p:tgtEl>
                                        <p:attrNameLst>
                                          <p:attrName>style.visibility</p:attrName>
                                        </p:attrNameLst>
                                      </p:cBhvr>
                                      <p:to>
                                        <p:strVal val="visible"/>
                                      </p:to>
                                    </p:set>
                                    <p:animEffect transition="in" filter="fade">
                                      <p:cBhvr>
                                        <p:cTn id="39" dur="500"/>
                                        <p:tgtEl>
                                          <p:spTgt spid="45">
                                            <p:txEl>
                                              <p:pRg st="0" end="0"/>
                                            </p:txEl>
                                          </p:spTgt>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nodeType="clickEffect">
                                  <p:stCondLst>
                                    <p:cond delay="0"/>
                                  </p:stCondLst>
                                  <p:childTnLst>
                                    <p:set>
                                      <p:cBhvr>
                                        <p:cTn id="43" dur="1" fill="hold">
                                          <p:stCondLst>
                                            <p:cond delay="0"/>
                                          </p:stCondLst>
                                        </p:cTn>
                                        <p:tgtEl>
                                          <p:spTgt spid="46"/>
                                        </p:tgtEl>
                                        <p:attrNameLst>
                                          <p:attrName>style.visibility</p:attrName>
                                        </p:attrNameLst>
                                      </p:cBhvr>
                                      <p:to>
                                        <p:strVal val="visible"/>
                                      </p:to>
                                    </p:set>
                                    <p:animEffect transition="in" filter="fade">
                                      <p:cBhvr>
                                        <p:cTn id="44" dur="500"/>
                                        <p:tgtEl>
                                          <p:spTgt spid="46"/>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nodeType="clickEffect">
                                  <p:stCondLst>
                                    <p:cond delay="0"/>
                                  </p:stCondLst>
                                  <p:childTnLst>
                                    <p:set>
                                      <p:cBhvr>
                                        <p:cTn id="48" dur="1" fill="hold">
                                          <p:stCondLst>
                                            <p:cond delay="0"/>
                                          </p:stCondLst>
                                        </p:cTn>
                                        <p:tgtEl>
                                          <p:spTgt spid="47"/>
                                        </p:tgtEl>
                                        <p:attrNameLst>
                                          <p:attrName>style.visibility</p:attrName>
                                        </p:attrNameLst>
                                      </p:cBhvr>
                                      <p:to>
                                        <p:strVal val="visible"/>
                                      </p:to>
                                    </p:set>
                                    <p:animEffect transition="in" filter="fade">
                                      <p:cBhvr>
                                        <p:cTn id="49" dur="500"/>
                                        <p:tgtEl>
                                          <p:spTgt spid="47"/>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48">
                                            <p:txEl>
                                              <p:pRg st="0" end="0"/>
                                            </p:txEl>
                                          </p:spTgt>
                                        </p:tgtEl>
                                        <p:attrNameLst>
                                          <p:attrName>style.visibility</p:attrName>
                                        </p:attrNameLst>
                                      </p:cBhvr>
                                      <p:to>
                                        <p:strVal val="visible"/>
                                      </p:to>
                                    </p:set>
                                    <p:animEffect transition="in" filter="fade">
                                      <p:cBhvr>
                                        <p:cTn id="52" dur="500"/>
                                        <p:tgtEl>
                                          <p:spTgt spid="48">
                                            <p:txEl>
                                              <p:pRg st="0" end="0"/>
                                            </p:txEl>
                                          </p:spTgt>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54"/>
                                        </p:tgtEl>
                                        <p:attrNameLst>
                                          <p:attrName>style.visibility</p:attrName>
                                        </p:attrNameLst>
                                      </p:cBhvr>
                                      <p:to>
                                        <p:strVal val="visible"/>
                                      </p:to>
                                    </p:set>
                                    <p:animEffect transition="in" filter="fade">
                                      <p:cBhvr>
                                        <p:cTn id="55"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27" grpId="0" build="p"/>
      <p:bldP spid="36" grpId="0" build="p"/>
      <p:bldP spid="45" grpId="0" build="p"/>
      <p:bldP spid="48" grpId="0" build="p"/>
      <p:bldP spid="5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タイトル 2"/>
          <p:cNvSpPr>
            <a:spLocks noGrp="1"/>
          </p:cNvSpPr>
          <p:nvPr>
            <p:ph type="title"/>
          </p:nvPr>
        </p:nvSpPr>
        <p:spPr/>
        <p:txBody>
          <a:bodyPr rtlCol="0"/>
          <a:lstStyle/>
          <a:p>
            <a:pPr rtl="0"/>
            <a:r>
              <a:rPr lang="ja-JP" altLang="en-US" dirty="0" smtClean="0"/>
              <a:t>授業</a:t>
            </a:r>
            <a:r>
              <a:rPr lang="ja-JP" altLang="en-US" dirty="0"/>
              <a:t>内容</a:t>
            </a:r>
            <a:endParaRPr lang="ja-JP" altLang="en-US" dirty="0">
              <a:latin typeface="Meiryo UI" panose="020B0604030504040204" pitchFamily="50" charset="-128"/>
              <a:ea typeface="Meiryo UI" panose="020B0604030504040204" pitchFamily="50" charset="-128"/>
            </a:endParaRPr>
          </a:p>
        </p:txBody>
      </p:sp>
      <p:sp>
        <p:nvSpPr>
          <p:cNvPr id="2" name="コンテンツ プレースホルダー 1"/>
          <p:cNvSpPr>
            <a:spLocks noGrp="1"/>
          </p:cNvSpPr>
          <p:nvPr>
            <p:ph idx="1"/>
          </p:nvPr>
        </p:nvSpPr>
        <p:spPr/>
        <p:txBody>
          <a:bodyPr rtlCol="0"/>
          <a:lstStyle/>
          <a:p>
            <a:pPr marL="0" indent="0" rtl="0">
              <a:buNone/>
            </a:pPr>
            <a:endParaRPr lang="en-US" altLang="ja-JP" dirty="0" smtClean="0"/>
          </a:p>
          <a:p>
            <a:pPr rtl="0"/>
            <a:r>
              <a:rPr lang="ja-JP" altLang="en-US" dirty="0" smtClean="0"/>
              <a:t>幾何プリミティブ（</a:t>
            </a:r>
            <a:r>
              <a:rPr lang="en-US" altLang="ja-JP" dirty="0" smtClean="0"/>
              <a:t>Geometric Primitive</a:t>
            </a:r>
            <a:r>
              <a:rPr lang="ja-JP" altLang="en-US" dirty="0" smtClean="0"/>
              <a:t>）の作成。</a:t>
            </a:r>
            <a:endParaRPr lang="en-US" altLang="ja-JP" dirty="0" smtClean="0"/>
          </a:p>
          <a:p>
            <a:pPr rtl="0"/>
            <a:endParaRPr lang="en-US" altLang="ja-JP" dirty="0">
              <a:latin typeface="ＭＳ 明朝" panose="02020609040205080304" pitchFamily="17" charset="-128"/>
              <a:ea typeface="ＭＳ 明朝" panose="02020609040205080304" pitchFamily="17" charset="-128"/>
            </a:endParaRPr>
          </a:p>
          <a:p>
            <a:pPr rtl="0"/>
            <a:r>
              <a:rPr lang="ja-JP" altLang="en-US" dirty="0" smtClean="0"/>
              <a:t>行列</a:t>
            </a:r>
            <a:endParaRPr lang="en-US" altLang="ja-JP" dirty="0" smtClean="0"/>
          </a:p>
          <a:p>
            <a:pPr rtl="0"/>
            <a:endParaRPr lang="en-US" altLang="ja-JP" dirty="0"/>
          </a:p>
          <a:p>
            <a:pPr rtl="0"/>
            <a:r>
              <a:rPr lang="ja-JP" altLang="en-US" dirty="0" smtClean="0"/>
              <a:t>投影変換</a:t>
            </a:r>
            <a:endParaRPr lang="en-US" altLang="ja-JP" dirty="0" smtClean="0"/>
          </a:p>
          <a:p>
            <a:pPr rtl="0"/>
            <a:endParaRPr lang="en-US" altLang="ja-JP" dirty="0"/>
          </a:p>
          <a:p>
            <a:pPr rtl="0"/>
            <a:r>
              <a:rPr lang="ja-JP" altLang="en-US" dirty="0" smtClean="0"/>
              <a:t>幾何プリミティブの描画</a:t>
            </a:r>
            <a:endParaRPr lang="en-US" altLang="ja-JP" dirty="0"/>
          </a:p>
        </p:txBody>
      </p:sp>
    </p:spTree>
    <p:extLst>
      <p:ext uri="{BB962C8B-B14F-4D97-AF65-F5344CB8AC3E}">
        <p14:creationId xmlns:p14="http://schemas.microsoft.com/office/powerpoint/2010/main" val="1508910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台形 11"/>
          <p:cNvSpPr/>
          <p:nvPr/>
        </p:nvSpPr>
        <p:spPr>
          <a:xfrm rot="10800000">
            <a:off x="5898249" y="3783071"/>
            <a:ext cx="4199456" cy="1715427"/>
          </a:xfrm>
          <a:prstGeom prst="trapezoid">
            <a:avLst>
              <a:gd name="adj" fmla="val 106732"/>
            </a:avLst>
          </a:prstGeom>
          <a:ln>
            <a:solidFill>
              <a:schemeClr val="accent3"/>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cxnSp>
        <p:nvCxnSpPr>
          <p:cNvPr id="47" name="直線矢印コネクタ 46"/>
          <p:cNvCxnSpPr/>
          <p:nvPr/>
        </p:nvCxnSpPr>
        <p:spPr>
          <a:xfrm flipV="1">
            <a:off x="8281449" y="3776963"/>
            <a:ext cx="1816256" cy="1727643"/>
          </a:xfrm>
          <a:prstGeom prst="straightConnector1">
            <a:avLst/>
          </a:prstGeom>
          <a:ln w="12700">
            <a:solidFill>
              <a:schemeClr val="tx1"/>
            </a:solidFill>
            <a:headEnd w="lg" len="lg"/>
            <a:tailEnd type="none"/>
          </a:ln>
        </p:spPr>
        <p:style>
          <a:lnRef idx="1">
            <a:schemeClr val="accent1"/>
          </a:lnRef>
          <a:fillRef idx="0">
            <a:schemeClr val="accent1"/>
          </a:fillRef>
          <a:effectRef idx="0">
            <a:schemeClr val="accent1"/>
          </a:effectRef>
          <a:fontRef idx="minor">
            <a:schemeClr val="tx1"/>
          </a:fontRef>
        </p:style>
      </p:cxnSp>
      <p:sp>
        <p:nvSpPr>
          <p:cNvPr id="71" name="正方形/長方形 70"/>
          <p:cNvSpPr/>
          <p:nvPr/>
        </p:nvSpPr>
        <p:spPr>
          <a:xfrm>
            <a:off x="9620694" y="2755352"/>
            <a:ext cx="2509435" cy="1800229"/>
          </a:xfrm>
          <a:prstGeom prst="rect">
            <a:avLst/>
          </a:prstGeom>
          <a:solidFill>
            <a:schemeClr val="bg1"/>
          </a:solidFill>
          <a:ln w="25400">
            <a:solidFill>
              <a:schemeClr val="tx1"/>
            </a:solidFill>
          </a:ln>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1" name="正方形/長方形 40"/>
          <p:cNvSpPr/>
          <p:nvPr/>
        </p:nvSpPr>
        <p:spPr>
          <a:xfrm rot="16200000">
            <a:off x="7627546" y="5594242"/>
            <a:ext cx="743538" cy="564267"/>
          </a:xfrm>
          <a:prstGeom prst="rect">
            <a:avLst/>
          </a:prstGeom>
          <a:solidFill>
            <a:srgbClr val="FFC0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2" name="タイトル 1"/>
          <p:cNvSpPr>
            <a:spLocks noGrp="1"/>
          </p:cNvSpPr>
          <p:nvPr>
            <p:ph type="title"/>
          </p:nvPr>
        </p:nvSpPr>
        <p:spPr/>
        <p:txBody>
          <a:bodyPr/>
          <a:lstStyle/>
          <a:p>
            <a:r>
              <a:rPr kumimoji="1" lang="ja-JP" altLang="en-US" dirty="0" smtClean="0"/>
              <a:t>透視投影変換</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ビュー座標をクリッピング座標へ変換する</a:t>
            </a:r>
            <a:endParaRPr kumimoji="1" lang="ja-JP" altLang="en-US" dirty="0"/>
          </a:p>
        </p:txBody>
      </p:sp>
      <p:sp>
        <p:nvSpPr>
          <p:cNvPr id="4" name="コンテンツ プレースホルダー 2"/>
          <p:cNvSpPr txBox="1">
            <a:spLocks/>
          </p:cNvSpPr>
          <p:nvPr/>
        </p:nvSpPr>
        <p:spPr>
          <a:xfrm>
            <a:off x="4423694" y="4861045"/>
            <a:ext cx="1706752" cy="461665"/>
          </a:xfrm>
          <a:prstGeom prst="rect">
            <a:avLst/>
          </a:prstGeom>
        </p:spPr>
        <p:txBody>
          <a:bodyPr vert="horz" rtlCol="0">
            <a:normAutofit fontScale="925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Font typeface="Wingdings 2"/>
              <a:buNone/>
            </a:pPr>
            <a:r>
              <a:rPr lang="ja-JP" altLang="en-US" sz="2000" dirty="0" smtClean="0"/>
              <a:t>透視投影</a:t>
            </a:r>
            <a:r>
              <a:rPr lang="ja-JP" altLang="en-US" sz="2000" dirty="0"/>
              <a:t>変換</a:t>
            </a:r>
            <a:endParaRPr lang="en-US" altLang="ja-JP" sz="2000" dirty="0" smtClean="0"/>
          </a:p>
        </p:txBody>
      </p:sp>
      <p:cxnSp>
        <p:nvCxnSpPr>
          <p:cNvPr id="17" name="直線矢印コネクタ 16"/>
          <p:cNvCxnSpPr/>
          <p:nvPr/>
        </p:nvCxnSpPr>
        <p:spPr>
          <a:xfrm>
            <a:off x="4540345" y="4205225"/>
            <a:ext cx="1415401" cy="26816"/>
          </a:xfrm>
          <a:prstGeom prst="straightConnector1">
            <a:avLst/>
          </a:prstGeom>
          <a:ln w="254000">
            <a:solidFill>
              <a:srgbClr val="00B0F0"/>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7" name="直線矢印コネクタ 36"/>
          <p:cNvCxnSpPr/>
          <p:nvPr/>
        </p:nvCxnSpPr>
        <p:spPr>
          <a:xfrm flipV="1">
            <a:off x="7999315" y="2401953"/>
            <a:ext cx="0" cy="4079247"/>
          </a:xfrm>
          <a:prstGeom prst="straightConnector1">
            <a:avLst/>
          </a:prstGeom>
          <a:ln w="571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8" name="直線矢印コネクタ 37"/>
          <p:cNvCxnSpPr/>
          <p:nvPr/>
        </p:nvCxnSpPr>
        <p:spPr>
          <a:xfrm flipV="1">
            <a:off x="7564564" y="5779882"/>
            <a:ext cx="3800088" cy="102118"/>
          </a:xfrm>
          <a:prstGeom prst="straightConnector1">
            <a:avLst/>
          </a:prstGeom>
          <a:ln w="571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39" name="テキスト ボックス 38"/>
          <p:cNvSpPr txBox="1"/>
          <p:nvPr/>
        </p:nvSpPr>
        <p:spPr>
          <a:xfrm>
            <a:off x="10887464" y="5888108"/>
            <a:ext cx="431216" cy="461665"/>
          </a:xfrm>
          <a:prstGeom prst="rect">
            <a:avLst/>
          </a:prstGeom>
          <a:noFill/>
          <a:ln>
            <a:noFill/>
          </a:ln>
        </p:spPr>
        <p:txBody>
          <a:bodyPr wrap="square" rtlCol="0">
            <a:spAutoFit/>
          </a:bodyPr>
          <a:lstStyle/>
          <a:p>
            <a:r>
              <a:rPr kumimoji="1" lang="en-US" altLang="ja-JP" sz="2400" dirty="0" smtClean="0">
                <a:solidFill>
                  <a:srgbClr val="FF0000"/>
                </a:solidFill>
              </a:rPr>
              <a:t>X</a:t>
            </a:r>
          </a:p>
        </p:txBody>
      </p:sp>
      <p:sp>
        <p:nvSpPr>
          <p:cNvPr id="40" name="テキスト ボックス 39"/>
          <p:cNvSpPr txBox="1"/>
          <p:nvPr/>
        </p:nvSpPr>
        <p:spPr>
          <a:xfrm>
            <a:off x="7452698" y="2577950"/>
            <a:ext cx="431216" cy="461665"/>
          </a:xfrm>
          <a:prstGeom prst="rect">
            <a:avLst/>
          </a:prstGeom>
          <a:noFill/>
          <a:ln>
            <a:noFill/>
          </a:ln>
        </p:spPr>
        <p:txBody>
          <a:bodyPr wrap="square" rtlCol="0">
            <a:spAutoFit/>
          </a:bodyPr>
          <a:lstStyle/>
          <a:p>
            <a:r>
              <a:rPr kumimoji="1" lang="en-US" altLang="ja-JP" sz="2400" dirty="0">
                <a:solidFill>
                  <a:srgbClr val="00B0F0"/>
                </a:solidFill>
              </a:rPr>
              <a:t>Z</a:t>
            </a:r>
            <a:endParaRPr kumimoji="1" lang="en-US" altLang="ja-JP" sz="2400" dirty="0" smtClean="0">
              <a:solidFill>
                <a:srgbClr val="00B0F0"/>
              </a:solidFill>
            </a:endParaRPr>
          </a:p>
        </p:txBody>
      </p:sp>
      <p:sp>
        <p:nvSpPr>
          <p:cNvPr id="42" name="円/楕円 22"/>
          <p:cNvSpPr/>
          <p:nvPr/>
        </p:nvSpPr>
        <p:spPr>
          <a:xfrm>
            <a:off x="8540251" y="3876106"/>
            <a:ext cx="461996" cy="461996"/>
          </a:xfrm>
          <a:prstGeom prst="ellipse">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45" name="コンテンツ プレースホルダー 2"/>
          <p:cNvSpPr txBox="1">
            <a:spLocks/>
          </p:cNvSpPr>
          <p:nvPr/>
        </p:nvSpPr>
        <p:spPr>
          <a:xfrm>
            <a:off x="7564564" y="6503607"/>
            <a:ext cx="1072732" cy="348241"/>
          </a:xfrm>
          <a:prstGeom prst="rect">
            <a:avLst/>
          </a:prstGeom>
        </p:spPr>
        <p:txBody>
          <a:bodyPr vert="horz" rtlCol="0">
            <a:normAutofit fontScale="9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Font typeface="Wingdings 2"/>
              <a:buNone/>
            </a:pPr>
            <a:r>
              <a:rPr lang="ja-JP" altLang="en-US" sz="2000" dirty="0" smtClean="0"/>
              <a:t>カメラ</a:t>
            </a:r>
            <a:endParaRPr lang="en-US" altLang="ja-JP" sz="2000" dirty="0" smtClean="0"/>
          </a:p>
        </p:txBody>
      </p:sp>
      <p:cxnSp>
        <p:nvCxnSpPr>
          <p:cNvPr id="46" name="直線矢印コネクタ 45"/>
          <p:cNvCxnSpPr/>
          <p:nvPr/>
        </p:nvCxnSpPr>
        <p:spPr>
          <a:xfrm flipH="1" flipV="1">
            <a:off x="5887504" y="3776963"/>
            <a:ext cx="1829678" cy="1735105"/>
          </a:xfrm>
          <a:prstGeom prst="straightConnector1">
            <a:avLst/>
          </a:prstGeom>
          <a:ln w="12700">
            <a:solidFill>
              <a:schemeClr val="tx1"/>
            </a:solidFill>
            <a:headEnd w="lg" len="lg"/>
            <a:tailEnd type="none"/>
          </a:ln>
        </p:spPr>
        <p:style>
          <a:lnRef idx="1">
            <a:schemeClr val="accent1"/>
          </a:lnRef>
          <a:fillRef idx="0">
            <a:schemeClr val="accent1"/>
          </a:fillRef>
          <a:effectRef idx="0">
            <a:schemeClr val="accent1"/>
          </a:effectRef>
          <a:fontRef idx="minor">
            <a:schemeClr val="tx1"/>
          </a:fontRef>
        </p:style>
      </p:cxnSp>
      <p:sp>
        <p:nvSpPr>
          <p:cNvPr id="48" name="コンテンツ プレースホルダー 2"/>
          <p:cNvSpPr txBox="1">
            <a:spLocks/>
          </p:cNvSpPr>
          <p:nvPr/>
        </p:nvSpPr>
        <p:spPr>
          <a:xfrm>
            <a:off x="8089860" y="4474475"/>
            <a:ext cx="1664911" cy="348241"/>
          </a:xfrm>
          <a:prstGeom prst="rect">
            <a:avLst/>
          </a:prstGeom>
        </p:spPr>
        <p:txBody>
          <a:bodyPr vert="horz" rtlCol="0">
            <a:normAutofit fontScale="9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Font typeface="Wingdings 2"/>
              <a:buNone/>
            </a:pPr>
            <a:r>
              <a:rPr lang="ja-JP" altLang="en-US" sz="2000" dirty="0" smtClean="0"/>
              <a:t>オブジェクト</a:t>
            </a:r>
            <a:endParaRPr lang="en-US" altLang="ja-JP" sz="2000" dirty="0" smtClean="0"/>
          </a:p>
        </p:txBody>
      </p:sp>
      <p:sp>
        <p:nvSpPr>
          <p:cNvPr id="29" name="正方形/長方形 28"/>
          <p:cNvSpPr/>
          <p:nvPr/>
        </p:nvSpPr>
        <p:spPr>
          <a:xfrm rot="16200000">
            <a:off x="1187350" y="5594242"/>
            <a:ext cx="743538" cy="564267"/>
          </a:xfrm>
          <a:prstGeom prst="rect">
            <a:avLst/>
          </a:prstGeom>
          <a:solidFill>
            <a:srgbClr val="FFC00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cxnSp>
        <p:nvCxnSpPr>
          <p:cNvPr id="30" name="直線矢印コネクタ 29"/>
          <p:cNvCxnSpPr/>
          <p:nvPr/>
        </p:nvCxnSpPr>
        <p:spPr>
          <a:xfrm flipV="1">
            <a:off x="1559119" y="2401953"/>
            <a:ext cx="0" cy="4079247"/>
          </a:xfrm>
          <a:prstGeom prst="straightConnector1">
            <a:avLst/>
          </a:prstGeom>
          <a:ln w="571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31" name="直線矢印コネクタ 30"/>
          <p:cNvCxnSpPr/>
          <p:nvPr/>
        </p:nvCxnSpPr>
        <p:spPr>
          <a:xfrm flipV="1">
            <a:off x="1124368" y="5779882"/>
            <a:ext cx="3800088" cy="102118"/>
          </a:xfrm>
          <a:prstGeom prst="straightConnector1">
            <a:avLst/>
          </a:prstGeom>
          <a:ln w="571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p:cNvSpPr txBox="1"/>
          <p:nvPr/>
        </p:nvSpPr>
        <p:spPr>
          <a:xfrm>
            <a:off x="4447268" y="5888108"/>
            <a:ext cx="431216" cy="461665"/>
          </a:xfrm>
          <a:prstGeom prst="rect">
            <a:avLst/>
          </a:prstGeom>
          <a:noFill/>
          <a:ln>
            <a:noFill/>
          </a:ln>
        </p:spPr>
        <p:txBody>
          <a:bodyPr wrap="square" rtlCol="0">
            <a:spAutoFit/>
          </a:bodyPr>
          <a:lstStyle/>
          <a:p>
            <a:r>
              <a:rPr kumimoji="1" lang="en-US" altLang="ja-JP" sz="2400" dirty="0" smtClean="0">
                <a:solidFill>
                  <a:srgbClr val="FF0000"/>
                </a:solidFill>
              </a:rPr>
              <a:t>X</a:t>
            </a:r>
          </a:p>
        </p:txBody>
      </p:sp>
      <p:sp>
        <p:nvSpPr>
          <p:cNvPr id="34" name="テキスト ボックス 33"/>
          <p:cNvSpPr txBox="1"/>
          <p:nvPr/>
        </p:nvSpPr>
        <p:spPr>
          <a:xfrm>
            <a:off x="1012502" y="2577950"/>
            <a:ext cx="431216" cy="461665"/>
          </a:xfrm>
          <a:prstGeom prst="rect">
            <a:avLst/>
          </a:prstGeom>
          <a:noFill/>
          <a:ln>
            <a:noFill/>
          </a:ln>
        </p:spPr>
        <p:txBody>
          <a:bodyPr wrap="square" rtlCol="0">
            <a:spAutoFit/>
          </a:bodyPr>
          <a:lstStyle/>
          <a:p>
            <a:r>
              <a:rPr kumimoji="1" lang="en-US" altLang="ja-JP" sz="2400" dirty="0">
                <a:solidFill>
                  <a:srgbClr val="00B0F0"/>
                </a:solidFill>
              </a:rPr>
              <a:t>Z</a:t>
            </a:r>
            <a:endParaRPr kumimoji="1" lang="en-US" altLang="ja-JP" sz="2400" dirty="0" smtClean="0">
              <a:solidFill>
                <a:srgbClr val="00B0F0"/>
              </a:solidFill>
            </a:endParaRPr>
          </a:p>
        </p:txBody>
      </p:sp>
      <p:sp>
        <p:nvSpPr>
          <p:cNvPr id="35" name="円/楕円 22"/>
          <p:cNvSpPr/>
          <p:nvPr/>
        </p:nvSpPr>
        <p:spPr>
          <a:xfrm>
            <a:off x="2100055" y="3876106"/>
            <a:ext cx="461996" cy="461996"/>
          </a:xfrm>
          <a:prstGeom prst="ellipse">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cxnSp>
        <p:nvCxnSpPr>
          <p:cNvPr id="44" name="直線矢印コネクタ 43"/>
          <p:cNvCxnSpPr>
            <a:stCxn id="29" idx="1"/>
          </p:cNvCxnSpPr>
          <p:nvPr/>
        </p:nvCxnSpPr>
        <p:spPr>
          <a:xfrm flipV="1">
            <a:off x="1559120" y="4929199"/>
            <a:ext cx="10745" cy="1318946"/>
          </a:xfrm>
          <a:prstGeom prst="straightConnector1">
            <a:avLst/>
          </a:prstGeom>
          <a:ln w="73025">
            <a:solidFill>
              <a:srgbClr val="00B0F0"/>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49" name="直線矢印コネクタ 48"/>
          <p:cNvCxnSpPr/>
          <p:nvPr/>
        </p:nvCxnSpPr>
        <p:spPr>
          <a:xfrm flipH="1" flipV="1">
            <a:off x="20590" y="4059186"/>
            <a:ext cx="1256395" cy="1452881"/>
          </a:xfrm>
          <a:prstGeom prst="straightConnector1">
            <a:avLst/>
          </a:prstGeom>
          <a:ln w="12700">
            <a:solidFill>
              <a:schemeClr val="tx1"/>
            </a:solidFill>
            <a:headEnd w="lg" len="lg"/>
            <a:tailEnd type="none"/>
          </a:ln>
        </p:spPr>
        <p:style>
          <a:lnRef idx="1">
            <a:schemeClr val="accent1"/>
          </a:lnRef>
          <a:fillRef idx="0">
            <a:schemeClr val="accent1"/>
          </a:fillRef>
          <a:effectRef idx="0">
            <a:schemeClr val="accent1"/>
          </a:effectRef>
          <a:fontRef idx="minor">
            <a:schemeClr val="tx1"/>
          </a:fontRef>
        </p:style>
      </p:cxnSp>
      <p:cxnSp>
        <p:nvCxnSpPr>
          <p:cNvPr id="50" name="直線矢印コネクタ 49"/>
          <p:cNvCxnSpPr/>
          <p:nvPr/>
        </p:nvCxnSpPr>
        <p:spPr>
          <a:xfrm flipV="1">
            <a:off x="1841253" y="4059186"/>
            <a:ext cx="1816257" cy="1445420"/>
          </a:xfrm>
          <a:prstGeom prst="straightConnector1">
            <a:avLst/>
          </a:prstGeom>
          <a:ln w="12700">
            <a:solidFill>
              <a:schemeClr val="tx1"/>
            </a:solidFill>
            <a:headEnd w="lg" len="lg"/>
            <a:tailEnd type="none"/>
          </a:ln>
        </p:spPr>
        <p:style>
          <a:lnRef idx="1">
            <a:schemeClr val="accent1"/>
          </a:lnRef>
          <a:fillRef idx="0">
            <a:schemeClr val="accent1"/>
          </a:fillRef>
          <a:effectRef idx="0">
            <a:schemeClr val="accent1"/>
          </a:effectRef>
          <a:fontRef idx="minor">
            <a:schemeClr val="tx1"/>
          </a:fontRef>
        </p:style>
      </p:cxnSp>
      <p:sp>
        <p:nvSpPr>
          <p:cNvPr id="51" name="コンテンツ プレースホルダー 2"/>
          <p:cNvSpPr txBox="1">
            <a:spLocks/>
          </p:cNvSpPr>
          <p:nvPr/>
        </p:nvSpPr>
        <p:spPr>
          <a:xfrm>
            <a:off x="1649664" y="4474475"/>
            <a:ext cx="1664911" cy="348241"/>
          </a:xfrm>
          <a:prstGeom prst="rect">
            <a:avLst/>
          </a:prstGeom>
        </p:spPr>
        <p:txBody>
          <a:bodyPr vert="horz" rtlCol="0">
            <a:normAutofit fontScale="92500" lnSpcReduction="20000"/>
          </a:bodyPr>
          <a:lstStyle>
            <a:lvl1pPr marL="274320" indent="-274320" algn="l" rtl="0" eaLnBrk="1" latinLnBrk="0" hangingPunct="1">
              <a:spcBef>
                <a:spcPct val="20000"/>
              </a:spcBef>
              <a:buClr>
                <a:schemeClr val="accent3">
                  <a:lumMod val="50000"/>
                </a:schemeClr>
              </a:buClr>
              <a:buSzPct val="95000"/>
              <a:buFont typeface="Wingdings 2"/>
              <a:buChar char=""/>
              <a:defRPr kumimoji="1" sz="2600" kern="1200">
                <a:solidFill>
                  <a:schemeClr val="tx1"/>
                </a:solidFill>
                <a:latin typeface="ＭＳ 明朝" panose="02020609040205080304" pitchFamily="17" charset="-128"/>
                <a:ea typeface="ＭＳ 明朝" panose="02020609040205080304" pitchFamily="17" charset="-128"/>
                <a:cs typeface="+mn-cs"/>
              </a:defRPr>
            </a:lvl1pPr>
            <a:lvl2pPr marL="640080" indent="-246888" algn="l" rtl="0" eaLnBrk="1" latinLnBrk="0" hangingPunct="1">
              <a:spcBef>
                <a:spcPct val="20000"/>
              </a:spcBef>
              <a:buClr>
                <a:schemeClr val="accent1">
                  <a:lumMod val="50000"/>
                </a:schemeClr>
              </a:buClr>
              <a:buSzPct val="85000"/>
              <a:buFont typeface="Wingdings 2"/>
              <a:buChar char=""/>
              <a:defRPr kumimoji="1" sz="2400" kern="1200">
                <a:solidFill>
                  <a:schemeClr val="tx1"/>
                </a:solidFill>
                <a:latin typeface="ＭＳ 明朝" panose="02020609040205080304" pitchFamily="17" charset="-128"/>
                <a:ea typeface="ＭＳ 明朝" panose="02020609040205080304" pitchFamily="17" charset="-128"/>
                <a:cs typeface="+mn-cs"/>
              </a:defRPr>
            </a:lvl2pPr>
            <a:lvl3pPr marL="914400" indent="-246888" algn="l" rtl="0" eaLnBrk="1" latinLnBrk="0" hangingPunct="1">
              <a:spcBef>
                <a:spcPct val="20000"/>
              </a:spcBef>
              <a:buClr>
                <a:schemeClr val="accent2">
                  <a:lumMod val="50000"/>
                </a:schemeClr>
              </a:buClr>
              <a:buSzPct val="70000"/>
              <a:buFont typeface="Wingdings 2"/>
              <a:buChar char=""/>
              <a:defRPr kumimoji="1" sz="2100" kern="1200">
                <a:solidFill>
                  <a:schemeClr val="tx1"/>
                </a:solidFill>
                <a:latin typeface="ＭＳ 明朝" panose="02020609040205080304" pitchFamily="17" charset="-128"/>
                <a:ea typeface="ＭＳ 明朝" panose="02020609040205080304" pitchFamily="17" charset="-128"/>
                <a:cs typeface="+mn-cs"/>
              </a:defRPr>
            </a:lvl3pPr>
            <a:lvl4pPr marL="1188720" indent="-210312" algn="l" rtl="0" eaLnBrk="1" latinLnBrk="0" hangingPunct="1">
              <a:spcBef>
                <a:spcPct val="20000"/>
              </a:spcBef>
              <a:buClr>
                <a:schemeClr val="accent3">
                  <a:lumMod val="50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4pPr>
            <a:lvl5pPr marL="1463040" indent="-210312" algn="l" rtl="0" eaLnBrk="1" latinLnBrk="0" hangingPunct="1">
              <a:spcBef>
                <a:spcPct val="20000"/>
              </a:spcBef>
              <a:buClr>
                <a:schemeClr val="accent4">
                  <a:lumMod val="75000"/>
                </a:schemeClr>
              </a:buClr>
              <a:buSzPct val="65000"/>
              <a:buFont typeface="Wingdings 2"/>
              <a:buChar char=""/>
              <a:defRPr kumimoji="1" sz="2000" kern="1200">
                <a:solidFill>
                  <a:schemeClr val="tx1"/>
                </a:solidFill>
                <a:latin typeface="ＭＳ 明朝" panose="02020609040205080304" pitchFamily="17" charset="-128"/>
                <a:ea typeface="ＭＳ 明朝" panose="02020609040205080304" pitchFamily="17" charset="-128"/>
                <a:cs typeface="+mn-cs"/>
              </a:defRPr>
            </a:lvl5pPr>
            <a:lvl6pPr marL="1737360" indent="-210312" algn="l" rtl="0" eaLnBrk="1" latinLnBrk="0" hangingPunct="1">
              <a:spcBef>
                <a:spcPct val="20000"/>
              </a:spcBef>
              <a:buClr>
                <a:schemeClr val="accent5">
                  <a:lumMod val="50000"/>
                </a:schemeClr>
              </a:buClr>
              <a:buSzPct val="80000"/>
              <a:buFont typeface="Wingdings 2"/>
              <a:buChar char=""/>
              <a:defRPr kumimoji="1" sz="1800" kern="1200">
                <a:solidFill>
                  <a:schemeClr val="tx1"/>
                </a:solidFill>
                <a:latin typeface="+mn-lt"/>
                <a:ea typeface="+mn-ea"/>
                <a:cs typeface="+mn-cs"/>
              </a:defRPr>
            </a:lvl6pPr>
            <a:lvl7pPr marL="1920240" indent="-182880" algn="l" rtl="0" eaLnBrk="1" latinLnBrk="0" hangingPunct="1">
              <a:spcBef>
                <a:spcPct val="20000"/>
              </a:spcBef>
              <a:buClr>
                <a:schemeClr val="accent6">
                  <a:lumMod val="75000"/>
                </a:schemeClr>
              </a:buClr>
              <a:buSzPct val="80000"/>
              <a:buFont typeface="Wingdings 2"/>
              <a:buChar char=""/>
              <a:defRPr kumimoji="1"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1" sz="1600" kern="1200">
                <a:solidFill>
                  <a:schemeClr val="tx1"/>
                </a:solidFill>
                <a:latin typeface="+mn-lt"/>
                <a:ea typeface="+mn-ea"/>
                <a:cs typeface="+mn-cs"/>
              </a:defRPr>
            </a:lvl8pPr>
            <a:lvl9pPr marL="2286000" indent="0" algn="l" rtl="0" eaLnBrk="1" latinLnBrk="0" hangingPunct="1">
              <a:spcBef>
                <a:spcPct val="20000"/>
              </a:spcBef>
              <a:buClr>
                <a:schemeClr val="tx2"/>
              </a:buClr>
              <a:buFontTx/>
              <a:buNone/>
              <a:defRPr kumimoji="1" sz="1400" kern="1200" baseline="0">
                <a:solidFill>
                  <a:schemeClr val="tx1"/>
                </a:solidFill>
                <a:latin typeface="+mn-lt"/>
                <a:ea typeface="+mn-ea"/>
                <a:cs typeface="+mn-cs"/>
              </a:defRPr>
            </a:lvl9pPr>
          </a:lstStyle>
          <a:p>
            <a:pPr marL="0" indent="0">
              <a:buFont typeface="Wingdings 2"/>
              <a:buNone/>
            </a:pPr>
            <a:r>
              <a:rPr lang="ja-JP" altLang="en-US" sz="2000" dirty="0" smtClean="0"/>
              <a:t>オブジェクト</a:t>
            </a:r>
            <a:endParaRPr lang="en-US" altLang="ja-JP" sz="2000" dirty="0" smtClean="0"/>
          </a:p>
        </p:txBody>
      </p:sp>
      <p:sp>
        <p:nvSpPr>
          <p:cNvPr id="52" name="円形吹き出し 51"/>
          <p:cNvSpPr/>
          <p:nvPr/>
        </p:nvSpPr>
        <p:spPr>
          <a:xfrm>
            <a:off x="7717181" y="1257747"/>
            <a:ext cx="3937544" cy="1451786"/>
          </a:xfrm>
          <a:prstGeom prst="wedgeEllipseCallout">
            <a:avLst>
              <a:gd name="adj1" fmla="val -35997"/>
              <a:gd name="adj2" fmla="val 71493"/>
            </a:avLst>
          </a:prstGeom>
          <a:solidFill>
            <a:schemeClr val="bg1"/>
          </a:solidFill>
          <a:ln w="28575">
            <a:solidFill>
              <a:srgbClr val="00B0F0"/>
            </a:solidFill>
          </a:ln>
        </p:spPr>
        <p:style>
          <a:lnRef idx="1">
            <a:schemeClr val="accent3"/>
          </a:lnRef>
          <a:fillRef idx="2">
            <a:schemeClr val="accent3"/>
          </a:fillRef>
          <a:effectRef idx="1">
            <a:schemeClr val="accent3"/>
          </a:effectRef>
          <a:fontRef idx="minor">
            <a:schemeClr val="dk1"/>
          </a:fontRef>
        </p:style>
        <p:txBody>
          <a:bodyPr rtlCol="0" anchor="ctr"/>
          <a:lstStyle/>
          <a:p>
            <a:pPr algn="ctr"/>
            <a:r>
              <a:rPr kumimoji="1" lang="ja-JP" altLang="en-US" dirty="0" smtClean="0"/>
              <a:t>近くのものは大きく、</a:t>
            </a:r>
            <a:endParaRPr kumimoji="1" lang="en-US" altLang="ja-JP" dirty="0" smtClean="0"/>
          </a:p>
          <a:p>
            <a:pPr algn="ctr"/>
            <a:r>
              <a:rPr kumimoji="1" lang="ja-JP" altLang="en-US" dirty="0"/>
              <a:t>遠</a:t>
            </a:r>
            <a:r>
              <a:rPr kumimoji="1" lang="ja-JP" altLang="en-US" dirty="0" smtClean="0"/>
              <a:t>くのものは小さくなる</a:t>
            </a:r>
            <a:endParaRPr kumimoji="1" lang="en-US" altLang="ja-JP" dirty="0" smtClean="0"/>
          </a:p>
          <a:p>
            <a:pPr algn="ctr"/>
            <a:r>
              <a:rPr kumimoji="1" lang="ja-JP" altLang="en-US" dirty="0"/>
              <a:t>空間</a:t>
            </a:r>
            <a:r>
              <a:rPr kumimoji="1" lang="ja-JP" altLang="en-US" dirty="0" smtClean="0"/>
              <a:t>に</a:t>
            </a:r>
            <a:r>
              <a:rPr kumimoji="1" lang="ja-JP" altLang="en-US" dirty="0"/>
              <a:t>変換</a:t>
            </a:r>
            <a:r>
              <a:rPr kumimoji="1" lang="ja-JP" altLang="en-US" dirty="0" smtClean="0"/>
              <a:t>する</a:t>
            </a:r>
            <a:endParaRPr kumimoji="1" lang="en-US" altLang="ja-JP" dirty="0" smtClean="0"/>
          </a:p>
        </p:txBody>
      </p:sp>
      <p:cxnSp>
        <p:nvCxnSpPr>
          <p:cNvPr id="65" name="直線矢印コネクタ 64"/>
          <p:cNvCxnSpPr>
            <a:stCxn id="71" idx="2"/>
            <a:endCxn id="71" idx="0"/>
          </p:cNvCxnSpPr>
          <p:nvPr/>
        </p:nvCxnSpPr>
        <p:spPr>
          <a:xfrm flipV="1">
            <a:off x="10875412" y="2755352"/>
            <a:ext cx="0" cy="1800229"/>
          </a:xfrm>
          <a:prstGeom prst="straightConnector1">
            <a:avLst/>
          </a:prstGeom>
          <a:ln w="571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cxnSp>
        <p:nvCxnSpPr>
          <p:cNvPr id="66" name="直線矢印コネクタ 65"/>
          <p:cNvCxnSpPr>
            <a:stCxn id="71" idx="1"/>
            <a:endCxn id="71" idx="3"/>
          </p:cNvCxnSpPr>
          <p:nvPr/>
        </p:nvCxnSpPr>
        <p:spPr>
          <a:xfrm>
            <a:off x="9620694" y="3655467"/>
            <a:ext cx="2509435" cy="0"/>
          </a:xfrm>
          <a:prstGeom prst="straightConnector1">
            <a:avLst/>
          </a:prstGeom>
          <a:ln w="57150">
            <a:solidFill>
              <a:schemeClr val="tx1"/>
            </a:solidFill>
            <a:headEnd w="lg" len="lg"/>
            <a:tailEnd type="triangle"/>
          </a:ln>
        </p:spPr>
        <p:style>
          <a:lnRef idx="1">
            <a:schemeClr val="accent1"/>
          </a:lnRef>
          <a:fillRef idx="0">
            <a:schemeClr val="accent1"/>
          </a:fillRef>
          <a:effectRef idx="0">
            <a:schemeClr val="accent1"/>
          </a:effectRef>
          <a:fontRef idx="minor">
            <a:schemeClr val="tx1"/>
          </a:fontRef>
        </p:style>
      </p:cxnSp>
      <p:sp>
        <p:nvSpPr>
          <p:cNvPr id="67" name="テキスト ボックス 66"/>
          <p:cNvSpPr txBox="1"/>
          <p:nvPr/>
        </p:nvSpPr>
        <p:spPr>
          <a:xfrm>
            <a:off x="11709648" y="3775064"/>
            <a:ext cx="183023" cy="461665"/>
          </a:xfrm>
          <a:prstGeom prst="rect">
            <a:avLst/>
          </a:prstGeom>
          <a:noFill/>
          <a:ln>
            <a:noFill/>
          </a:ln>
        </p:spPr>
        <p:txBody>
          <a:bodyPr wrap="square" rtlCol="0">
            <a:spAutoFit/>
          </a:bodyPr>
          <a:lstStyle/>
          <a:p>
            <a:r>
              <a:rPr kumimoji="1" lang="en-US" altLang="ja-JP" sz="2400" dirty="0" smtClean="0">
                <a:solidFill>
                  <a:srgbClr val="FF0000"/>
                </a:solidFill>
              </a:rPr>
              <a:t>X</a:t>
            </a:r>
          </a:p>
        </p:txBody>
      </p:sp>
      <p:sp>
        <p:nvSpPr>
          <p:cNvPr id="69" name="円/楕円 22"/>
          <p:cNvSpPr/>
          <p:nvPr/>
        </p:nvSpPr>
        <p:spPr>
          <a:xfrm>
            <a:off x="11185684" y="3290246"/>
            <a:ext cx="523713" cy="561872"/>
          </a:xfrm>
          <a:prstGeom prst="ellipse">
            <a:avLst/>
          </a:prstGeom>
          <a:solidFill>
            <a:srgbClr val="00B050"/>
          </a:soli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a:p>
        </p:txBody>
      </p:sp>
      <p:sp>
        <p:nvSpPr>
          <p:cNvPr id="77" name="テキスト ボックス 76"/>
          <p:cNvSpPr txBox="1"/>
          <p:nvPr/>
        </p:nvSpPr>
        <p:spPr>
          <a:xfrm>
            <a:off x="10383725" y="2781582"/>
            <a:ext cx="431216" cy="461665"/>
          </a:xfrm>
          <a:prstGeom prst="rect">
            <a:avLst/>
          </a:prstGeom>
          <a:noFill/>
          <a:ln>
            <a:noFill/>
          </a:ln>
        </p:spPr>
        <p:txBody>
          <a:bodyPr wrap="square" rtlCol="0">
            <a:spAutoFit/>
          </a:bodyPr>
          <a:lstStyle/>
          <a:p>
            <a:r>
              <a:rPr kumimoji="1" lang="en-US" altLang="ja-JP" sz="2400" dirty="0">
                <a:solidFill>
                  <a:srgbClr val="00B050"/>
                </a:solidFill>
              </a:rPr>
              <a:t>Y</a:t>
            </a:r>
            <a:endParaRPr kumimoji="1" lang="en-US" altLang="ja-JP" sz="2400" dirty="0" smtClean="0">
              <a:solidFill>
                <a:srgbClr val="00B050"/>
              </a:solidFill>
            </a:endParaRPr>
          </a:p>
        </p:txBody>
      </p:sp>
    </p:spTree>
    <p:extLst>
      <p:ext uri="{BB962C8B-B14F-4D97-AF65-F5344CB8AC3E}">
        <p14:creationId xmlns:p14="http://schemas.microsoft.com/office/powerpoint/2010/main" val="14378962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500"/>
                                        <p:tgtEl>
                                          <p:spTgt spid="4">
                                            <p:txEl>
                                              <p:pRg st="0" end="0"/>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45">
                                            <p:txEl>
                                              <p:pRg st="0" end="0"/>
                                            </p:txEl>
                                          </p:spTgt>
                                        </p:tgtEl>
                                        <p:attrNameLst>
                                          <p:attrName>style.visibility</p:attrName>
                                        </p:attrNameLst>
                                      </p:cBhvr>
                                      <p:to>
                                        <p:strVal val="visible"/>
                                      </p:to>
                                    </p:set>
                                    <p:animEffect transition="in" filter="fade">
                                      <p:cBhvr>
                                        <p:cTn id="13" dur="500"/>
                                        <p:tgtEl>
                                          <p:spTgt spid="45">
                                            <p:txEl>
                                              <p:pRg st="0" end="0"/>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6"/>
                                        </p:tgtEl>
                                        <p:attrNameLst>
                                          <p:attrName>style.visibility</p:attrName>
                                        </p:attrNameLst>
                                      </p:cBhvr>
                                      <p:to>
                                        <p:strVal val="visible"/>
                                      </p:to>
                                    </p:set>
                                    <p:animEffect transition="in" filter="fade">
                                      <p:cBhvr>
                                        <p:cTn id="18" dur="500"/>
                                        <p:tgtEl>
                                          <p:spTgt spid="46"/>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47"/>
                                        </p:tgtEl>
                                        <p:attrNameLst>
                                          <p:attrName>style.visibility</p:attrName>
                                        </p:attrNameLst>
                                      </p:cBhvr>
                                      <p:to>
                                        <p:strVal val="visible"/>
                                      </p:to>
                                    </p:set>
                                    <p:animEffect transition="in" filter="fade">
                                      <p:cBhvr>
                                        <p:cTn id="23" dur="500"/>
                                        <p:tgtEl>
                                          <p:spTgt spid="47"/>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48">
                                            <p:txEl>
                                              <p:pRg st="0" end="0"/>
                                            </p:txEl>
                                          </p:spTgt>
                                        </p:tgtEl>
                                        <p:attrNameLst>
                                          <p:attrName>style.visibility</p:attrName>
                                        </p:attrNameLst>
                                      </p:cBhvr>
                                      <p:to>
                                        <p:strVal val="visible"/>
                                      </p:to>
                                    </p:set>
                                    <p:animEffect transition="in" filter="fade">
                                      <p:cBhvr>
                                        <p:cTn id="26" dur="500"/>
                                        <p:tgtEl>
                                          <p:spTgt spid="48">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44"/>
                                        </p:tgtEl>
                                        <p:attrNameLst>
                                          <p:attrName>style.visibility</p:attrName>
                                        </p:attrNameLst>
                                      </p:cBhvr>
                                      <p:to>
                                        <p:strVal val="visible"/>
                                      </p:to>
                                    </p:set>
                                    <p:animEffect transition="in" filter="fade">
                                      <p:cBhvr>
                                        <p:cTn id="31" dur="500"/>
                                        <p:tgtEl>
                                          <p:spTgt spid="44"/>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9"/>
                                        </p:tgtEl>
                                        <p:attrNameLst>
                                          <p:attrName>style.visibility</p:attrName>
                                        </p:attrNameLst>
                                      </p:cBhvr>
                                      <p:to>
                                        <p:strVal val="visible"/>
                                      </p:to>
                                    </p:set>
                                    <p:animEffect transition="in" filter="fade">
                                      <p:cBhvr>
                                        <p:cTn id="36" dur="500"/>
                                        <p:tgtEl>
                                          <p:spTgt spid="49"/>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50"/>
                                        </p:tgtEl>
                                        <p:attrNameLst>
                                          <p:attrName>style.visibility</p:attrName>
                                        </p:attrNameLst>
                                      </p:cBhvr>
                                      <p:to>
                                        <p:strVal val="visible"/>
                                      </p:to>
                                    </p:set>
                                    <p:animEffect transition="in" filter="fade">
                                      <p:cBhvr>
                                        <p:cTn id="41" dur="500"/>
                                        <p:tgtEl>
                                          <p:spTgt spid="50"/>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51">
                                            <p:txEl>
                                              <p:pRg st="0" end="0"/>
                                            </p:txEl>
                                          </p:spTgt>
                                        </p:tgtEl>
                                        <p:attrNameLst>
                                          <p:attrName>style.visibility</p:attrName>
                                        </p:attrNameLst>
                                      </p:cBhvr>
                                      <p:to>
                                        <p:strVal val="visible"/>
                                      </p:to>
                                    </p:set>
                                    <p:animEffect transition="in" filter="fade">
                                      <p:cBhvr>
                                        <p:cTn id="44" dur="500"/>
                                        <p:tgtEl>
                                          <p:spTgt spid="51">
                                            <p:txEl>
                                              <p:pRg st="0" end="0"/>
                                            </p:txEl>
                                          </p:spTgt>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52"/>
                                        </p:tgtEl>
                                        <p:attrNameLst>
                                          <p:attrName>style.visibility</p:attrName>
                                        </p:attrNameLst>
                                      </p:cBhvr>
                                      <p:to>
                                        <p:strVal val="visible"/>
                                      </p:to>
                                    </p:set>
                                    <p:animEffect transition="in" filter="fade">
                                      <p:cBhvr>
                                        <p:cTn id="47" dur="500"/>
                                        <p:tgtEl>
                                          <p:spTgt spid="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45" grpId="0" build="p"/>
      <p:bldP spid="48" grpId="0" build="p"/>
      <p:bldP spid="51" grpId="0" build="p"/>
      <p:bldP spid="5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定数バッファ</a:t>
            </a:r>
            <a:r>
              <a:rPr kumimoji="1" lang="en-US" altLang="ja-JP" dirty="0" smtClean="0"/>
              <a:t>(Constant Buffer)</a:t>
            </a:r>
            <a:endParaRPr kumimoji="1" lang="ja-JP" altLang="en-US" dirty="0"/>
          </a:p>
        </p:txBody>
      </p:sp>
      <p:sp>
        <p:nvSpPr>
          <p:cNvPr id="3" name="コンテンツ プレースホルダー 2"/>
          <p:cNvSpPr>
            <a:spLocks noGrp="1"/>
          </p:cNvSpPr>
          <p:nvPr>
            <p:ph idx="1"/>
          </p:nvPr>
        </p:nvSpPr>
        <p:spPr/>
        <p:txBody>
          <a:bodyPr>
            <a:normAutofit/>
          </a:bodyPr>
          <a:lstStyle/>
          <a:p>
            <a:r>
              <a:rPr kumimoji="1" lang="ja-JP" altLang="en-US" dirty="0" smtClean="0"/>
              <a:t>シェーダーで使われるグローバル変数</a:t>
            </a:r>
            <a:r>
              <a:rPr lang="ja-JP" altLang="en-US" dirty="0" smtClean="0"/>
              <a:t>を定義するバッファ。</a:t>
            </a:r>
            <a:endParaRPr lang="en-US" altLang="ja-JP" dirty="0" smtClean="0"/>
          </a:p>
          <a:p>
            <a:endParaRPr kumimoji="1" lang="en-US" altLang="ja-JP" dirty="0"/>
          </a:p>
          <a:p>
            <a:r>
              <a:rPr lang="ja-JP" altLang="en-US" dirty="0" smtClean="0"/>
              <a:t>プログラム側で定数バッファに値を格納することで、</a:t>
            </a:r>
            <a:r>
              <a:rPr lang="en-US" altLang="ja-JP" dirty="0" smtClean="0"/>
              <a:t/>
            </a:r>
            <a:br>
              <a:rPr lang="en-US" altLang="ja-JP" dirty="0" smtClean="0"/>
            </a:br>
            <a:r>
              <a:rPr lang="ja-JP" altLang="en-US" dirty="0" smtClean="0"/>
              <a:t>シェーダー内でプログラム側のパラメータを参照できる。</a:t>
            </a:r>
            <a:endParaRPr lang="en-US" altLang="ja-JP" dirty="0" smtClean="0"/>
          </a:p>
          <a:p>
            <a:endParaRPr kumimoji="1" lang="en-US" altLang="ja-JP" dirty="0"/>
          </a:p>
          <a:p>
            <a:r>
              <a:rPr lang="ja-JP" altLang="en-US" dirty="0" smtClean="0"/>
              <a:t>ワールド行列、ビュー行列、プロジェクション行列などの</a:t>
            </a:r>
            <a:r>
              <a:rPr lang="en-US" altLang="ja-JP" dirty="0" smtClean="0"/>
              <a:t/>
            </a:r>
            <a:br>
              <a:rPr lang="en-US" altLang="ja-JP" dirty="0" smtClean="0"/>
            </a:br>
            <a:r>
              <a:rPr lang="ja-JP" altLang="en-US" dirty="0" smtClean="0"/>
              <a:t>パラメータを定数バッファに書き込むことで、</a:t>
            </a:r>
            <a:r>
              <a:rPr lang="en-US" altLang="ja-JP" dirty="0" smtClean="0"/>
              <a:t/>
            </a:r>
            <a:br>
              <a:rPr lang="en-US" altLang="ja-JP" dirty="0" smtClean="0"/>
            </a:br>
            <a:r>
              <a:rPr lang="ja-JP" altLang="en-US" dirty="0" smtClean="0"/>
              <a:t>シェーダー内で座標変換の計算が</a:t>
            </a:r>
            <a:r>
              <a:rPr lang="ja-JP" altLang="en-US" smtClean="0"/>
              <a:t>できる。</a:t>
            </a:r>
            <a:endParaRPr lang="en-US" altLang="ja-JP" dirty="0" smtClean="0"/>
          </a:p>
        </p:txBody>
      </p:sp>
    </p:spTree>
    <p:extLst>
      <p:ext uri="{BB962C8B-B14F-4D97-AF65-F5344CB8AC3E}">
        <p14:creationId xmlns:p14="http://schemas.microsoft.com/office/powerpoint/2010/main" val="20949454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シェーディング</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ライティング計算をすることで色に陰影がつき、立体っぽく見えるようになる。</a:t>
            </a:r>
            <a:endParaRPr kumimoji="1" lang="en-US" altLang="ja-JP" dirty="0" smtClean="0"/>
          </a:p>
          <a:p>
            <a:endParaRPr kumimoji="1" lang="en-US" altLang="ja-JP" dirty="0" smtClean="0"/>
          </a:p>
          <a:p>
            <a:pPr marL="0" indent="0">
              <a:buNone/>
            </a:pPr>
            <a:endParaRPr kumimoji="1" lang="en-US" altLang="ja-JP" dirty="0" smtClean="0"/>
          </a:p>
          <a:p>
            <a:r>
              <a:rPr lang="ja-JP" altLang="en-US" dirty="0" smtClean="0"/>
              <a:t>ライトの向きとオブジェクトの表面の向きの角度を計算して色の明度を調整することで陰影をつけることができます。</a:t>
            </a:r>
            <a:endParaRPr kumimoji="1" lang="ja-JP" altLang="en-US" dirty="0"/>
          </a:p>
        </p:txBody>
      </p:sp>
      <p:pic>
        <p:nvPicPr>
          <p:cNvPr id="7170" name="Picture 2" descr="f:id:nn_hokuson:20161101195320j:plai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38046" y="2458389"/>
            <a:ext cx="2676525" cy="1266826"/>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f:id:nn_hokuson:20161101195523j:plai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59475" y="4849164"/>
            <a:ext cx="5095875" cy="19526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50008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実習内容</a:t>
            </a:r>
            <a:endParaRPr kumimoji="1" lang="ja-JP" altLang="en-US" dirty="0"/>
          </a:p>
        </p:txBody>
      </p:sp>
      <p:sp>
        <p:nvSpPr>
          <p:cNvPr id="3" name="コンテンツ プレースホルダー 2"/>
          <p:cNvSpPr>
            <a:spLocks noGrp="1"/>
          </p:cNvSpPr>
          <p:nvPr>
            <p:ph idx="1"/>
          </p:nvPr>
        </p:nvSpPr>
        <p:spPr/>
        <p:txBody>
          <a:bodyPr/>
          <a:lstStyle/>
          <a:p>
            <a:r>
              <a:rPr kumimoji="1" lang="ja-JP" altLang="en-US" dirty="0" smtClean="0"/>
              <a:t>立方体のメッシュを作成する。</a:t>
            </a:r>
            <a:endParaRPr kumimoji="1" lang="en-US" altLang="ja-JP" dirty="0" smtClean="0"/>
          </a:p>
          <a:p>
            <a:endParaRPr lang="en-US" altLang="ja-JP" dirty="0"/>
          </a:p>
          <a:p>
            <a:r>
              <a:rPr kumimoji="1" lang="ja-JP" altLang="en-US" dirty="0" smtClean="0"/>
              <a:t>投影変換を行い、画面に立方体を描画する。</a:t>
            </a:r>
            <a:endParaRPr kumimoji="1" lang="en-US" altLang="ja-JP" dirty="0" smtClean="0"/>
          </a:p>
          <a:p>
            <a:endParaRPr lang="en-US" altLang="ja-JP" dirty="0"/>
          </a:p>
          <a:p>
            <a:r>
              <a:rPr kumimoji="1" lang="ja-JP" altLang="en-US" dirty="0" smtClean="0"/>
              <a:t>ライティング計算でメッシュに陰影をつける。</a:t>
            </a:r>
            <a:endParaRPr kumimoji="1" lang="ja-JP" altLang="en-US" dirty="0"/>
          </a:p>
        </p:txBody>
      </p:sp>
    </p:spTree>
    <p:extLst>
      <p:ext uri="{BB962C8B-B14F-4D97-AF65-F5344CB8AC3E}">
        <p14:creationId xmlns:p14="http://schemas.microsoft.com/office/powerpoint/2010/main" val="39648419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実行結果</a:t>
            </a:r>
            <a:endParaRPr kumimoji="1" lang="ja-JP" altLang="en-US" dirty="0"/>
          </a:p>
        </p:txBody>
      </p:sp>
      <p:pic>
        <p:nvPicPr>
          <p:cNvPr id="5" name="コンテンツ プレースホルダー 4"/>
          <p:cNvPicPr>
            <a:picLocks noGrp="1" noChangeAspect="1"/>
          </p:cNvPicPr>
          <p:nvPr>
            <p:ph idx="1"/>
          </p:nvPr>
        </p:nvPicPr>
        <p:blipFill>
          <a:blip r:embed="rId2"/>
          <a:stretch>
            <a:fillRect/>
          </a:stretch>
        </p:blipFill>
        <p:spPr>
          <a:xfrm>
            <a:off x="2393713" y="1935163"/>
            <a:ext cx="7404573" cy="4343400"/>
          </a:xfrm>
          <a:prstGeom prst="rect">
            <a:avLst/>
          </a:prstGeom>
        </p:spPr>
      </p:pic>
    </p:spTree>
    <p:extLst>
      <p:ext uri="{BB962C8B-B14F-4D97-AF65-F5344CB8AC3E}">
        <p14:creationId xmlns:p14="http://schemas.microsoft.com/office/powerpoint/2010/main" val="33373925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幾何プリミティブとは</a:t>
            </a:r>
            <a:endParaRPr kumimoji="1" lang="ja-JP" altLang="en-US" dirty="0"/>
          </a:p>
        </p:txBody>
      </p:sp>
      <p:sp>
        <p:nvSpPr>
          <p:cNvPr id="3" name="コンテンツ プレースホルダー 2"/>
          <p:cNvSpPr>
            <a:spLocks noGrp="1"/>
          </p:cNvSpPr>
          <p:nvPr>
            <p:ph idx="1"/>
          </p:nvPr>
        </p:nvSpPr>
        <p:spPr/>
        <p:txBody>
          <a:bodyPr/>
          <a:lstStyle/>
          <a:p>
            <a:r>
              <a:rPr lang="ja-JP" altLang="en-US" dirty="0" smtClean="0"/>
              <a:t>立方体、球、円柱などの形状の図形のこと。</a:t>
            </a:r>
            <a:endParaRPr lang="en-US" altLang="ja-JP" dirty="0" smtClean="0"/>
          </a:p>
          <a:p>
            <a:r>
              <a:rPr lang="ja-JP" altLang="en-US" dirty="0" smtClean="0"/>
              <a:t>このような形状をポリゴンで構成されたものをメッシュという。</a:t>
            </a:r>
            <a:endParaRPr lang="en-US" altLang="ja-JP" dirty="0"/>
          </a:p>
          <a:p>
            <a:endParaRPr lang="en-US" altLang="ja-JP" dirty="0" smtClean="0"/>
          </a:p>
        </p:txBody>
      </p:sp>
      <p:pic>
        <p:nvPicPr>
          <p:cNvPr id="1026" name="Picture 2" descr="é¢é£ç»å"/>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90835" y="3091765"/>
            <a:ext cx="6499869" cy="34346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97526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メッシュの作成</a:t>
            </a:r>
            <a:endParaRPr kumimoji="1" lang="ja-JP" altLang="en-US" dirty="0"/>
          </a:p>
        </p:txBody>
      </p:sp>
      <p:sp>
        <p:nvSpPr>
          <p:cNvPr id="5" name="コンテンツ プレースホルダー 4"/>
          <p:cNvSpPr>
            <a:spLocks noGrp="1"/>
          </p:cNvSpPr>
          <p:nvPr>
            <p:ph idx="1"/>
          </p:nvPr>
        </p:nvSpPr>
        <p:spPr/>
        <p:txBody>
          <a:bodyPr/>
          <a:lstStyle/>
          <a:p>
            <a:r>
              <a:rPr kumimoji="1" lang="ja-JP" altLang="en-US" dirty="0" smtClean="0"/>
              <a:t>メッシュは三角形ポリゴンの集合体。</a:t>
            </a:r>
            <a:endParaRPr kumimoji="1" lang="en-US" altLang="ja-JP" dirty="0" smtClean="0"/>
          </a:p>
          <a:p>
            <a:endParaRPr lang="en-US" altLang="ja-JP" dirty="0" smtClean="0"/>
          </a:p>
          <a:p>
            <a:r>
              <a:rPr kumimoji="1" lang="ja-JP" altLang="en-US" dirty="0" smtClean="0"/>
              <a:t>ポリゴンを描くための</a:t>
            </a:r>
            <a:r>
              <a:rPr kumimoji="1" lang="en-US" altLang="ja-JP" dirty="0" smtClean="0"/>
              <a:t/>
            </a:r>
            <a:br>
              <a:rPr kumimoji="1" lang="en-US" altLang="ja-JP" dirty="0" smtClean="0"/>
            </a:br>
            <a:r>
              <a:rPr kumimoji="1" lang="ja-JP" altLang="en-US" dirty="0" smtClean="0"/>
              <a:t>プリミティブ指定が</a:t>
            </a:r>
            <a:r>
              <a:rPr kumimoji="1" lang="en-US" altLang="ja-JP" dirty="0" smtClean="0"/>
              <a:t/>
            </a:r>
            <a:br>
              <a:rPr kumimoji="1" lang="en-US" altLang="ja-JP" dirty="0" smtClean="0"/>
            </a:br>
            <a:r>
              <a:rPr kumimoji="1" lang="ja-JP" altLang="en-US" dirty="0" smtClean="0"/>
              <a:t>いろいろある。</a:t>
            </a:r>
            <a:endParaRPr kumimoji="1" lang="en-US" altLang="ja-JP" dirty="0" smtClean="0"/>
          </a:p>
          <a:p>
            <a:endParaRPr lang="en-US" altLang="ja-JP" dirty="0" smtClean="0"/>
          </a:p>
          <a:p>
            <a:endParaRPr lang="en-US" altLang="ja-JP" dirty="0"/>
          </a:p>
        </p:txBody>
      </p:sp>
      <p:pic>
        <p:nvPicPr>
          <p:cNvPr id="6" name="図 5"/>
          <p:cNvPicPr>
            <a:picLocks noChangeAspect="1"/>
          </p:cNvPicPr>
          <p:nvPr/>
        </p:nvPicPr>
        <p:blipFill>
          <a:blip r:embed="rId2"/>
          <a:stretch>
            <a:fillRect/>
          </a:stretch>
        </p:blipFill>
        <p:spPr>
          <a:xfrm>
            <a:off x="4670125" y="2559210"/>
            <a:ext cx="6692356" cy="3719670"/>
          </a:xfrm>
          <a:prstGeom prst="rect">
            <a:avLst/>
          </a:prstGeom>
        </p:spPr>
      </p:pic>
    </p:spTree>
    <p:extLst>
      <p:ext uri="{BB962C8B-B14F-4D97-AF65-F5344CB8AC3E}">
        <p14:creationId xmlns:p14="http://schemas.microsoft.com/office/powerpoint/2010/main" val="40498397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dirty="0" smtClean="0"/>
              <a:t>頂点バッファ・インデックスバッファ</a:t>
            </a:r>
            <a:endParaRPr kumimoji="1" lang="ja-JP" altLang="en-US" dirty="0"/>
          </a:p>
        </p:txBody>
      </p:sp>
      <p:sp>
        <p:nvSpPr>
          <p:cNvPr id="4" name="コンテンツ プレースホルダー 3"/>
          <p:cNvSpPr>
            <a:spLocks noGrp="1"/>
          </p:cNvSpPr>
          <p:nvPr>
            <p:ph idx="1"/>
          </p:nvPr>
        </p:nvSpPr>
        <p:spPr/>
        <p:txBody>
          <a:bodyPr/>
          <a:lstStyle/>
          <a:p>
            <a:r>
              <a:rPr lang="ja-JP" altLang="en-US" dirty="0" smtClean="0"/>
              <a:t>頂点バッファに格納されている頂点データの並び順で</a:t>
            </a:r>
            <a:r>
              <a:rPr lang="en-US" altLang="ja-JP" dirty="0" smtClean="0"/>
              <a:t/>
            </a:r>
            <a:br>
              <a:rPr lang="en-US" altLang="ja-JP" dirty="0" smtClean="0"/>
            </a:br>
            <a:r>
              <a:rPr lang="ja-JP" altLang="en-US" dirty="0" smtClean="0"/>
              <a:t>三角形が描画される。</a:t>
            </a:r>
            <a:endParaRPr lang="en-US" altLang="ja-JP" dirty="0" smtClean="0"/>
          </a:p>
          <a:p>
            <a:r>
              <a:rPr lang="ja-JP" altLang="en-US" dirty="0" smtClean="0"/>
              <a:t>インデックスバッファを使うことで三角形を構成するための</a:t>
            </a:r>
            <a:r>
              <a:rPr lang="en-US" altLang="ja-JP" dirty="0" smtClean="0"/>
              <a:t/>
            </a:r>
            <a:br>
              <a:rPr lang="en-US" altLang="ja-JP" dirty="0" smtClean="0"/>
            </a:br>
            <a:r>
              <a:rPr lang="ja-JP" altLang="en-US" dirty="0" smtClean="0"/>
              <a:t>頂点データの並び順を制御できる。</a:t>
            </a:r>
            <a:endParaRPr lang="en-US" altLang="ja-JP" dirty="0" smtClean="0"/>
          </a:p>
          <a:p>
            <a:pPr marL="0" indent="0">
              <a:buNone/>
            </a:pPr>
            <a:endParaRPr kumimoji="1" lang="en-US" altLang="ja-JP" dirty="0" smtClean="0"/>
          </a:p>
          <a:p>
            <a:pPr marL="0" indent="0">
              <a:buNone/>
            </a:pPr>
            <a:r>
              <a:rPr lang="en-US" altLang="ja-JP" dirty="0"/>
              <a:t>	</a:t>
            </a:r>
            <a:endParaRPr kumimoji="1" lang="en-US" altLang="ja-JP" dirty="0" smtClean="0"/>
          </a:p>
          <a:p>
            <a:endParaRPr kumimoji="1" lang="ja-JP" altLang="en-US" dirty="0"/>
          </a:p>
        </p:txBody>
      </p:sp>
      <p:pic>
        <p:nvPicPr>
          <p:cNvPr id="3080" name="Picture 8" descr="diagram of a vertex buffer that defines three vertices for two triangl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50052" y="3792745"/>
            <a:ext cx="4130167" cy="2912855"/>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diagram of an index buffer for the earlier vertex buffe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80220" y="3792744"/>
            <a:ext cx="5002179" cy="2912856"/>
          </a:xfrm>
          <a:prstGeom prst="rect">
            <a:avLst/>
          </a:prstGeom>
          <a:noFill/>
          <a:extLst>
            <a:ext uri="{909E8E84-426E-40DD-AFC4-6F175D3DCCD1}">
              <a14:hiddenFill xmlns:a14="http://schemas.microsoft.com/office/drawing/2010/main">
                <a:solidFill>
                  <a:srgbClr val="FFFFFF"/>
                </a:solidFill>
              </a14:hiddenFill>
            </a:ext>
          </a:extLst>
        </p:spPr>
      </p:pic>
      <p:pic>
        <p:nvPicPr>
          <p:cNvPr id="3084" name="Picture 12" descr="illustration of a square that consists of two triangles"/>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3360" y="3982117"/>
            <a:ext cx="2346691" cy="229676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52889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en-US" altLang="ja-JP" dirty="0" smtClean="0"/>
              <a:t>3D</a:t>
            </a:r>
            <a:r>
              <a:rPr kumimoji="1" lang="ja-JP" altLang="en-US" dirty="0" smtClean="0"/>
              <a:t>の</a:t>
            </a:r>
            <a:r>
              <a:rPr lang="ja-JP" altLang="en-US" dirty="0"/>
              <a:t>描画</a:t>
            </a:r>
            <a:endParaRPr kumimoji="1" lang="ja-JP" altLang="en-US" dirty="0"/>
          </a:p>
        </p:txBody>
      </p:sp>
      <p:sp>
        <p:nvSpPr>
          <p:cNvPr id="3" name="コンテンツ プレースホルダー 2"/>
          <p:cNvSpPr>
            <a:spLocks noGrp="1"/>
          </p:cNvSpPr>
          <p:nvPr>
            <p:ph idx="1"/>
          </p:nvPr>
        </p:nvSpPr>
        <p:spPr>
          <a:xfrm>
            <a:off x="609600" y="1947055"/>
            <a:ext cx="10972800" cy="4343400"/>
          </a:xfrm>
        </p:spPr>
        <p:txBody>
          <a:bodyPr/>
          <a:lstStyle/>
          <a:p>
            <a:r>
              <a:rPr kumimoji="1" lang="ja-JP" altLang="en-US" dirty="0" smtClean="0"/>
              <a:t>カメラから見た画を表示する。</a:t>
            </a:r>
            <a:endParaRPr kumimoji="1" lang="en-US" altLang="ja-JP" dirty="0" smtClean="0"/>
          </a:p>
          <a:p>
            <a:r>
              <a:rPr lang="ja-JP" altLang="en-US" dirty="0"/>
              <a:t>カメラ</a:t>
            </a:r>
            <a:r>
              <a:rPr lang="ja-JP" altLang="en-US" dirty="0" smtClean="0"/>
              <a:t>の姿勢によって画面への表示のされ方が変わる。</a:t>
            </a:r>
            <a:endParaRPr lang="en-US" altLang="ja-JP" dirty="0" smtClean="0"/>
          </a:p>
          <a:p>
            <a:r>
              <a:rPr lang="ja-JP" altLang="en-US" dirty="0" smtClean="0"/>
              <a:t>画面へ表示するためには以下の３つの行列を使って変換処理をする。</a:t>
            </a:r>
            <a:endParaRPr lang="en-US" altLang="ja-JP" dirty="0" smtClean="0"/>
          </a:p>
          <a:p>
            <a:pPr lvl="1"/>
            <a:r>
              <a:rPr lang="ja-JP" altLang="en-US" dirty="0" smtClean="0"/>
              <a:t>ワールド行列</a:t>
            </a:r>
            <a:endParaRPr lang="en-US" altLang="ja-JP" dirty="0" smtClean="0"/>
          </a:p>
          <a:p>
            <a:pPr lvl="1"/>
            <a:r>
              <a:rPr lang="ja-JP" altLang="en-US" dirty="0" smtClean="0"/>
              <a:t>ビュー行列</a:t>
            </a:r>
            <a:endParaRPr lang="en-US" altLang="ja-JP" dirty="0" smtClean="0"/>
          </a:p>
          <a:p>
            <a:pPr lvl="1"/>
            <a:r>
              <a:rPr lang="ja-JP" altLang="en-US" dirty="0" smtClean="0"/>
              <a:t>プロジェクション行列</a:t>
            </a:r>
            <a:endParaRPr lang="en-US" altLang="ja-JP" dirty="0"/>
          </a:p>
        </p:txBody>
      </p:sp>
      <p:pic>
        <p:nvPicPr>
          <p:cNvPr id="5" name="図 4"/>
          <p:cNvPicPr>
            <a:picLocks noChangeAspect="1"/>
          </p:cNvPicPr>
          <p:nvPr/>
        </p:nvPicPr>
        <p:blipFill>
          <a:blip r:embed="rId2"/>
          <a:stretch>
            <a:fillRect/>
          </a:stretch>
        </p:blipFill>
        <p:spPr>
          <a:xfrm>
            <a:off x="4848630" y="4061613"/>
            <a:ext cx="2934575" cy="2355283"/>
          </a:xfrm>
          <a:prstGeom prst="rect">
            <a:avLst/>
          </a:prstGeom>
        </p:spPr>
      </p:pic>
      <p:pic>
        <p:nvPicPr>
          <p:cNvPr id="6" name="図 5"/>
          <p:cNvPicPr>
            <a:picLocks noChangeAspect="1"/>
          </p:cNvPicPr>
          <p:nvPr/>
        </p:nvPicPr>
        <p:blipFill>
          <a:blip r:embed="rId3"/>
          <a:stretch>
            <a:fillRect/>
          </a:stretch>
        </p:blipFill>
        <p:spPr>
          <a:xfrm>
            <a:off x="8010690" y="3682289"/>
            <a:ext cx="3911235" cy="2861048"/>
          </a:xfrm>
          <a:prstGeom prst="rect">
            <a:avLst/>
          </a:prstGeom>
        </p:spPr>
      </p:pic>
    </p:spTree>
    <p:extLst>
      <p:ext uri="{BB962C8B-B14F-4D97-AF65-F5344CB8AC3E}">
        <p14:creationId xmlns:p14="http://schemas.microsoft.com/office/powerpoint/2010/main" val="34944485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ワールド空間</a:t>
            </a:r>
            <a:r>
              <a:rPr lang="ja-JP" altLang="en-US" dirty="0"/>
              <a:t>行列</a:t>
            </a:r>
            <a:endParaRPr kumimoji="1" lang="ja-JP" altLang="en-US" dirty="0"/>
          </a:p>
        </p:txBody>
      </p:sp>
      <p:sp>
        <p:nvSpPr>
          <p:cNvPr id="3" name="コンテンツ プレースホルダー 2"/>
          <p:cNvSpPr>
            <a:spLocks noGrp="1"/>
          </p:cNvSpPr>
          <p:nvPr>
            <p:ph idx="1"/>
          </p:nvPr>
        </p:nvSpPr>
        <p:spPr/>
        <p:txBody>
          <a:bodyPr/>
          <a:lstStyle/>
          <a:p>
            <a:r>
              <a:rPr kumimoji="1" lang="en-US" altLang="ja-JP" dirty="0" smtClean="0"/>
              <a:t>3D</a:t>
            </a:r>
            <a:r>
              <a:rPr kumimoji="1" lang="ja-JP" altLang="en-US" dirty="0" smtClean="0"/>
              <a:t>オブジェクトの姿勢（位置、回転、スケール）を表す行列。</a:t>
            </a:r>
            <a:endParaRPr kumimoji="1" lang="en-US" altLang="ja-JP" dirty="0" smtClean="0"/>
          </a:p>
          <a:p>
            <a:endParaRPr lang="en-US" altLang="ja-JP" dirty="0"/>
          </a:p>
          <a:p>
            <a:r>
              <a:rPr kumimoji="1" lang="en-US" altLang="ja-JP" dirty="0" smtClean="0"/>
              <a:t>4x4</a:t>
            </a:r>
            <a:r>
              <a:rPr kumimoji="1" lang="ja-JP" altLang="en-US" dirty="0" smtClean="0"/>
              <a:t>の行列で表すことができる。</a:t>
            </a:r>
            <a:endParaRPr kumimoji="1" lang="en-US" altLang="ja-JP" dirty="0" smtClean="0"/>
          </a:p>
          <a:p>
            <a:endParaRPr kumimoji="1" lang="ja-JP" altLang="en-US" dirty="0"/>
          </a:p>
        </p:txBody>
      </p:sp>
      <p:pic>
        <p:nvPicPr>
          <p:cNvPr id="4" name="図 3"/>
          <p:cNvPicPr>
            <a:picLocks noChangeAspect="1"/>
          </p:cNvPicPr>
          <p:nvPr/>
        </p:nvPicPr>
        <p:blipFill>
          <a:blip r:embed="rId2"/>
          <a:stretch>
            <a:fillRect/>
          </a:stretch>
        </p:blipFill>
        <p:spPr>
          <a:xfrm>
            <a:off x="855378" y="3610665"/>
            <a:ext cx="8791340" cy="2756607"/>
          </a:xfrm>
          <a:prstGeom prst="rect">
            <a:avLst/>
          </a:prstGeom>
        </p:spPr>
      </p:pic>
    </p:spTree>
    <p:extLst>
      <p:ext uri="{BB962C8B-B14F-4D97-AF65-F5344CB8AC3E}">
        <p14:creationId xmlns:p14="http://schemas.microsoft.com/office/powerpoint/2010/main" val="13507899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lang="ja-JP" altLang="en-US" dirty="0" smtClean="0"/>
              <a:t>ワールド行列の成分</a:t>
            </a:r>
            <a:endParaRPr kumimoji="1" lang="ja-JP" altLang="en-US" dirty="0"/>
          </a:p>
        </p:txBody>
      </p:sp>
      <p:pic>
        <p:nvPicPr>
          <p:cNvPr id="4" name="コンテンツ プレースホルダー 3"/>
          <p:cNvPicPr>
            <a:picLocks noGrp="1" noChangeAspect="1"/>
          </p:cNvPicPr>
          <p:nvPr>
            <p:ph idx="1"/>
          </p:nvPr>
        </p:nvPicPr>
        <p:blipFill>
          <a:blip r:embed="rId2"/>
          <a:stretch>
            <a:fillRect/>
          </a:stretch>
        </p:blipFill>
        <p:spPr>
          <a:xfrm>
            <a:off x="262359" y="3154775"/>
            <a:ext cx="8020740" cy="2514978"/>
          </a:xfrm>
          <a:prstGeom prst="rect">
            <a:avLst/>
          </a:prstGeom>
        </p:spPr>
      </p:pic>
      <p:pic>
        <p:nvPicPr>
          <p:cNvPr id="5122" name="Picture 2" descr="ããããã¥ã¬ã¼ã¿ã3Dãã®ç»åæ¤ç´¢çµæ"/>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33476" y="3154775"/>
            <a:ext cx="3748924" cy="31241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3610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ブレーンストーミングのプレゼンテーション">
  <a:themeElements>
    <a:clrScheme name="Green">
      <a:dk1>
        <a:sysClr val="windowText" lastClr="000000"/>
      </a:dk1>
      <a:lt1>
        <a:sysClr val="window" lastClr="FFFFFF"/>
      </a:lt1>
      <a:dk2>
        <a:srgbClr val="455F51"/>
      </a:dk2>
      <a:lt2>
        <a:srgbClr val="E3DED1"/>
      </a:lt2>
      <a:accent1>
        <a:srgbClr val="549E39"/>
      </a:accent1>
      <a:accent2>
        <a:srgbClr val="8AB833"/>
      </a:accent2>
      <a:accent3>
        <a:srgbClr val="C0CF3A"/>
      </a:accent3>
      <a:accent4>
        <a:srgbClr val="029676"/>
      </a:accent4>
      <a:accent5>
        <a:srgbClr val="4AB5C4"/>
      </a:accent5>
      <a:accent6>
        <a:srgbClr val="0989B1"/>
      </a:accent6>
      <a:hlink>
        <a:srgbClr val="6B9F25"/>
      </a:hlink>
      <a:folHlink>
        <a:srgbClr val="BA6906"/>
      </a:folHlink>
    </a:clrScheme>
    <a:fontScheme name="Century Gothic-Palatino Linotype">
      <a:majorFont>
        <a:latin typeface="Century Gothic" panose="020B0502020202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panose="0204050205050503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spDef>
      <a:spPr/>
      <a:bodyPr rtlCol="0" anchor="ctr"/>
      <a:lstStyle>
        <a:defPPr algn="ctr">
          <a:defRPr/>
        </a:defPPr>
      </a:lstStyle>
      <a:style>
        <a:lnRef idx="1">
          <a:schemeClr val="accent3"/>
        </a:lnRef>
        <a:fillRef idx="2">
          <a:schemeClr val="accent3"/>
        </a:fillRef>
        <a:effectRef idx="1">
          <a:schemeClr val="accent3"/>
        </a:effectRef>
        <a:fontRef idx="minor">
          <a:schemeClr val="dk1"/>
        </a:fontRef>
      </a:style>
    </a:spDef>
    <a:lnDef>
      <a:spPr/>
      <a:bodyPr/>
      <a:lstStyle/>
      <a:style>
        <a:lnRef idx="1">
          <a:schemeClr val="accent1"/>
        </a:lnRef>
        <a:fillRef idx="0">
          <a:schemeClr val="accent1"/>
        </a:fillRef>
        <a:effectRef idx="0">
          <a:schemeClr val="accent1"/>
        </a:effectRef>
        <a:fontRef idx="minor">
          <a:schemeClr val="tx1"/>
        </a:fontRef>
      </a:style>
    </a:lnDef>
    <a:txDef>
      <a:spPr>
        <a:noFill/>
        <a:ln>
          <a:solidFill>
            <a:schemeClr val="bg2"/>
          </a:solidFill>
        </a:ln>
      </a:spPr>
      <a:bodyPr wrap="none" rtlCol="0">
        <a:spAutoFit/>
      </a:bodyPr>
      <a:lstStyle>
        <a:defPPr>
          <a:defRPr dirty="0" err="1" smtClean="0"/>
        </a:defPPr>
      </a:lstStyle>
    </a:txDef>
  </a:objectDefaults>
  <a:extraClrSchemeLst/>
  <a:extLst>
    <a:ext uri="{05A4C25C-085E-4340-85A3-A5531E510DB2}">
      <thm15:themeFamily xmlns:thm15="http://schemas.microsoft.com/office/thememl/2012/main" name="Office_15870482_TF03460637.potx" id="{8F3B156D-932A-4C4F-B19B-13DA9C7AB513}" vid="{CAF0C7A8-6467-402F-B5CC-E460ADA54AEF}"/>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ビジネス ブレーンストーミング プレゼンテーション</Template>
  <TotalTime>1175</TotalTime>
  <Words>637</Words>
  <Application>Microsoft Office PowerPoint</Application>
  <PresentationFormat>ワイド画面</PresentationFormat>
  <Paragraphs>164</Paragraphs>
  <Slides>23</Slides>
  <Notes>4</Notes>
  <HiddenSlides>0</HiddenSlides>
  <MMClips>0</MMClips>
  <ScaleCrop>false</ScaleCrop>
  <HeadingPairs>
    <vt:vector size="6" baseType="variant">
      <vt:variant>
        <vt:lpstr>使用されているフォント</vt:lpstr>
      </vt:variant>
      <vt:variant>
        <vt:i4>6</vt:i4>
      </vt:variant>
      <vt:variant>
        <vt:lpstr>テーマ</vt:lpstr>
      </vt:variant>
      <vt:variant>
        <vt:i4>1</vt:i4>
      </vt:variant>
      <vt:variant>
        <vt:lpstr>スライド タイトル</vt:lpstr>
      </vt:variant>
      <vt:variant>
        <vt:i4>23</vt:i4>
      </vt:variant>
    </vt:vector>
  </HeadingPairs>
  <TitlesOfParts>
    <vt:vector size="30" baseType="lpstr">
      <vt:lpstr>Meiryo UI</vt:lpstr>
      <vt:lpstr>ＭＳ ゴシック</vt:lpstr>
      <vt:lpstr>ＭＳ 明朝</vt:lpstr>
      <vt:lpstr>Cambria Math</vt:lpstr>
      <vt:lpstr>Palatino Linotype</vt:lpstr>
      <vt:lpstr>Wingdings 2</vt:lpstr>
      <vt:lpstr>ブレーンストーミングのプレゼンテーション</vt:lpstr>
      <vt:lpstr>描画エンジン開発Ⅰ・Ⅱ</vt:lpstr>
      <vt:lpstr>授業内容</vt:lpstr>
      <vt:lpstr>実行結果</vt:lpstr>
      <vt:lpstr>幾何プリミティブとは</vt:lpstr>
      <vt:lpstr>メッシュの作成</vt:lpstr>
      <vt:lpstr>頂点バッファ・インデックスバッファ</vt:lpstr>
      <vt:lpstr>3Dの描画</vt:lpstr>
      <vt:lpstr>ワールド空間行列</vt:lpstr>
      <vt:lpstr>ワールド行列の成分</vt:lpstr>
      <vt:lpstr>ワールド行列をつくる</vt:lpstr>
      <vt:lpstr>移動行列・スケール行列</vt:lpstr>
      <vt:lpstr>回転行列</vt:lpstr>
      <vt:lpstr>ビュー行列</vt:lpstr>
      <vt:lpstr>プロジェクション行列</vt:lpstr>
      <vt:lpstr>透視投影(Perspective Projection)</vt:lpstr>
      <vt:lpstr>平行投影(Orthogonal Projection)</vt:lpstr>
      <vt:lpstr>座標変換</vt:lpstr>
      <vt:lpstr>ワールド→スクリーン座標変換の流れ</vt:lpstr>
      <vt:lpstr>ビュー変換</vt:lpstr>
      <vt:lpstr>透視投影変換</vt:lpstr>
      <vt:lpstr>定数バッファ(Constant Buffer)</vt:lpstr>
      <vt:lpstr>シェーディング</vt:lpstr>
      <vt:lpstr>実習内容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描画エンジン制作Ⅰ</dc:title>
  <dc:creator>吉野 広二</dc:creator>
  <cp:lastModifiedBy>吉野 広二</cp:lastModifiedBy>
  <cp:revision>100</cp:revision>
  <dcterms:created xsi:type="dcterms:W3CDTF">2019-03-17T05:51:21Z</dcterms:created>
  <dcterms:modified xsi:type="dcterms:W3CDTF">2021-03-05T05:47:21Z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0x010100AA3F7D94069FF64A86F7DFF56D60E3BE</vt:lpwstr>
  </property>
  <property fmtid="{D5CDD505-2E9C-101B-9397-08002B2CF9AE}" pid="3" name="Order">
    <vt:r8>74069100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