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97" r:id="rId3"/>
    <p:sldId id="293" r:id="rId4"/>
    <p:sldId id="299" r:id="rId5"/>
    <p:sldId id="300" r:id="rId6"/>
    <p:sldId id="301" r:id="rId7"/>
    <p:sldId id="302" r:id="rId8"/>
    <p:sldId id="303" r:id="rId9"/>
    <p:sldId id="276" r:id="rId10"/>
    <p:sldId id="298" r:id="rId11"/>
    <p:sldId id="292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78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59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UNIT12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ラスタライザー</a:t>
            </a:r>
            <a:r>
              <a:rPr lang="ja-JP" altLang="en-US" dirty="0"/>
              <a:t>ステート</a:t>
            </a:r>
            <a:r>
              <a:rPr lang="ja-JP" altLang="en-US" dirty="0" smtClean="0"/>
              <a:t>を</a:t>
            </a:r>
            <a:r>
              <a:rPr lang="ja-JP" altLang="en-US" dirty="0"/>
              <a:t>作成</a:t>
            </a:r>
            <a:r>
              <a:rPr lang="ja-JP" altLang="en-US" dirty="0" smtClean="0"/>
              <a:t>し、ラスタライズを確認する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塗りつぶし</a:t>
            </a:r>
            <a:r>
              <a:rPr lang="ja-JP" altLang="en-US" dirty="0" smtClean="0"/>
              <a:t>、ワイヤーフレーム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カリング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以下のプリミティブをプログラムで作成し、描画する。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立方体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円柱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球</a:t>
            </a:r>
            <a:endParaRPr lang="en-US" altLang="ja-JP" dirty="0" smtClean="0"/>
          </a:p>
          <a:p>
            <a:pPr lvl="1"/>
            <a:r>
              <a:rPr lang="ja-JP" altLang="en-US" dirty="0"/>
              <a:t>カプセル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9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立方体のメッシュを作成する。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投影変換を行い、画面に立方体を描画する。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ライティング計算でメッシュに陰影をつける。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8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93192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ラスタライザステート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様々な幾何プリミティブの描画</a:t>
            </a:r>
            <a:endParaRPr lang="en-US" altLang="ja-JP" dirty="0"/>
          </a:p>
          <a:p>
            <a:pPr lvl="1"/>
            <a:r>
              <a:rPr lang="ja-JP" altLang="en-US" dirty="0"/>
              <a:t>立方体</a:t>
            </a:r>
            <a:endParaRPr lang="en-US" altLang="ja-JP" dirty="0"/>
          </a:p>
          <a:p>
            <a:pPr lvl="1"/>
            <a:r>
              <a:rPr lang="ja-JP" altLang="en-US" dirty="0"/>
              <a:t>円柱</a:t>
            </a:r>
            <a:endParaRPr lang="en-US" altLang="ja-JP" dirty="0"/>
          </a:p>
          <a:p>
            <a:pPr lvl="1"/>
            <a:r>
              <a:rPr lang="ja-JP" altLang="en-US" dirty="0"/>
              <a:t>球</a:t>
            </a:r>
            <a:endParaRPr lang="en-US" altLang="ja-JP" dirty="0"/>
          </a:p>
          <a:p>
            <a:pPr lvl="1"/>
            <a:r>
              <a:rPr lang="ja-JP" altLang="en-US" dirty="0"/>
              <a:t>カプセル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4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実行結果（塗りつぶし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裏面カリング）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実行結果（ワイヤフレーム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裏面カリング）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実行結果（ワイヤフレーム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カリングなし）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実行結果（塗りつぶし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裏面カリング）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実行結果（塗りつぶし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裏面カリング）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実行結果（塗りつぶし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裏面カリング）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三角形の描画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三角形を描画するには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頂点が必要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頂点の内側を色で塗りつぶすことで面を描画している。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頂点を結んだ線を描画設定することもできる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頂点を時計回りで構成するか、反時計回りで構成するかで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面の向きが決まる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面を表面、裏面を描画するか設定できる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90" y="722376"/>
            <a:ext cx="2244406" cy="18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1202</TotalTime>
  <Words>146</Words>
  <Application>Microsoft Office PowerPoint</Application>
  <PresentationFormat>ワイド画面</PresentationFormat>
  <Paragraphs>48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実行結果（塗りつぶし/裏面カリング）</vt:lpstr>
      <vt:lpstr>実行結果（ワイヤフレーム/裏面カリング）</vt:lpstr>
      <vt:lpstr>実行結果（ワイヤフレーム/カリングなし）</vt:lpstr>
      <vt:lpstr>実行結果（塗りつぶし/裏面カリング）</vt:lpstr>
      <vt:lpstr>実行結果（塗りつぶし/裏面カリング）</vt:lpstr>
      <vt:lpstr>実行結果（塗りつぶし/裏面カリング）</vt:lpstr>
      <vt:lpstr>三角形の描画</vt:lpstr>
      <vt:lpstr>実習内容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105</cp:revision>
  <dcterms:created xsi:type="dcterms:W3CDTF">2019-03-17T05:51:21Z</dcterms:created>
  <dcterms:modified xsi:type="dcterms:W3CDTF">2021-03-08T03:07:19Z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