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86" r:id="rId4"/>
    <p:sldId id="298" r:id="rId5"/>
    <p:sldId id="299" r:id="rId6"/>
    <p:sldId id="302" r:id="rId7"/>
    <p:sldId id="304" r:id="rId8"/>
    <p:sldId id="306" r:id="rId9"/>
    <p:sldId id="309" r:id="rId10"/>
    <p:sldId id="310" r:id="rId11"/>
    <p:sldId id="311" r:id="rId12"/>
    <p:sldId id="305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4394" autoAdjust="0"/>
  </p:normalViewPr>
  <p:slideViewPr>
    <p:cSldViewPr snapToGrid="0">
      <p:cViewPr varScale="1">
        <p:scale>
          <a:sx n="57" d="100"/>
          <a:sy n="57" d="100"/>
        </p:scale>
        <p:origin x="7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2021年7月21日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2021年7月21日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87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06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2021年7月21日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2021年7月21日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8" name="円形吹き出し 17"/>
          <p:cNvSpPr/>
          <p:nvPr/>
        </p:nvSpPr>
        <p:spPr>
          <a:xfrm>
            <a:off x="7297784" y="2813296"/>
            <a:ext cx="2456038" cy="1375317"/>
          </a:xfrm>
          <a:prstGeom prst="wedgeEllipseCallout">
            <a:avLst>
              <a:gd name="adj1" fmla="val -55030"/>
              <a:gd name="adj2" fmla="val 132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頂点データを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抽出する</a:t>
            </a:r>
            <a:endParaRPr kumimoji="1" lang="en-US" altLang="ja-JP" dirty="0" smtClean="0"/>
          </a:p>
        </p:txBody>
      </p:sp>
      <p:sp>
        <p:nvSpPr>
          <p:cNvPr id="19" name="円形吹き出し 18"/>
          <p:cNvSpPr/>
          <p:nvPr/>
        </p:nvSpPr>
        <p:spPr>
          <a:xfrm>
            <a:off x="7297783" y="4415652"/>
            <a:ext cx="3741923" cy="1918241"/>
          </a:xfrm>
          <a:prstGeom prst="wedgeEllipseCallout">
            <a:avLst>
              <a:gd name="adj1" fmla="val -55328"/>
              <a:gd name="adj2" fmla="val -3454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抽出した頂点データを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使って描画する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今回はマテリアルはなし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240097" y="2586256"/>
            <a:ext cx="4729415" cy="399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9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頂点データの取り出し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1935480"/>
            <a:ext cx="11260667" cy="43434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ポリゴン数を取得する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 smtClean="0"/>
              <a:t>polygon_count</a:t>
            </a:r>
            <a:r>
              <a:rPr lang="ja-JP" altLang="en-US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fbx_mesh</a:t>
            </a:r>
            <a:r>
              <a:rPr lang="en-US" altLang="ja-JP" dirty="0"/>
              <a:t>-&gt;</a:t>
            </a:r>
            <a:r>
              <a:rPr lang="en-US" altLang="ja-JP" dirty="0" err="1"/>
              <a:t>GetPolygonCount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コントロールポイント（頂点座標）を取得する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FbxVector4</a:t>
            </a:r>
            <a:r>
              <a:rPr lang="en-US" altLang="ja-JP" dirty="0"/>
              <a:t>* </a:t>
            </a:r>
            <a:r>
              <a:rPr lang="en-US" altLang="ja-JP" dirty="0" err="1" smtClean="0"/>
              <a:t>control_points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fbx_mesh</a:t>
            </a:r>
            <a:r>
              <a:rPr lang="en-US" altLang="ja-JP" dirty="0" smtClean="0"/>
              <a:t>-</a:t>
            </a:r>
            <a:r>
              <a:rPr lang="en-US" altLang="ja-JP" dirty="0"/>
              <a:t>&gt;</a:t>
            </a:r>
            <a:r>
              <a:rPr lang="en-US" altLang="ja-JP" dirty="0" err="1"/>
              <a:t>GetControlPoints</a:t>
            </a:r>
            <a:r>
              <a:rPr lang="en-US" altLang="ja-JP" dirty="0" smtClean="0"/>
              <a:t>();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ポリゴンを構成するための頂点データを取得する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control_index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fbx_mesh</a:t>
            </a:r>
            <a:r>
              <a:rPr lang="en-US" altLang="ja-JP" dirty="0" smtClean="0"/>
              <a:t>-</a:t>
            </a:r>
            <a:r>
              <a:rPr lang="en-US" altLang="ja-JP" dirty="0"/>
              <a:t>&gt;</a:t>
            </a:r>
            <a:r>
              <a:rPr lang="en-US" altLang="ja-JP" dirty="0" err="1"/>
              <a:t>GetPolygonVertex</a:t>
            </a:r>
            <a:r>
              <a:rPr lang="en-US" altLang="ja-JP" dirty="0"/>
              <a:t>(</a:t>
            </a:r>
            <a:r>
              <a:rPr lang="en-US" altLang="ja-JP" dirty="0" err="1"/>
              <a:t>polygon_index</a:t>
            </a:r>
            <a:r>
              <a:rPr lang="en-US" altLang="ja-JP" dirty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);</a:t>
            </a:r>
            <a:br>
              <a:rPr lang="en-US" altLang="ja-JP" dirty="0" smtClean="0"/>
            </a:br>
            <a:r>
              <a:rPr lang="en-US" altLang="ja-JP" dirty="0" smtClean="0"/>
              <a:t>FbxVector4</a:t>
            </a:r>
            <a:r>
              <a:rPr lang="en-US" altLang="ja-JP" dirty="0"/>
              <a:t>* position = </a:t>
            </a:r>
            <a:r>
              <a:rPr lang="en-US" altLang="ja-JP" dirty="0" err="1" smtClean="0"/>
              <a:t>control_points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control_index</a:t>
            </a:r>
            <a:r>
              <a:rPr lang="en-US" altLang="ja-JP" dirty="0" smtClean="0"/>
              <a:t>];</a:t>
            </a:r>
            <a:br>
              <a:rPr lang="en-US" altLang="ja-JP" dirty="0" smtClean="0"/>
            </a:br>
            <a:r>
              <a:rPr lang="en-US" altLang="ja-JP" dirty="0" smtClean="0"/>
              <a:t>FbxVector4* normal;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fbx_mesh</a:t>
            </a:r>
            <a:r>
              <a:rPr lang="en-US" altLang="ja-JP" dirty="0"/>
              <a:t>-&gt;</a:t>
            </a:r>
            <a:r>
              <a:rPr lang="en-US" altLang="ja-JP" dirty="0" err="1"/>
              <a:t>GetPolygonVertexNormal</a:t>
            </a:r>
            <a:r>
              <a:rPr lang="en-US" altLang="ja-JP" dirty="0"/>
              <a:t>(</a:t>
            </a:r>
            <a:r>
              <a:rPr lang="en-US" altLang="ja-JP" dirty="0" err="1"/>
              <a:t>polygon_index</a:t>
            </a:r>
            <a:r>
              <a:rPr lang="en-US" altLang="ja-JP" dirty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</a:t>
            </a:r>
            <a:r>
              <a:rPr lang="en-US" altLang="ja-JP" dirty="0"/>
              <a:t>normal);</a:t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77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fbx</a:t>
            </a:r>
            <a:r>
              <a:rPr kumimoji="1" lang="ja-JP" altLang="en-US" dirty="0" smtClean="0"/>
              <a:t>ファイルを読み込み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立方体を描画する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描画</a:t>
            </a:r>
            <a:r>
              <a:rPr lang="ja-JP" altLang="en-US" dirty="0" smtClean="0"/>
              <a:t>色を変更する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8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 SDK </a:t>
            </a:r>
            <a:r>
              <a:rPr lang="ja-JP" altLang="en-US" dirty="0" smtClean="0"/>
              <a:t>の環境セットアップ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</a:t>
            </a:r>
            <a:r>
              <a:rPr lang="ja-JP" altLang="en-US" dirty="0" smtClean="0"/>
              <a:t>シーン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</a:t>
            </a:r>
            <a:r>
              <a:rPr lang="ja-JP" altLang="en-US" dirty="0" smtClean="0"/>
              <a:t>ノード</a:t>
            </a:r>
            <a:endParaRPr lang="en-US" altLang="ja-JP" dirty="0" smtClean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336800" y="1974140"/>
            <a:ext cx="7179733" cy="312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8225895" y="1171955"/>
            <a:ext cx="2864386" cy="1520327"/>
          </a:xfrm>
          <a:prstGeom prst="wedgeEllipseCallout">
            <a:avLst>
              <a:gd name="adj1" fmla="val -39665"/>
              <a:gd name="adj2" fmla="val 49886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学習します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FbxImporter</a:t>
            </a:r>
            <a:r>
              <a:rPr kumimoji="1" lang="ja-JP" altLang="en-US" dirty="0" smtClean="0"/>
              <a:t>を元に初期化することで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fbx</a:t>
            </a:r>
            <a:r>
              <a:rPr kumimoji="1" lang="ja-JP" altLang="en-US" dirty="0" smtClean="0"/>
              <a:t>ファイルの内容を</a:t>
            </a:r>
            <a:r>
              <a:rPr lang="ja-JP" altLang="en-US" dirty="0"/>
              <a:t>構築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FBX</a:t>
            </a:r>
            <a:r>
              <a:rPr lang="ja-JP" altLang="en-US" dirty="0" smtClean="0"/>
              <a:t>オブジェクト全体を管理するやつで、</a:t>
            </a:r>
            <a:r>
              <a:rPr lang="ja-JP" altLang="en-US" dirty="0"/>
              <a:t>データ</a:t>
            </a:r>
            <a:r>
              <a:rPr lang="ja-JP" altLang="en-US" dirty="0" smtClean="0"/>
              <a:t>を取得する際は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こいつが入口となる。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FBX</a:t>
            </a:r>
            <a:r>
              <a:rPr lang="ja-JP" altLang="en-US" dirty="0" smtClean="0"/>
              <a:t>はツリー構造になっていて、データにアクセスする際の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ルートノードを取得できる。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6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ツリー構造のノードオブジェクト。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r>
              <a:rPr kumimoji="1" lang="ja-JP" altLang="en-US" dirty="0" smtClean="0"/>
              <a:t>このノードから様々なデータにアクセスできる。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自身の属性データ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FbxAttribute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を取り出すことができる。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属性タイプ毎に取り出すためのＡＰＩが用意されている。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例）</a:t>
            </a:r>
            <a:r>
              <a:rPr lang="en-US" altLang="ja-JP" dirty="0" err="1" smtClean="0"/>
              <a:t>FbxAttributeType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eMesh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の時は </a:t>
            </a:r>
            <a:r>
              <a:rPr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頂点データやポリゴン情報を内包している。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スキン情報を内包している。（今回は使わない）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はこいつから頂点データを取り出す。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48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1754</TotalTime>
  <Words>217</Words>
  <Application>Microsoft Office PowerPoint</Application>
  <PresentationFormat>ワイド画面</PresentationFormat>
  <Paragraphs>130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FBXの全体的な構造</vt:lpstr>
      <vt:lpstr>FBXの全体的な構造</vt:lpstr>
      <vt:lpstr>FbxScene</vt:lpstr>
      <vt:lpstr>FbxNode</vt:lpstr>
      <vt:lpstr>FbxMesh</vt:lpstr>
      <vt:lpstr>課題でのskinned_meshの構造</vt:lpstr>
      <vt:lpstr>課題でのskinned_meshの構造</vt:lpstr>
      <vt:lpstr>頂点データの取り出し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109</cp:revision>
  <dcterms:created xsi:type="dcterms:W3CDTF">2019-03-17T05:51:21Z</dcterms:created>
  <dcterms:modified xsi:type="dcterms:W3CDTF">2021-07-21T04:48:24Z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