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2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13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83E0-D617-4129-BF85-E1EB9FC49A2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2C21-03BF-4F52-85D8-B2FAA6C0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765A-45A6-48D5-8352-9C00D48A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67CCC-515D-498F-A161-EFA777AB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38604"/>
          </a:xfrm>
        </p:spPr>
      </p:pic>
    </p:spTree>
    <p:extLst>
      <p:ext uri="{BB962C8B-B14F-4D97-AF65-F5344CB8AC3E}">
        <p14:creationId xmlns:p14="http://schemas.microsoft.com/office/powerpoint/2010/main" val="156223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C45E88-F861-4CC0-9D81-336F81369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4" name="AutoShape 4" descr="Káº¿t quáº£ hÃ¬nh áº£nh cho thanks for attention">
            <a:extLst>
              <a:ext uri="{FF2B5EF4-FFF2-40B4-BE49-F238E27FC236}">
                <a16:creationId xmlns:a16="http://schemas.microsoft.com/office/drawing/2014/main" id="{8F5458D5-EB74-4CB7-B756-4E8F92FD9D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9CDF-8929-419C-A7AE-F9EA80CF8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PACMAN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15B01-3756-43A3-810A-CCFE5F1F2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Final Project </a:t>
            </a:r>
          </a:p>
          <a:p>
            <a:r>
              <a:rPr lang="en-US" sz="2400" b="1" dirty="0"/>
              <a:t>Algorithm and Data Structure</a:t>
            </a:r>
          </a:p>
          <a:p>
            <a:r>
              <a:rPr lang="en-US" sz="2400" b="1" dirty="0"/>
              <a:t>Lecturer : </a:t>
            </a:r>
            <a:r>
              <a:rPr lang="en-US" sz="2400" b="1" dirty="0" err="1"/>
              <a:t>Nguyễn</a:t>
            </a:r>
            <a:r>
              <a:rPr lang="en-US" sz="2400" b="1" dirty="0"/>
              <a:t> Thanh </a:t>
            </a:r>
            <a:r>
              <a:rPr lang="en-US" sz="2400" b="1" dirty="0" err="1"/>
              <a:t>Tùng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38323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CD6-D675-48A9-BB87-AD605780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Group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15EE-1275-4904-B338-87D65918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Tô</a:t>
            </a:r>
            <a:r>
              <a:rPr lang="en-US" sz="3600" b="1" dirty="0"/>
              <a:t> </a:t>
            </a:r>
            <a:r>
              <a:rPr lang="en-US" sz="3600" b="1" dirty="0" err="1"/>
              <a:t>Bá</a:t>
            </a:r>
            <a:r>
              <a:rPr lang="en-US" sz="3600" b="1" dirty="0"/>
              <a:t> Thanh </a:t>
            </a:r>
            <a:r>
              <a:rPr lang="en-US" sz="3600" b="1" dirty="0" err="1"/>
              <a:t>Tùng</a:t>
            </a:r>
            <a:r>
              <a:rPr lang="en-US" sz="3600" b="1" dirty="0"/>
              <a:t> – Leader</a:t>
            </a:r>
          </a:p>
          <a:p>
            <a:r>
              <a:rPr lang="en-US" sz="3600" b="1" dirty="0" err="1"/>
              <a:t>Nguyễn</a:t>
            </a:r>
            <a:r>
              <a:rPr lang="en-US" sz="3600" b="1" dirty="0"/>
              <a:t> </a:t>
            </a:r>
            <a:r>
              <a:rPr lang="en-US" sz="3600" b="1" dirty="0" err="1"/>
              <a:t>Thiện</a:t>
            </a:r>
            <a:r>
              <a:rPr lang="en-US" sz="3600" b="1" dirty="0"/>
              <a:t> </a:t>
            </a:r>
            <a:r>
              <a:rPr lang="en-US" sz="3600" b="1" dirty="0" err="1"/>
              <a:t>Tuấn</a:t>
            </a:r>
            <a:r>
              <a:rPr lang="en-US" sz="3600" b="1" dirty="0"/>
              <a:t> </a:t>
            </a:r>
            <a:r>
              <a:rPr lang="en-US" sz="3600" b="1" dirty="0" err="1"/>
              <a:t>Ngọc</a:t>
            </a:r>
            <a:endParaRPr lang="en-US" sz="3600" b="1" dirty="0"/>
          </a:p>
          <a:p>
            <a:r>
              <a:rPr lang="en-US" sz="3600" b="1" dirty="0" err="1"/>
              <a:t>Đoàn</a:t>
            </a:r>
            <a:r>
              <a:rPr lang="en-US" sz="3600" b="1" dirty="0"/>
              <a:t> </a:t>
            </a:r>
            <a:r>
              <a:rPr lang="en-US" sz="3600" b="1" dirty="0" err="1"/>
              <a:t>Trọng</a:t>
            </a:r>
            <a:r>
              <a:rPr lang="en-US" sz="3600" b="1" dirty="0"/>
              <a:t> </a:t>
            </a:r>
            <a:r>
              <a:rPr lang="en-US" sz="3600" b="1" dirty="0" err="1"/>
              <a:t>Nhân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04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39FA-5153-4420-B2D1-38BD6928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DFDE-11C6-4F5E-A892-6AE78B07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Coding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b="1" dirty="0"/>
              <a:t>Game Engine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b="1" dirty="0"/>
              <a:t>Algorithm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b="1" dirty="0"/>
              <a:t>Graphics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12255176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4AB5E-44D6-41CF-9024-09B829F67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0048709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0FF9E7-8E46-4DC0-93DA-60BE0E460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956701A1-F27E-4182-9578-B57ACF9D3C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BC19C67-025A-4A22-BDB0-4CE8FD806F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6" name="Picture 2" descr="Káº¿t quáº£ hÃ¬nh áº£nh cho gdxlib">
            <a:extLst>
              <a:ext uri="{FF2B5EF4-FFF2-40B4-BE49-F238E27FC236}">
                <a16:creationId xmlns:a16="http://schemas.microsoft.com/office/drawing/2014/main" id="{10E39AC6-8263-4C19-A2BA-88DE873D1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r="2850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Content Placeholder 3">
            <a:extLst>
              <a:ext uri="{FF2B5EF4-FFF2-40B4-BE49-F238E27FC236}">
                <a16:creationId xmlns:a16="http://schemas.microsoft.com/office/drawing/2014/main" id="{FAE64988-14E5-4C96-9F96-DEEE96448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27" b="-4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D913264-54ED-4FC1-AD22-DAD435060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E6B0E65-BA50-47AD-B2B4-9FEB58F4B7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EE129-14A3-4725-8620-86493E81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sz="5400" b="1" dirty="0"/>
              <a:t>GAME ENGINE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E49E881F-57F2-4568-AE23-8B484F7A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3600" b="1" dirty="0"/>
              <a:t>Library </a:t>
            </a:r>
            <a:r>
              <a:rPr lang="en-US" sz="3600" b="1" dirty="0" err="1"/>
              <a:t>GDXLib</a:t>
            </a:r>
            <a:endParaRPr lang="en-US" sz="3600" b="1" dirty="0"/>
          </a:p>
          <a:p>
            <a:r>
              <a:rPr lang="en-US" sz="3600" b="1" dirty="0"/>
              <a:t>Game 2D</a:t>
            </a:r>
          </a:p>
          <a:p>
            <a:r>
              <a:rPr lang="en-US" sz="3600" b="1" dirty="0"/>
              <a:t>Physics</a:t>
            </a:r>
          </a:p>
          <a:p>
            <a:r>
              <a:rPr lang="en-US" sz="3600" b="1" dirty="0"/>
              <a:t>Tiled Map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9975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6" name="Picture 78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upload.wikimedia.org/wikipedia/commons/5/5d/Astar_progress_animation.gif">
            <a:extLst>
              <a:ext uri="{FF2B5EF4-FFF2-40B4-BE49-F238E27FC236}">
                <a16:creationId xmlns:a16="http://schemas.microsoft.com/office/drawing/2014/main" id="{917028B4-3D83-462E-8AE2-31C9D8A5B9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3" y="1336393"/>
            <a:ext cx="4178419" cy="417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F4067-4B04-42EC-8E33-374D742D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sz="6000" b="1"/>
              <a:t>ALGORITHM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E62D-767E-4B9D-8C3B-5D86A6E7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4000" b="1"/>
              <a:t>A* Path Finding</a:t>
            </a:r>
          </a:p>
          <a:p>
            <a:pPr lvl="1"/>
            <a:r>
              <a:rPr lang="en-US" sz="4000" b="1"/>
              <a:t>Dijkstra Algorithm</a:t>
            </a:r>
          </a:p>
          <a:p>
            <a:pPr lvl="1"/>
            <a:r>
              <a:rPr lang="en-US" sz="4000" b="1"/>
              <a:t>Best First Search</a:t>
            </a:r>
          </a:p>
          <a:p>
            <a:r>
              <a:rPr lang="en-US" sz="4000" b="1"/>
              <a:t>Binary Heap</a:t>
            </a:r>
          </a:p>
          <a:p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76489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00FF9E7-8E46-4DC0-93DA-60BE0E460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956701A1-F27E-4182-9578-B57ACF9D3C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CBC19C67-025A-4A22-BDB0-4CE8FD806F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076" name="Picture 4" descr="https://scontent.fsgn3-1.fna.fbcdn.net/v/t1.15752-9/31954323_2045183705807603_4656728530166480896_n.png?_nc_cat=0&amp;oh=b211c6d109c8f87c7014e0065924dd5e&amp;oe=5B53F770">
            <a:extLst>
              <a:ext uri="{FF2B5EF4-FFF2-40B4-BE49-F238E27FC236}">
                <a16:creationId xmlns:a16="http://schemas.microsoft.com/office/drawing/2014/main" id="{C78779BF-18C6-46A2-8CE1-FAFEB4466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3602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2" descr="https://scontent.fsgn3-1.fna.fbcdn.net/v/t1.15752-9/32080324_2045467752445865_2781328118315483136_n.jpg?_nc_cat=0&amp;oh=c899ddd5f71c9f8446f997b0ca5f81ef&amp;oe=5B846E15">
            <a:extLst>
              <a:ext uri="{FF2B5EF4-FFF2-40B4-BE49-F238E27FC236}">
                <a16:creationId xmlns:a16="http://schemas.microsoft.com/office/drawing/2014/main" id="{AEF87EC4-D56B-4408-A2B5-0DF2F05A8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2499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D913264-54ED-4FC1-AD22-DAD435060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E6B0E65-BA50-47AD-B2B4-9FEB58F4B7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5862A-A010-4D6F-A0C9-B7EED53A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sz="5400" b="1" dirty="0"/>
              <a:t>Graphics</a:t>
            </a:r>
          </a:p>
        </p:txBody>
      </p:sp>
      <p:sp>
        <p:nvSpPr>
          <p:cNvPr id="3081" name="Content Placeholder 3080">
            <a:extLst>
              <a:ext uri="{FF2B5EF4-FFF2-40B4-BE49-F238E27FC236}">
                <a16:creationId xmlns:a16="http://schemas.microsoft.com/office/drawing/2014/main" id="{957122F0-F6AA-4966-A688-E0FBAAD7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3600" b="1" dirty="0"/>
              <a:t>Box2D</a:t>
            </a:r>
          </a:p>
          <a:p>
            <a:r>
              <a:rPr lang="en-US" sz="3600" b="1" dirty="0"/>
              <a:t>Tiled Map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25406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6B0F1-8C75-4BA6-ABAB-D2604611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73749"/>
            <a:ext cx="8144134" cy="1373070"/>
          </a:xfrm>
        </p:spPr>
        <p:txBody>
          <a:bodyPr/>
          <a:lstStyle/>
          <a:p>
            <a:r>
              <a:rPr lang="en-US" sz="8000" b="1" dirty="0"/>
              <a:t>GAME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D6B6A2-F31E-4507-BA91-A5CD2098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519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64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PowerPoint Presentation</vt:lpstr>
      <vt:lpstr>PACMAN </vt:lpstr>
      <vt:lpstr>Group member</vt:lpstr>
      <vt:lpstr>Outline </vt:lpstr>
      <vt:lpstr>CODING</vt:lpstr>
      <vt:lpstr>GAME ENGINE</vt:lpstr>
      <vt:lpstr>ALGORITHM</vt:lpstr>
      <vt:lpstr>Graphics</vt:lpstr>
      <vt:lpstr>GAME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</dc:title>
  <dc:creator>admin</dc:creator>
  <cp:lastModifiedBy>admin</cp:lastModifiedBy>
  <cp:revision>5</cp:revision>
  <dcterms:created xsi:type="dcterms:W3CDTF">2018-05-08T05:33:01Z</dcterms:created>
  <dcterms:modified xsi:type="dcterms:W3CDTF">2018-05-08T05:57:11Z</dcterms:modified>
</cp:coreProperties>
</file>