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70" r:id="rId6"/>
    <p:sldId id="266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CC62-4F01-E493-D9DE-DB9B247D7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1ECEB-92DA-6E8A-48B4-51F1D256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6E04-6023-DD31-EC7A-C2EFEA7C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4A47-9AF2-B671-5E1A-BB2EA4F2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B52C-F459-CCD3-D601-F001899B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2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D8C3-B57C-414F-B714-7030005F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1820C-D841-3FCC-633F-9C3413D3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9FAB4-1C28-32C7-EC93-338B9A34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DF29-55C6-5D39-CC39-7523F5FB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A80C-A41A-6F52-9079-7706CCCB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41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C7AC2-792B-4652-D970-F2EB3A6BD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D9893-E7BB-3990-6246-68D742636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1408-D7C8-8F17-5476-C064DE71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A481-AB59-512A-D603-FF98218A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9CDF-2A68-255B-5480-FDB4850E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01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8408-B86F-DC50-B901-DDC5EC4E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F2CD-93D1-02DA-3BB4-F8E4E65B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53A7D-ADAE-1217-AC7E-3A97974E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96095-DC80-74C3-5D2A-C7FF2023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F6A9-27DD-0FCD-75C9-E6E6C208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94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423B-5541-042D-851A-E30A7C8D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12F64-59B1-396F-1514-D65E7D135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F3A9-C21A-E2E9-02E4-F1756629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A9A89-1F55-D9CB-2372-213B8A34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41A4-40E5-4E52-1F7E-11F715DF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7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FB67-6CD9-82AF-54A8-29074C25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CA28-D0EF-7AE3-69C0-6134A1574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CFF38-7A8D-16DB-B82B-4EF91B69C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72EA-F8CE-C152-2723-2343B2F2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DA9F5-304F-E430-B626-166F06B9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A2DBC-6318-AA5C-CE2D-AAD85059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87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CD4D-D7BA-430E-7F33-ED73D6D8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4C3C9-BFF0-FBD5-C6A2-783F920E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A4A1D-FC9A-DFAD-DA54-62EB9C906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EB2D6-344B-7CAE-D178-1B048CD02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28DEC-D55E-A381-7724-6971CB9E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24E4A-E93E-9CB2-78A0-3E83BF3A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86D84-D931-DCD5-B45B-1949E48D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97E49-C7D9-2590-EA2F-AD064F7F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1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D864-086E-B9BD-2761-47ABCBC2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01BF9-8A47-6E5F-F256-4B8305B3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0F68E-9662-3040-B21B-271AFE88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2A912-3BDB-B693-B5F8-24B7324F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3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FCA2D-D610-B2F3-967B-12D304B0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7C075-6381-757B-71F2-AF6520AD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6762B-363A-8D62-22E0-DC63319D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68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D6AE-BA08-497D-D4C9-5C2DC62B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C019-C327-ED45-F004-B2A09944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82263-F27F-3D35-2D61-27B6D466B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B0254-4920-B844-AF1C-8CBDAD5E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D8A45-685D-1AC1-8094-1B035403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46C3B-427A-8711-59F4-FF534178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5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C5A6-D2F9-5908-9F30-9D7FD8B9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C49ED-D264-B7DA-7A26-15A8A5FA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63D59-5655-750F-1E08-5286081D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90612-798A-6C32-D77D-7957FAA0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C724A-B62D-A534-6786-F0001B1B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58F99-E996-CEF8-CE3E-813034B2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0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E5F4A-F2E1-7D0B-6765-D53DD43A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FDD3-49C9-4E6E-5452-0BA2DEED9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CFB0-D078-56F8-9972-7FC04E7C3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E86D8-28F0-48E3-AC72-E961A8DDD7DA}" type="datetimeFigureOut">
              <a:rPr lang="en-GB" smtClean="0"/>
              <a:t>02/04/2023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373C-772B-AC0C-4EC9-9072BD64D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2CE87-2A24-C740-2261-72CBDDF84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C184E-E8DE-4307-9D4C-2E772A0E6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61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B8644-1185-307A-25BB-803496381927}"/>
              </a:ext>
            </a:extLst>
          </p:cNvPr>
          <p:cNvSpPr txBox="1"/>
          <p:nvPr/>
        </p:nvSpPr>
        <p:spPr>
          <a:xfrm>
            <a:off x="1147072" y="875078"/>
            <a:ext cx="9897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Digital forensic analysis for the Windows operating system</a:t>
            </a:r>
            <a:endParaRPr lang="en-GB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5D2E-EF0F-0095-80C5-A3B1763DA115}"/>
              </a:ext>
            </a:extLst>
          </p:cNvPr>
          <p:cNvSpPr txBox="1"/>
          <p:nvPr/>
        </p:nvSpPr>
        <p:spPr>
          <a:xfrm>
            <a:off x="193040" y="3230182"/>
            <a:ext cx="11724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 err="1">
                <a:solidFill>
                  <a:schemeClr val="bg1"/>
                </a:solidFill>
              </a:rPr>
              <a:t>TeamDataAnalysis</a:t>
            </a:r>
            <a:endParaRPr lang="en-GB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D6105-FFBD-6E5E-A132-3DF116ADA425}"/>
              </a:ext>
            </a:extLst>
          </p:cNvPr>
          <p:cNvSpPr txBox="1"/>
          <p:nvPr/>
        </p:nvSpPr>
        <p:spPr>
          <a:xfrm>
            <a:off x="3652946" y="161098"/>
            <a:ext cx="4886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The Team</a:t>
            </a: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First time in in-person hackathon</a:t>
            </a:r>
          </a:p>
        </p:txBody>
      </p:sp>
      <p:pic>
        <p:nvPicPr>
          <p:cNvPr id="6" name="Picture 5" descr="A person wearing a purple shirt&#10;&#10;Description automatically generated with low confidence">
            <a:extLst>
              <a:ext uri="{FF2B5EF4-FFF2-40B4-BE49-F238E27FC236}">
                <a16:creationId xmlns:a16="http://schemas.microsoft.com/office/drawing/2014/main" id="{9EA297CC-91DF-95FD-CCD7-EBB1E536A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44"/>
          <a:stretch/>
        </p:blipFill>
        <p:spPr>
          <a:xfrm>
            <a:off x="487539" y="1552139"/>
            <a:ext cx="2474876" cy="3529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767561-493E-E570-EEBA-6D6CE35BA143}"/>
              </a:ext>
            </a:extLst>
          </p:cNvPr>
          <p:cNvSpPr txBox="1"/>
          <p:nvPr/>
        </p:nvSpPr>
        <p:spPr>
          <a:xfrm>
            <a:off x="641011" y="5129792"/>
            <a:ext cx="21708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Mohammad Bappy Chowdhary</a:t>
            </a:r>
          </a:p>
          <a:p>
            <a:r>
              <a:rPr lang="en-GB" sz="2000" b="1" dirty="0">
                <a:solidFill>
                  <a:schemeClr val="bg1"/>
                </a:solidFill>
              </a:rPr>
              <a:t>Business Analyst</a:t>
            </a:r>
          </a:p>
          <a:p>
            <a:r>
              <a:rPr lang="en-GB" sz="2000" b="1" dirty="0">
                <a:solidFill>
                  <a:schemeClr val="bg1"/>
                </a:solidFill>
              </a:rPr>
              <a:t>University of Westminster (UK)</a:t>
            </a:r>
          </a:p>
        </p:txBody>
      </p:sp>
      <p:pic>
        <p:nvPicPr>
          <p:cNvPr id="9" name="Picture 8" descr="A picture containing person, indoor, wall, person&#10;&#10;Description automatically generated">
            <a:extLst>
              <a:ext uri="{FF2B5EF4-FFF2-40B4-BE49-F238E27FC236}">
                <a16:creationId xmlns:a16="http://schemas.microsoft.com/office/drawing/2014/main" id="{6F06C275-CC67-3768-BD43-D9D23E4EDF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r="8385"/>
          <a:stretch/>
        </p:blipFill>
        <p:spPr>
          <a:xfrm>
            <a:off x="3178531" y="1569228"/>
            <a:ext cx="2850619" cy="3512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4B0055-4472-DB40-36B7-415727B04544}"/>
              </a:ext>
            </a:extLst>
          </p:cNvPr>
          <p:cNvSpPr txBox="1"/>
          <p:nvPr/>
        </p:nvSpPr>
        <p:spPr>
          <a:xfrm>
            <a:off x="3416493" y="5175958"/>
            <a:ext cx="1962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GB" sz="2000" b="1" dirty="0">
                <a:solidFill>
                  <a:schemeClr val="bg1"/>
                </a:solidFill>
                <a:effectLst/>
                <a:latin typeface="inherit"/>
              </a:rPr>
              <a:t>Matej Hanus Charles University</a:t>
            </a:r>
          </a:p>
          <a:p>
            <a:br>
              <a:rPr lang="en-GB" sz="2000" dirty="0">
                <a:solidFill>
                  <a:schemeClr val="bg1"/>
                </a:solidFill>
                <a:effectLst/>
                <a:latin typeface="inherit"/>
              </a:rPr>
            </a:b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child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878EF008-FB98-DC08-7BE6-FD6CA96B6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03" y="1531819"/>
            <a:ext cx="2605522" cy="35498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09CE8C-A704-2812-48CC-FFBDD1AA7274}"/>
              </a:ext>
            </a:extLst>
          </p:cNvPr>
          <p:cNvSpPr txBox="1"/>
          <p:nvPr/>
        </p:nvSpPr>
        <p:spPr>
          <a:xfrm>
            <a:off x="6242510" y="5268864"/>
            <a:ext cx="1962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>
                <a:solidFill>
                  <a:schemeClr val="bg1"/>
                </a:solidFill>
              </a:rPr>
              <a:t>Tomáš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Chovančák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</a:rPr>
              <a:t>Masaryk University</a:t>
            </a:r>
          </a:p>
        </p:txBody>
      </p:sp>
      <p:pic>
        <p:nvPicPr>
          <p:cNvPr id="15" name="Picture 14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9058438D-7AB7-DC94-9310-22AAE08F0B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0" r="11234"/>
          <a:stretch/>
        </p:blipFill>
        <p:spPr>
          <a:xfrm>
            <a:off x="9000702" y="1531819"/>
            <a:ext cx="2605522" cy="35680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77794C-05D7-449F-E86D-C39F79EB6FBF}"/>
              </a:ext>
            </a:extLst>
          </p:cNvPr>
          <p:cNvSpPr txBox="1"/>
          <p:nvPr/>
        </p:nvSpPr>
        <p:spPr>
          <a:xfrm>
            <a:off x="9131348" y="5186397"/>
            <a:ext cx="196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>
                <a:solidFill>
                  <a:schemeClr val="bg1"/>
                </a:solidFill>
              </a:rPr>
              <a:t>Patrik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b="1" dirty="0" err="1">
                <a:solidFill>
                  <a:schemeClr val="bg1"/>
                </a:solidFill>
              </a:rPr>
              <a:t>Paľovčík</a:t>
            </a:r>
            <a:r>
              <a:rPr lang="en-GB" sz="2000" b="1" dirty="0">
                <a:solidFill>
                  <a:schemeClr val="bg1"/>
                </a:solidFill>
              </a:rPr>
              <a:t> Masaryk University</a:t>
            </a:r>
          </a:p>
        </p:txBody>
      </p:sp>
    </p:spTree>
    <p:extLst>
      <p:ext uri="{BB962C8B-B14F-4D97-AF65-F5344CB8AC3E}">
        <p14:creationId xmlns:p14="http://schemas.microsoft.com/office/powerpoint/2010/main" val="17050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Stolen Szechuan Sauce">
            <a:extLst>
              <a:ext uri="{FF2B5EF4-FFF2-40B4-BE49-F238E27FC236}">
                <a16:creationId xmlns:a16="http://schemas.microsoft.com/office/drawing/2014/main" id="{647436C4-D782-C74F-D8F0-638354869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8" r="9089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B8644-1185-307A-25BB-803496381927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k-SK" sz="4800" b="1" dirty="0">
                <a:latin typeface="+mj-lt"/>
                <a:ea typeface="+mj-ea"/>
                <a:cs typeface="+mj-cs"/>
              </a:rPr>
              <a:t>G</a:t>
            </a:r>
            <a:r>
              <a:rPr lang="en-US" sz="4800" b="1" dirty="0">
                <a:latin typeface="+mj-lt"/>
                <a:ea typeface="+mj-ea"/>
                <a:cs typeface="+mj-cs"/>
              </a:rPr>
              <a:t>et an overview</a:t>
            </a:r>
            <a:r>
              <a:rPr lang="sk-SK" sz="4800" b="1" dirty="0">
                <a:latin typeface="+mj-lt"/>
                <a:ea typeface="+mj-ea"/>
                <a:cs typeface="+mj-cs"/>
              </a:rPr>
              <a:t> </a:t>
            </a:r>
            <a:r>
              <a:rPr lang="sk-SK" sz="4800" b="1" dirty="0" err="1">
                <a:latin typeface="+mj-lt"/>
                <a:ea typeface="+mj-ea"/>
                <a:cs typeface="+mj-cs"/>
              </a:rPr>
              <a:t>into</a:t>
            </a:r>
            <a:r>
              <a:rPr lang="sk-SK" sz="4800" b="1" dirty="0">
                <a:latin typeface="+mj-lt"/>
                <a:ea typeface="+mj-ea"/>
                <a:cs typeface="+mj-cs"/>
              </a:rPr>
              <a:t> </a:t>
            </a:r>
            <a:r>
              <a:rPr lang="sk-SK" sz="4800" b="1" dirty="0" err="1">
                <a:latin typeface="+mj-lt"/>
                <a:ea typeface="+mj-ea"/>
                <a:cs typeface="+mj-cs"/>
              </a:rPr>
              <a:t>challenge</a:t>
            </a:r>
            <a:endParaRPr 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717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DB62170B-DEF8-3380-1786-E5A0039B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03730"/>
            <a:ext cx="10759440" cy="62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3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5B9A9085-7A7F-880C-A892-AE9ABC8B5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41" y="3429000"/>
            <a:ext cx="7533753" cy="1908700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2C449752-22DA-3783-B83C-85B25EBA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16476"/>
            <a:ext cx="4511040" cy="398604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E5927C1-AEC2-3179-412F-DB38DE0D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445" y="92619"/>
            <a:ext cx="10341150" cy="260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B8644-1185-307A-25BB-803496381927}"/>
              </a:ext>
            </a:extLst>
          </p:cNvPr>
          <p:cNvSpPr txBox="1"/>
          <p:nvPr/>
        </p:nvSpPr>
        <p:spPr>
          <a:xfrm>
            <a:off x="284868" y="2663934"/>
            <a:ext cx="9897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sk-SK" sz="6000" b="1" dirty="0" err="1">
                <a:solidFill>
                  <a:schemeClr val="bg1"/>
                </a:solidFill>
              </a:rPr>
              <a:t>Local</a:t>
            </a:r>
            <a:r>
              <a:rPr lang="sk-SK" sz="6000" b="1" dirty="0">
                <a:solidFill>
                  <a:schemeClr val="bg1"/>
                </a:solidFill>
              </a:rPr>
              <a:t> </a:t>
            </a:r>
            <a:r>
              <a:rPr lang="sk-SK" sz="6000" b="1" dirty="0" err="1">
                <a:solidFill>
                  <a:schemeClr val="bg1"/>
                </a:solidFill>
              </a:rPr>
              <a:t>Outlier</a:t>
            </a:r>
            <a:r>
              <a:rPr lang="sk-SK" sz="6000" b="1" dirty="0">
                <a:solidFill>
                  <a:schemeClr val="bg1"/>
                </a:solidFill>
              </a:rPr>
              <a:t> </a:t>
            </a:r>
            <a:r>
              <a:rPr lang="sk-SK" sz="6000" b="1" dirty="0" err="1">
                <a:solidFill>
                  <a:schemeClr val="bg1"/>
                </a:solidFill>
              </a:rPr>
              <a:t>Factor</a:t>
            </a:r>
            <a:r>
              <a:rPr lang="sk-SK" sz="6000" b="1" dirty="0">
                <a:solidFill>
                  <a:schemeClr val="bg1"/>
                </a:solidFill>
              </a:rPr>
              <a:t> (LOF)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 b="1" dirty="0">
                <a:solidFill>
                  <a:schemeClr val="bg1"/>
                </a:solidFill>
              </a:rPr>
              <a:t>Isolation Forest </a:t>
            </a:r>
            <a:endParaRPr lang="sk-SK" sz="6000" b="1" dirty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 b="1" dirty="0">
                <a:solidFill>
                  <a:schemeClr val="bg1"/>
                </a:solidFill>
              </a:rPr>
              <a:t>KNN (k-Nearest </a:t>
            </a:r>
            <a:r>
              <a:rPr lang="en-GB" sz="6000" b="1" dirty="0" err="1">
                <a:solidFill>
                  <a:schemeClr val="bg1"/>
                </a:solidFill>
              </a:rPr>
              <a:t>Neighbors</a:t>
            </a:r>
            <a:r>
              <a:rPr lang="en-GB" sz="6000" b="1" dirty="0">
                <a:solidFill>
                  <a:schemeClr val="bg1"/>
                </a:solidFill>
              </a:rPr>
              <a:t>)</a:t>
            </a:r>
            <a:endParaRPr lang="sk-SK" sz="6000" b="1" dirty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 b="1" dirty="0">
                <a:solidFill>
                  <a:schemeClr val="bg1"/>
                </a:solidFill>
              </a:rPr>
              <a:t>DBSCAN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99FA1BF-E1EE-632E-9369-288C5EF1A38C}"/>
              </a:ext>
            </a:extLst>
          </p:cNvPr>
          <p:cNvSpPr txBox="1"/>
          <p:nvPr/>
        </p:nvSpPr>
        <p:spPr>
          <a:xfrm>
            <a:off x="1147072" y="284324"/>
            <a:ext cx="9897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b="1" dirty="0" err="1">
                <a:solidFill>
                  <a:schemeClr val="bg1"/>
                </a:solidFill>
              </a:rPr>
              <a:t>Anomaly</a:t>
            </a:r>
            <a:r>
              <a:rPr lang="sk-SK" sz="8000" b="1" dirty="0">
                <a:solidFill>
                  <a:schemeClr val="bg1"/>
                </a:solidFill>
              </a:rPr>
              <a:t> </a:t>
            </a:r>
            <a:r>
              <a:rPr lang="sk-SK" sz="8000" b="1" dirty="0" err="1">
                <a:solidFill>
                  <a:schemeClr val="bg1"/>
                </a:solidFill>
              </a:rPr>
              <a:t>detections</a:t>
            </a:r>
            <a:r>
              <a:rPr lang="sk-SK" sz="8000" b="1" dirty="0">
                <a:solidFill>
                  <a:schemeClr val="bg1"/>
                </a:solidFill>
              </a:rPr>
              <a:t> </a:t>
            </a:r>
            <a:r>
              <a:rPr lang="sk-SK" sz="8000" b="1" dirty="0" err="1">
                <a:solidFill>
                  <a:schemeClr val="bg1"/>
                </a:solidFill>
              </a:rPr>
              <a:t>alternatives</a:t>
            </a:r>
            <a:endParaRPr lang="en-GB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3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B8644-1185-307A-25BB-803496381927}"/>
              </a:ext>
            </a:extLst>
          </p:cNvPr>
          <p:cNvSpPr txBox="1"/>
          <p:nvPr/>
        </p:nvSpPr>
        <p:spPr>
          <a:xfrm>
            <a:off x="284868" y="2785854"/>
            <a:ext cx="9897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sk-SK" sz="6000" b="1" dirty="0" err="1">
                <a:solidFill>
                  <a:schemeClr val="bg1"/>
                </a:solidFill>
              </a:rPr>
              <a:t>Jaccard</a:t>
            </a:r>
            <a:r>
              <a:rPr lang="sk-SK" sz="6000" b="1" dirty="0">
                <a:solidFill>
                  <a:schemeClr val="bg1"/>
                </a:solidFill>
              </a:rPr>
              <a:t> </a:t>
            </a:r>
            <a:r>
              <a:rPr lang="sk-SK" sz="6000" b="1" dirty="0" err="1">
                <a:solidFill>
                  <a:schemeClr val="bg1"/>
                </a:solidFill>
              </a:rPr>
              <a:t>score</a:t>
            </a:r>
            <a:endParaRPr lang="sk-SK" sz="6000" b="1" dirty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 b="1" dirty="0">
                <a:solidFill>
                  <a:schemeClr val="bg1"/>
                </a:solidFill>
              </a:rPr>
              <a:t>Confusion matrix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99FA1BF-E1EE-632E-9369-288C5EF1A38C}"/>
              </a:ext>
            </a:extLst>
          </p:cNvPr>
          <p:cNvSpPr txBox="1"/>
          <p:nvPr/>
        </p:nvSpPr>
        <p:spPr>
          <a:xfrm>
            <a:off x="1147072" y="284324"/>
            <a:ext cx="9897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b="1" dirty="0" err="1">
                <a:solidFill>
                  <a:schemeClr val="bg1"/>
                </a:solidFill>
              </a:rPr>
              <a:t>Compare</a:t>
            </a:r>
            <a:r>
              <a:rPr lang="sk-SK" sz="8000" b="1" dirty="0">
                <a:solidFill>
                  <a:schemeClr val="bg1"/>
                </a:solidFill>
              </a:rPr>
              <a:t> </a:t>
            </a:r>
            <a:r>
              <a:rPr lang="sk-SK" sz="8000" b="1" dirty="0" err="1">
                <a:solidFill>
                  <a:schemeClr val="bg1"/>
                </a:solidFill>
              </a:rPr>
              <a:t>Anomaly</a:t>
            </a:r>
            <a:r>
              <a:rPr lang="sk-SK" sz="8000" b="1" dirty="0">
                <a:solidFill>
                  <a:schemeClr val="bg1"/>
                </a:solidFill>
              </a:rPr>
              <a:t> </a:t>
            </a:r>
            <a:r>
              <a:rPr lang="sk-SK" sz="8000" b="1" dirty="0" err="1">
                <a:solidFill>
                  <a:schemeClr val="bg1"/>
                </a:solidFill>
              </a:rPr>
              <a:t>detections</a:t>
            </a:r>
            <a:r>
              <a:rPr lang="sk-SK" sz="8000" b="1" dirty="0">
                <a:solidFill>
                  <a:schemeClr val="bg1"/>
                </a:solidFill>
              </a:rPr>
              <a:t> </a:t>
            </a:r>
            <a:r>
              <a:rPr lang="sk-SK" sz="8000" b="1" dirty="0" err="1">
                <a:solidFill>
                  <a:schemeClr val="bg1"/>
                </a:solidFill>
              </a:rPr>
              <a:t>models</a:t>
            </a:r>
            <a:endParaRPr lang="en-GB" sz="8000" b="1" dirty="0">
              <a:solidFill>
                <a:schemeClr val="bg1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F84919A-AE62-F01D-81FB-3FD70016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2961"/>
            <a:ext cx="12202420" cy="9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4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B8644-1185-307A-25BB-803496381927}"/>
              </a:ext>
            </a:extLst>
          </p:cNvPr>
          <p:cNvSpPr txBox="1"/>
          <p:nvPr/>
        </p:nvSpPr>
        <p:spPr>
          <a:xfrm>
            <a:off x="284868" y="2785854"/>
            <a:ext cx="9897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sk-SK" sz="6000" b="1" dirty="0" err="1">
                <a:solidFill>
                  <a:schemeClr val="bg1"/>
                </a:solidFill>
              </a:rPr>
              <a:t>Jaccard</a:t>
            </a:r>
            <a:r>
              <a:rPr lang="sk-SK" sz="6000" b="1" dirty="0">
                <a:solidFill>
                  <a:schemeClr val="bg1"/>
                </a:solidFill>
              </a:rPr>
              <a:t> </a:t>
            </a:r>
            <a:r>
              <a:rPr lang="sk-SK" sz="6000" b="1" dirty="0" err="1">
                <a:solidFill>
                  <a:schemeClr val="bg1"/>
                </a:solidFill>
              </a:rPr>
              <a:t>score</a:t>
            </a:r>
            <a:endParaRPr lang="sk-SK" sz="6000" b="1" dirty="0">
              <a:solidFill>
                <a:schemeClr val="bg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6000" b="1" dirty="0">
                <a:solidFill>
                  <a:schemeClr val="bg1"/>
                </a:solidFill>
              </a:rPr>
              <a:t>Confusion matrix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99FA1BF-E1EE-632E-9369-288C5EF1A38C}"/>
              </a:ext>
            </a:extLst>
          </p:cNvPr>
          <p:cNvSpPr txBox="1"/>
          <p:nvPr/>
        </p:nvSpPr>
        <p:spPr>
          <a:xfrm>
            <a:off x="1147072" y="284324"/>
            <a:ext cx="9897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8000" b="1" dirty="0" err="1">
                <a:solidFill>
                  <a:schemeClr val="bg1"/>
                </a:solidFill>
              </a:rPr>
              <a:t>Compare</a:t>
            </a:r>
            <a:r>
              <a:rPr lang="sk-SK" sz="8000" b="1" dirty="0">
                <a:solidFill>
                  <a:schemeClr val="bg1"/>
                </a:solidFill>
              </a:rPr>
              <a:t> </a:t>
            </a:r>
            <a:r>
              <a:rPr lang="sk-SK" sz="8000" b="1" dirty="0" err="1">
                <a:solidFill>
                  <a:schemeClr val="bg1"/>
                </a:solidFill>
              </a:rPr>
              <a:t>Anomaly</a:t>
            </a:r>
            <a:r>
              <a:rPr lang="sk-SK" sz="8000" b="1" dirty="0">
                <a:solidFill>
                  <a:schemeClr val="bg1"/>
                </a:solidFill>
              </a:rPr>
              <a:t> </a:t>
            </a:r>
            <a:r>
              <a:rPr lang="sk-SK" sz="8000" b="1" dirty="0" err="1">
                <a:solidFill>
                  <a:schemeClr val="bg1"/>
                </a:solidFill>
              </a:rPr>
              <a:t>detections</a:t>
            </a:r>
            <a:r>
              <a:rPr lang="sk-SK" sz="8000" b="1" dirty="0">
                <a:solidFill>
                  <a:schemeClr val="bg1"/>
                </a:solidFill>
              </a:rPr>
              <a:t> </a:t>
            </a:r>
            <a:r>
              <a:rPr lang="sk-SK" sz="8000" b="1" dirty="0" err="1">
                <a:solidFill>
                  <a:schemeClr val="bg1"/>
                </a:solidFill>
              </a:rPr>
              <a:t>models</a:t>
            </a:r>
            <a:endParaRPr lang="en-GB" sz="8000" b="1" dirty="0">
              <a:solidFill>
                <a:schemeClr val="bg1"/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F84919A-AE62-F01D-81FB-3FD70016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2961"/>
            <a:ext cx="12202420" cy="9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1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B8644-1185-307A-25BB-803496381927}"/>
              </a:ext>
            </a:extLst>
          </p:cNvPr>
          <p:cNvSpPr txBox="1"/>
          <p:nvPr/>
        </p:nvSpPr>
        <p:spPr>
          <a:xfrm>
            <a:off x="965588" y="2966564"/>
            <a:ext cx="9897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500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81</Words>
  <Application>Microsoft Office PowerPoint</Application>
  <PresentationFormat>Širokouhlá</PresentationFormat>
  <Paragraphs>25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Consultant 008577</dc:creator>
  <cp:lastModifiedBy>Tomáš Chovančák</cp:lastModifiedBy>
  <cp:revision>5</cp:revision>
  <dcterms:created xsi:type="dcterms:W3CDTF">2023-04-02T01:49:05Z</dcterms:created>
  <dcterms:modified xsi:type="dcterms:W3CDTF">2023-04-02T08:59:53Z</dcterms:modified>
</cp:coreProperties>
</file>