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1.svg" ContentType="image/svg+xml"/>
  <Override PartName="/ppt/media/image12.svg" ContentType="image/svg+xml"/>
  <Override PartName="/ppt/media/image13.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257" r:id="rId4"/>
    <p:sldId id="258" r:id="rId5"/>
    <p:sldId id="260" r:id="rId6"/>
    <p:sldId id="261" r:id="rId7"/>
    <p:sldId id="263" r:id="rId8"/>
    <p:sldId id="266" r:id="rId9"/>
    <p:sldId id="284" r:id="rId10"/>
    <p:sldId id="262" r:id="rId11"/>
    <p:sldId id="267" r:id="rId12"/>
    <p:sldId id="268" r:id="rId13"/>
    <p:sldId id="272" r:id="rId14"/>
    <p:sldId id="273" r:id="rId15"/>
    <p:sldId id="264" r:id="rId16"/>
    <p:sldId id="265"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3514C"/>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74" d="100"/>
          <a:sy n="74" d="100"/>
        </p:scale>
        <p:origin x="200" y="36"/>
      </p:cViewPr>
      <p:guideLst>
        <p:guide orient="horz" pos="2160"/>
        <p:guide pos="378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ableStyles" Target="tableStyles.xml"/><Relationship Id="rId33" Type="http://schemas.openxmlformats.org/officeDocument/2006/relationships/tags" Target="tags/tag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5.xml"/><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9.xml"/><Relationship Id="rId3" Type="http://schemas.openxmlformats.org/officeDocument/2006/relationships/tags" Target="../tags/tag50.xml"/><Relationship Id="rId4" Type="http://schemas.openxmlformats.org/officeDocument/2006/relationships/tags" Target="../tags/tag51.xml"/><Relationship Id="rId5" Type="http://schemas.openxmlformats.org/officeDocument/2006/relationships/tags" Target="../tags/tag52.xml"/><Relationship Id="rId6" Type="http://schemas.openxmlformats.org/officeDocument/2006/relationships/tags" Target="../tags/tag5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6.xml"/><Relationship Id="rId3"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8.xml"/><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tags" Target="../tags/tag11.xml"/><Relationship Id="rId6"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tags" Target="../tags/tag17.xml"/><Relationship Id="rId7"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9.xml"/><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tags" Target="../tags/tag22.xml"/><Relationship Id="rId6" Type="http://schemas.openxmlformats.org/officeDocument/2006/relationships/tags" Target="../tags/tag23.xml"/><Relationship Id="rId7" Type="http://schemas.openxmlformats.org/officeDocument/2006/relationships/tags" Target="../tags/tag24.xml"/><Relationship Id="rId8" Type="http://schemas.openxmlformats.org/officeDocument/2006/relationships/tags" Target="../tags/tag25.xml"/><Relationship Id="rId9"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27.xml"/><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1.xml"/><Relationship Id="rId3" Type="http://schemas.openxmlformats.org/officeDocument/2006/relationships/tags" Target="../tags/tag32.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0.xml"/><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08400" y="608400"/>
            <a:ext cx="10969200" cy="705600"/>
          </a:xfrm>
        </p:spPr>
        <p:txBody>
          <a:bodyPr vert="horz" lIns="90000" tIns="46800" rIns="90000" bIns="46800" rtlCol="0" anchor="ctr" anchorCtr="0">
            <a:normAutofit/>
          </a:bodyPr>
          <a:lstStyle/>
          <a:p>
            <a:pPr lvl="0"/>
            <a:r>
              <a:rPr lang="en-US" altLang="zh-CN"/>
              <a:t>secondary_title</a:t>
            </a:r>
            <a:endParaRPr lang="en-US" altLang="zh-CN"/>
          </a:p>
        </p:txBody>
      </p:sp>
      <p:sp>
        <p:nvSpPr>
          <p:cNvPr id="3" name="内容占位符 2"/>
          <p:cNvSpPr>
            <a:spLocks noGrp="1"/>
          </p:cNvSpPr>
          <p:nvPr>
            <p:ph idx="1" hasCustomPrompt="1"/>
            <p:custDataLst>
              <p:tags r:id="rId3"/>
            </p:custDataLst>
          </p:nvPr>
        </p:nvSpPr>
        <p:spPr>
          <a:xfrm>
            <a:off x="608400" y="1490400"/>
            <a:ext cx="10969200" cy="4759200"/>
          </a:xfrm>
        </p:spPr>
        <p:txBody>
          <a:bodyPr vert="horz" lIns="90000" tIns="46800" rIns="90000" bIns="46800" rtlCol="0">
            <a:normAutofit/>
          </a:bodyPr>
          <a:lstStyle/>
          <a:p>
            <a:pPr lvl="0"/>
            <a:r>
              <a:rPr lang="en-US" altLang="zh-CN"/>
              <a:t>tertiary_title</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ags" Target="../tags/tag54.xml"/><Relationship Id="rId13" Type="http://schemas.openxmlformats.org/officeDocument/2006/relationships/tags" Target="../tags/tag55.xml"/><Relationship Id="rId14" Type="http://schemas.openxmlformats.org/officeDocument/2006/relationships/tags" Target="../tags/tag56.xml"/><Relationship Id="rId15" Type="http://schemas.openxmlformats.org/officeDocument/2006/relationships/tags" Target="../tags/tag57.xml"/><Relationship Id="rId16" Type="http://schemas.openxmlformats.org/officeDocument/2006/relationships/tags" Target="../tags/tag58.xml"/><Relationship Id="rId17" Type="http://schemas.openxmlformats.org/officeDocument/2006/relationships/tags" Target="../tags/tag59.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image" Target="../media/image1.png"/><Relationship Id="rId3" Type="http://schemas.openxmlformats.org/officeDocument/2006/relationships/tags" Target="../tags/tag6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svg"/><Relationship Id="rId3" Type="http://schemas.openxmlformats.org/officeDocument/2006/relationships/image" Target="../media/image7.png"/><Relationship Id="rId4" Type="http://schemas.openxmlformats.org/officeDocument/2006/relationships/tags" Target="../tags/tag80.xml"/><Relationship Id="rId5" Type="http://schemas.openxmlformats.org/officeDocument/2006/relationships/image" Target="../media/image9.png"/><Relationship Id="rId6" Type="http://schemas.openxmlformats.org/officeDocument/2006/relationships/image" Target="../media/image10.svg"/><Relationship Id="rId7" Type="http://schemas.openxmlformats.org/officeDocument/2006/relationships/tags" Target="../tags/tag81.xml"/><Relationship Id="rId8" Type="http://schemas.openxmlformats.org/officeDocument/2006/relationships/image" Target="../media/image11.svg"/><Relationship Id="rId9" Type="http://schemas.openxmlformats.org/officeDocument/2006/relationships/tags" Target="../tags/tag82.xml"/><Relationship Id="rId10" Type="http://schemas.openxmlformats.org/officeDocument/2006/relationships/image" Target="../media/image12.svg"/><Relationship Id="rId11" Type="http://schemas.openxmlformats.org/officeDocument/2006/relationships/tags" Target="../tags/tag83.xml"/><Relationship Id="rId12" Type="http://schemas.openxmlformats.org/officeDocument/2006/relationships/image" Target="../media/image13.svg"/><Relationship Id="rId13" Type="http://schemas.openxmlformats.org/officeDocument/2006/relationships/tags" Target="../tags/tag84.xml"/><Relationship Id="rId14" Type="http://schemas.openxmlformats.org/officeDocument/2006/relationships/tags" Target="../tags/tag85.xml"/><Relationship Id="rId15" Type="http://schemas.openxmlformats.org/officeDocument/2006/relationships/tags" Target="../tags/tag86.xml"/><Relationship Id="rId16" Type="http://schemas.openxmlformats.org/officeDocument/2006/relationships/tags" Target="../tags/tag87.xml"/><Relationship Id="rId17" Type="http://schemas.openxmlformats.org/officeDocument/2006/relationships/tags" Target="../tags/tag88.xml"/><Relationship Id="rId18" Type="http://schemas.openxmlformats.org/officeDocument/2006/relationships/tags" Target="../tags/tag89.xml"/><Relationship Id="rId19" Type="http://schemas.openxmlformats.org/officeDocument/2006/relationships/tags" Target="../tags/tag90.xml"/><Relationship Id="rId20" Type="http://schemas.openxmlformats.org/officeDocument/2006/relationships/tags" Target="../tags/tag91.xml"/><Relationship Id="rId21" Type="http://schemas.openxmlformats.org/officeDocument/2006/relationships/tags" Target="../tags/tag92.xml"/><Relationship Id="rId22" Type="http://schemas.openxmlformats.org/officeDocument/2006/relationships/tags" Target="../tags/tag93.xml"/><Relationship Id="rId23" Type="http://schemas.openxmlformats.org/officeDocument/2006/relationships/tags" Target="../tags/tag94.xml"/><Relationship Id="rId24" Type="http://schemas.openxmlformats.org/officeDocument/2006/relationships/tags" Target="../tags/tag95.xml"/><Relationship Id="rId2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svg"/><Relationship Id="rId3" Type="http://schemas.openxmlformats.org/officeDocument/2006/relationships/image" Target="../media/image7.png"/><Relationship Id="rId4" Type="http://schemas.openxmlformats.org/officeDocument/2006/relationships/tags" Target="../tags/tag96.xml"/><Relationship Id="rId5" Type="http://schemas.openxmlformats.org/officeDocument/2006/relationships/tags" Target="../tags/tag97.xml"/><Relationship Id="rId6" Type="http://schemas.openxmlformats.org/officeDocument/2006/relationships/tags" Target="../tags/tag98.xml"/><Relationship Id="rId7" Type="http://schemas.openxmlformats.org/officeDocument/2006/relationships/tags" Target="../tags/tag99.xml"/><Relationship Id="rId8" Type="http://schemas.openxmlformats.org/officeDocument/2006/relationships/tags" Target="../tags/tag100.xml"/><Relationship Id="rId9" Type="http://schemas.openxmlformats.org/officeDocument/2006/relationships/tags" Target="../tags/tag101.xml"/><Relationship Id="rId10" Type="http://schemas.openxmlformats.org/officeDocument/2006/relationships/tags" Target="../tags/tag102.xml"/><Relationship Id="rId11" Type="http://schemas.openxmlformats.org/officeDocument/2006/relationships/tags" Target="../tags/tag103.xml"/><Relationship Id="rId12" Type="http://schemas.openxmlformats.org/officeDocument/2006/relationships/tags" Target="../tags/tag104.xml"/><Relationship Id="rId13" Type="http://schemas.openxmlformats.org/officeDocument/2006/relationships/tags" Target="../tags/tag105.xml"/><Relationship Id="rId14" Type="http://schemas.openxmlformats.org/officeDocument/2006/relationships/tags" Target="../tags/tag106.xml"/><Relationship Id="rId15" Type="http://schemas.openxmlformats.org/officeDocument/2006/relationships/tags" Target="../tags/tag107.xml"/><Relationship Id="rId16" Type="http://schemas.openxmlformats.org/officeDocument/2006/relationships/tags" Target="../tags/tag108.xml"/><Relationship Id="rId17"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7.png"/><Relationship Id="rId3" Type="http://schemas.openxmlformats.org/officeDocument/2006/relationships/tags" Target="../tags/tag109.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7.png"/><Relationship Id="rId3" Type="http://schemas.openxmlformats.org/officeDocument/2006/relationships/tags" Target="../tags/tag110.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ags" Target="../tags/tag111.xml"/><Relationship Id="rId3"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2.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3.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4.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5.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6.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7.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8.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19.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20.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tags" Target="../tags/tag121.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tags" Target="../tags/tag122.xml"/><Relationship Id="rId5"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tags" Target="../tags/tag63.xml"/><Relationship Id="rId3"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tags" Target="../tags/tag64.xml"/><Relationship Id="rId3"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ags" Target="../tags/tag65.xml"/><Relationship Id="rId3"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tags" Target="../tags/tag66.xml"/><Relationship Id="rId6"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svg"/><Relationship Id="rId3" Type="http://schemas.openxmlformats.org/officeDocument/2006/relationships/image" Target="../media/image7.png"/><Relationship Id="rId4" Type="http://schemas.openxmlformats.org/officeDocument/2006/relationships/tags" Target="../tags/tag67.xml"/><Relationship Id="rId5"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tags" Target="../tags/tag69.xml"/><Relationship Id="rId3" Type="http://schemas.openxmlformats.org/officeDocument/2006/relationships/tags" Target="../tags/tag70.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svg"/><Relationship Id="rId3" Type="http://schemas.openxmlformats.org/officeDocument/2006/relationships/image" Target="../media/image7.png"/><Relationship Id="rId4" Type="http://schemas.openxmlformats.org/officeDocument/2006/relationships/tags" Target="../tags/tag71.xml"/><Relationship Id="rId5" Type="http://schemas.openxmlformats.org/officeDocument/2006/relationships/tags" Target="../tags/tag72.xml"/><Relationship Id="rId6" Type="http://schemas.openxmlformats.org/officeDocument/2006/relationships/tags" Target="../tags/tag73.xml"/><Relationship Id="rId7" Type="http://schemas.openxmlformats.org/officeDocument/2006/relationships/tags" Target="../tags/tag74.xml"/><Relationship Id="rId8" Type="http://schemas.openxmlformats.org/officeDocument/2006/relationships/tags" Target="../tags/tag75.xml"/><Relationship Id="rId9" Type="http://schemas.openxmlformats.org/officeDocument/2006/relationships/tags" Target="../tags/tag76.xml"/><Relationship Id="rId10" Type="http://schemas.openxmlformats.org/officeDocument/2006/relationships/tags" Target="../tags/tag77.xml"/><Relationship Id="rId11" Type="http://schemas.openxmlformats.org/officeDocument/2006/relationships/tags" Target="../tags/tag78.xml"/><Relationship Id="rId12" Type="http://schemas.openxmlformats.org/officeDocument/2006/relationships/tags" Target="../tags/tag79.xml"/><Relationship Id="rId1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36" name="矩形 35"/>
          <p:cNvSpPr/>
          <p:nvPr/>
        </p:nvSpPr>
        <p:spPr>
          <a:xfrm>
            <a:off x="0" y="1871980"/>
            <a:ext cx="12200890" cy="1902460"/>
          </a:xfrm>
          <a:prstGeom prst="rect">
            <a:avLst/>
          </a:prstGeom>
          <a:solidFill>
            <a:schemeClr val="bg1">
              <a:alpha val="13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1"/>
            </p:custDataLst>
          </p:nvPr>
        </p:nvSpPr>
        <p:spPr>
          <a:xfrm>
            <a:off x="3104515" y="4492625"/>
            <a:ext cx="4447540" cy="819785"/>
          </a:xfrm>
        </p:spPr>
        <p:txBody>
          <a:bodyPr>
            <a:normAutofit/>
          </a:bodyPr>
          <a:lstStyle/>
          <a:p>
            <a:r>
              <a:rPr lang="zh-CN" altLang="en-US" sz="2800" dirty="0">
                <a:solidFill>
                  <a:schemeClr val="bg1"/>
                </a:solidFill>
                <a:latin typeface="黑体" panose="02010600030101010101" charset="-122"/>
                <a:ea typeface="黑体" panose="02010600030101010101" charset="-122"/>
                <a:cs typeface="黑体" panose="02010600030101010101" charset="-122"/>
                <a:sym typeface="+mn-ea"/>
              </a:rPr>
              <a:t>主讲老师：</a:t>
            </a:r>
            <a:r>
              <a:rPr lang="en-US" altLang="zh-CN" sz="2800" dirty="0">
                <a:solidFill>
                  <a:schemeClr val="bg1"/>
                </a:solidFill>
                <a:latin typeface="黑体" panose="02010600030101010101" charset="-122"/>
                <a:ea typeface="黑体" panose="02010600030101010101" charset="-122"/>
                <a:cs typeface="黑体" panose="02010600030101010101" charset="-122"/>
                <a:sym typeface="+mn-ea"/>
              </a:rPr>
              <a:t>***</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sz="1800" dirty="0">
                <a:solidFill>
                  <a:schemeClr val="accent3"/>
                </a:solidFill>
                <a:latin typeface="黑体" panose="02010600030101010101" charset="-122"/>
                <a:ea typeface="黑体" panose="02010600030101010101" charset="-122"/>
                <a:cs typeface="黑体" panose="02010600030101010101" charset="-122"/>
                <a:sym typeface="+mn-ea"/>
              </a:rPr>
              <a:t> 28</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sz="1800" dirty="0">
              <a:solidFill>
                <a:schemeClr val="accent3"/>
              </a:solidFill>
              <a:latin typeface="黑体" panose="02010600030101010101" charset="-122"/>
              <a:ea typeface="黑体" panose="02010600030101010101" charset="-122"/>
              <a:cs typeface="黑体" panose="02010600030101010101" charset="-122"/>
              <a:sym typeface="+mn-ea"/>
            </a:endParaRPr>
          </a:p>
        </p:txBody>
      </p:sp>
      <p:sp>
        <p:nvSpPr>
          <p:cNvPr id="9" name="标题 1"/>
          <p:cNvSpPr>
            <a:spLocks noGrp="1"/>
          </p:cNvSpPr>
          <p:nvPr/>
        </p:nvSpPr>
        <p:spPr>
          <a:xfrm>
            <a:off x="1615440" y="2065020"/>
            <a:ext cx="8454390" cy="16224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ctr"/>
            <a:r>
              <a:rPr lang="zh-CN" altLang="en-US" sz="4800" dirty="0">
                <a:latin typeface="黑体" panose="02010600030101010101" charset="-122"/>
                <a:ea typeface="黑体" panose="02010600030101010101" charset="-122"/>
                <a:cs typeface="黑体" panose="02010600030101010101" charset="-122"/>
              </a:rPr>
              <a:t>第 一 章</a:t>
            </a:r>
            <a:r>
              <a:rPr lang="en-US" altLang="zh-CN" sz="4800" dirty="0">
                <a:latin typeface="黑体" panose="02010600030101010101" charset="-122"/>
                <a:ea typeface="黑体" panose="02010600030101010101" charset="-122"/>
                <a:cs typeface="黑体" panose="02010600030101010101" charset="-122"/>
              </a:rPr>
              <a:t> </a:t>
            </a:r>
            <a:r>
              <a:rPr lang="zh-CN" altLang="en-US" sz="4800" dirty="0">
                <a:latin typeface="黑体" panose="02010600030101010101" charset="-122"/>
                <a:ea typeface="黑体" panose="02010600030101010101" charset="-122"/>
                <a:cs typeface="黑体" panose="02010600030101010101" charset="-122"/>
                <a:sym typeface="+mn-ea"/>
              </a:rPr>
              <a:t>操作系统概论</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sz="1800" dirty="0">
                <a:solidFill>
                  <a:schemeClr val="accent3"/>
                </a:solidFill>
                <a:latin typeface="黑体" panose="02010600030101010101" charset="-122"/>
                <a:ea typeface="黑体" panose="02010600030101010101" charset="-122"/>
                <a:cs typeface="黑体" panose="02010600030101010101" charset="-122"/>
                <a:sym typeface="+mn-ea"/>
              </a:rPr>
              <a:t> 48</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sz="1800" dirty="0">
              <a:solidFill>
                <a:schemeClr val="accent3"/>
              </a:solidFill>
              <a:latin typeface="黑体" panose="02010600030101010101" charset="-122"/>
              <a:ea typeface="黑体" panose="02010600030101010101" charset="-122"/>
              <a:cs typeface="黑体" panose="02010600030101010101" charset="-122"/>
              <a:sym typeface="+mn-ea"/>
            </a:endParaRPr>
          </a:p>
        </p:txBody>
      </p:sp>
      <p:pic>
        <p:nvPicPr>
          <p:cNvPr id="26" name="图片 25" descr="9db26c9b4fadc5d84c4de0061d9375f1b5bf491d16316-jabknj"/>
          <p:cNvPicPr>
            <a:picLocks noChangeAspect="1"/>
          </p:cNvPicPr>
          <p:nvPr/>
        </p:nvPicPr>
        <p:blipFill>
          <a:blip r:embed="rId2"/>
          <a:stretch>
            <a:fillRect/>
          </a:stretch>
        </p:blipFill>
        <p:spPr>
          <a:xfrm>
            <a:off x="1615440" y="4077335"/>
            <a:ext cx="1489075" cy="148907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609090"/>
            <a:ext cx="6096000"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四、研究操作系统的观点</a:t>
            </a:r>
            <a:endParaRPr lang="zh-CN" altLang="en-US" sz="2000" b="1" dirty="0">
              <a:solidFill>
                <a:schemeClr val="bg1"/>
              </a:solidFill>
              <a:latin typeface="黑体" panose="02010600030101010101" charset="-122"/>
              <a:ea typeface="黑体" panose="02010600030101010101" charset="-122"/>
              <a:sym typeface="+mn-ea"/>
            </a:endParaRPr>
          </a:p>
        </p:txBody>
      </p:sp>
      <p:pic>
        <p:nvPicPr>
          <p:cNvPr id="36" name="图形 35"/>
          <p:cNvPicPr>
            <a:picLocks noChangeAspect="1"/>
          </p:cNvPicPr>
          <p:nvPr>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rot="16200000">
            <a:off x="6001839" y="4225743"/>
            <a:ext cx="359612" cy="359612"/>
          </a:xfrm>
          <a:prstGeom prst="rect">
            <a:avLst/>
          </a:prstGeom>
        </p:spPr>
      </p:pic>
      <p:pic>
        <p:nvPicPr>
          <p:cNvPr id="35" name="图形 34"/>
          <p:cNvPicPr>
            <a:picLocks noChangeAspect="1"/>
          </p:cNvPicPr>
          <p:nvPr>
            <p:custDataLst>
              <p:tags r:id="rId7"/>
            </p:custDataLst>
          </p:nvPr>
        </p:nvPicPr>
        <p:blipFill>
          <a:blip r:embed="rId5">
            <a:extLst>
              <a:ext uri="{96DAC541-7B7A-43D3-8B79-37D633B846F1}">
                <asvg:svgBlip xmlns:asvg="http://schemas.microsoft.com/office/drawing/2016/SVG/main" r:embed="rId8"/>
              </a:ext>
            </a:extLst>
          </a:blip>
          <a:stretch>
            <a:fillRect/>
          </a:stretch>
        </p:blipFill>
        <p:spPr>
          <a:xfrm rot="16200000">
            <a:off x="3625475" y="4242853"/>
            <a:ext cx="359612" cy="359612"/>
          </a:xfrm>
          <a:prstGeom prst="rect">
            <a:avLst/>
          </a:prstGeom>
        </p:spPr>
      </p:pic>
      <p:pic>
        <p:nvPicPr>
          <p:cNvPr id="34" name="图形 33"/>
          <p:cNvPicPr>
            <a:picLocks noChangeAspect="1"/>
          </p:cNvPicPr>
          <p:nvPr>
            <p:custDataLst>
              <p:tags r:id="rId9"/>
            </p:custDataLst>
          </p:nvPr>
        </p:nvPicPr>
        <p:blipFill>
          <a:blip r:embed="rId5">
            <a:extLst>
              <a:ext uri="{96DAC541-7B7A-43D3-8B79-37D633B846F1}">
                <asvg:svgBlip xmlns:asvg="http://schemas.microsoft.com/office/drawing/2016/SVG/main" r:embed="rId10"/>
              </a:ext>
            </a:extLst>
          </a:blip>
          <a:stretch>
            <a:fillRect/>
          </a:stretch>
        </p:blipFill>
        <p:spPr>
          <a:xfrm>
            <a:off x="4809128" y="4272042"/>
            <a:ext cx="359612" cy="359612"/>
          </a:xfrm>
          <a:prstGeom prst="rect">
            <a:avLst/>
          </a:prstGeom>
        </p:spPr>
      </p:pic>
      <p:pic>
        <p:nvPicPr>
          <p:cNvPr id="33" name="图形 32"/>
          <p:cNvPicPr>
            <a:picLocks noChangeAspect="1"/>
          </p:cNvPicPr>
          <p:nvPr>
            <p:custDataLst>
              <p:tags r:id="rId11"/>
            </p:custDataLst>
          </p:nvPr>
        </p:nvPicPr>
        <p:blipFill>
          <a:blip r:embed="rId5">
            <a:extLst>
              <a:ext uri="{96DAC541-7B7A-43D3-8B79-37D633B846F1}">
                <asvg:svgBlip xmlns:asvg="http://schemas.microsoft.com/office/drawing/2016/SVG/main" r:embed="rId12"/>
              </a:ext>
            </a:extLst>
          </a:blip>
          <a:stretch>
            <a:fillRect/>
          </a:stretch>
        </p:blipFill>
        <p:spPr>
          <a:xfrm>
            <a:off x="2428235" y="4239834"/>
            <a:ext cx="359612" cy="359612"/>
          </a:xfrm>
          <a:prstGeom prst="rect">
            <a:avLst/>
          </a:prstGeom>
        </p:spPr>
      </p:pic>
      <p:sp>
        <p:nvSpPr>
          <p:cNvPr id="6" name="文本框 5"/>
          <p:cNvSpPr txBox="1"/>
          <p:nvPr>
            <p:custDataLst>
              <p:tags r:id="rId13"/>
            </p:custDataLst>
          </p:nvPr>
        </p:nvSpPr>
        <p:spPr>
          <a:xfrm>
            <a:off x="3760470" y="3596005"/>
            <a:ext cx="1290320" cy="526415"/>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进程的观点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3" name="文本框 2"/>
          <p:cNvSpPr txBox="1"/>
          <p:nvPr>
            <p:custDataLst>
              <p:tags r:id="rId14"/>
            </p:custDataLst>
          </p:nvPr>
        </p:nvSpPr>
        <p:spPr>
          <a:xfrm>
            <a:off x="1424305" y="3599180"/>
            <a:ext cx="1174750" cy="526415"/>
          </a:xfrm>
          <a:prstGeom prst="rect">
            <a:avLst/>
          </a:prstGeom>
          <a:noFill/>
        </p:spPr>
        <p:txBody>
          <a:bodyPr wrap="square" lIns="0" tIns="0" rIns="0" bIns="0">
            <a:noAutofit/>
          </a:bodyPr>
          <a:lstStyle/>
          <a:p>
            <a:pPr indent="0">
              <a:lnSpc>
                <a:spcPct val="150000"/>
              </a:lnSpc>
              <a:buFont typeface="Arial" panose="020B0604020202020204" pitchFamily="34" charset="0"/>
              <a:buNone/>
            </a:pPr>
            <a:r>
              <a:rPr lang="zh-CN" altLang="en-US" dirty="0">
                <a:solidFill>
                  <a:schemeClr val="bg1"/>
                </a:solidFill>
                <a:latin typeface="黑体" panose="02010600030101010101" charset="-122"/>
                <a:ea typeface="黑体" panose="02010600030101010101" charset="-122"/>
                <a:sym typeface="+mn-ea"/>
              </a:rPr>
              <a:t>软件的观点</a:t>
            </a:r>
            <a:endParaRPr lang="zh-CN" altLang="en-US" dirty="0">
              <a:solidFill>
                <a:schemeClr val="bg1"/>
              </a:solidFill>
              <a:latin typeface="黑体" panose="02010600030101010101" charset="-122"/>
              <a:ea typeface="黑体" panose="02010600030101010101" charset="-122"/>
              <a:sym typeface="+mn-ea"/>
            </a:endParaRPr>
          </a:p>
          <a:p>
            <a:pPr algn="l">
              <a:lnSpc>
                <a:spcPct val="120000"/>
              </a:lnSpc>
              <a:spcBef>
                <a:spcPts val="0"/>
              </a:spcBef>
              <a:spcAft>
                <a:spcPts val="0"/>
              </a:spcAft>
            </a:pPr>
            <a:endParaRPr lang="zh-CN" altLang="en-US" kern="0" spc="0" dirty="0">
              <a:ln>
                <a:noFill/>
                <a:prstDash val="sysDot"/>
              </a:ln>
              <a:solidFill>
                <a:schemeClr val="tx1">
                  <a:lumMod val="85000"/>
                  <a:lumOff val="15000"/>
                </a:schemeClr>
              </a:solidFill>
              <a:latin typeface="黑体" panose="02010600030101010101" charset="-122"/>
              <a:ea typeface="黑体" panose="02010600030101010101" charset="-122"/>
              <a:sym typeface="+mn-ea"/>
            </a:endParaRPr>
          </a:p>
        </p:txBody>
      </p:sp>
      <p:sp>
        <p:nvSpPr>
          <p:cNvPr id="4" name="文本框 3"/>
          <p:cNvSpPr txBox="1"/>
          <p:nvPr>
            <p:custDataLst>
              <p:tags r:id="rId15"/>
            </p:custDataLst>
          </p:nvPr>
        </p:nvSpPr>
        <p:spPr>
          <a:xfrm>
            <a:off x="6274388" y="3596172"/>
            <a:ext cx="1018082" cy="526403"/>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服务提供者的观点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2" name="文本框 1"/>
          <p:cNvSpPr txBox="1"/>
          <p:nvPr>
            <p:custDataLst>
              <p:tags r:id="rId16"/>
            </p:custDataLst>
          </p:nvPr>
        </p:nvSpPr>
        <p:spPr>
          <a:xfrm>
            <a:off x="5168996" y="4819174"/>
            <a:ext cx="1018082" cy="526403"/>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虚拟机的观点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5" name="文本框 4"/>
          <p:cNvSpPr txBox="1"/>
          <p:nvPr>
            <p:custDataLst>
              <p:tags r:id="rId17"/>
            </p:custDataLst>
          </p:nvPr>
        </p:nvSpPr>
        <p:spPr>
          <a:xfrm>
            <a:off x="2670810" y="4893945"/>
            <a:ext cx="1196975" cy="526415"/>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资源管理的观点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29" name="图形 7"/>
          <p:cNvSpPr/>
          <p:nvPr>
            <p:custDataLst>
              <p:tags r:id="rId18"/>
            </p:custDataLst>
          </p:nvPr>
        </p:nvSpPr>
        <p:spPr>
          <a:xfrm>
            <a:off x="3050256" y="4225743"/>
            <a:ext cx="312799" cy="312799"/>
          </a:xfrm>
          <a:custGeom>
            <a:avLst/>
            <a:gdLst>
              <a:gd name="connsiteX0" fmla="*/ 100464 w 394686"/>
              <a:gd name="connsiteY0" fmla="*/ 350103 h 394686"/>
              <a:gd name="connsiteX1" fmla="*/ 197343 w 394686"/>
              <a:gd name="connsiteY1" fmla="*/ 378241 h 394686"/>
              <a:gd name="connsiteX2" fmla="*/ 294206 w 394686"/>
              <a:gd name="connsiteY2" fmla="*/ 350103 h 394686"/>
              <a:gd name="connsiteX3" fmla="*/ 304369 w 394686"/>
              <a:gd name="connsiteY3" fmla="*/ 363128 h 394686"/>
              <a:gd name="connsiteX4" fmla="*/ 197343 w 394686"/>
              <a:gd name="connsiteY4" fmla="*/ 394686 h 394686"/>
              <a:gd name="connsiteX5" fmla="*/ 90235 w 394686"/>
              <a:gd name="connsiteY5" fmla="*/ 363078 h 394686"/>
              <a:gd name="connsiteX6" fmla="*/ 100464 w 394686"/>
              <a:gd name="connsiteY6" fmla="*/ 350103 h 394686"/>
              <a:gd name="connsiteX7" fmla="*/ 196718 w 394686"/>
              <a:gd name="connsiteY7" fmla="*/ 131562 h 394686"/>
              <a:gd name="connsiteX8" fmla="*/ 106269 w 394686"/>
              <a:gd name="connsiteY8" fmla="*/ 222011 h 394686"/>
              <a:gd name="connsiteX9" fmla="*/ 196718 w 394686"/>
              <a:gd name="connsiteY9" fmla="*/ 312460 h 394686"/>
              <a:gd name="connsiteX10" fmla="*/ 287167 w 394686"/>
              <a:gd name="connsiteY10" fmla="*/ 222011 h 394686"/>
              <a:gd name="connsiteX11" fmla="*/ 196718 w 394686"/>
              <a:gd name="connsiteY11" fmla="*/ 131562 h 394686"/>
              <a:gd name="connsiteX12" fmla="*/ 312460 w 394686"/>
              <a:gd name="connsiteY12" fmla="*/ 312460 h 394686"/>
              <a:gd name="connsiteX13" fmla="*/ 296015 w 394686"/>
              <a:gd name="connsiteY13" fmla="*/ 312460 h 394686"/>
              <a:gd name="connsiteX14" fmla="*/ 328905 w 394686"/>
              <a:gd name="connsiteY14" fmla="*/ 279569 h 394686"/>
              <a:gd name="connsiteX15" fmla="*/ 361796 w 394686"/>
              <a:gd name="connsiteY15" fmla="*/ 279569 h 394686"/>
              <a:gd name="connsiteX16" fmla="*/ 394686 w 394686"/>
              <a:gd name="connsiteY16" fmla="*/ 312460 h 394686"/>
              <a:gd name="connsiteX17" fmla="*/ 378241 w 394686"/>
              <a:gd name="connsiteY17" fmla="*/ 312460 h 394686"/>
              <a:gd name="connsiteX18" fmla="*/ 361796 w 394686"/>
              <a:gd name="connsiteY18" fmla="*/ 296015 h 394686"/>
              <a:gd name="connsiteX19" fmla="*/ 328905 w 394686"/>
              <a:gd name="connsiteY19" fmla="*/ 296015 h 394686"/>
              <a:gd name="connsiteX20" fmla="*/ 312460 w 394686"/>
              <a:gd name="connsiteY20" fmla="*/ 312460 h 394686"/>
              <a:gd name="connsiteX21" fmla="*/ 16445 w 394686"/>
              <a:gd name="connsiteY21" fmla="*/ 312460 h 394686"/>
              <a:gd name="connsiteX22" fmla="*/ 0 w 394686"/>
              <a:gd name="connsiteY22" fmla="*/ 312460 h 394686"/>
              <a:gd name="connsiteX23" fmla="*/ 32891 w 394686"/>
              <a:gd name="connsiteY23" fmla="*/ 279569 h 394686"/>
              <a:gd name="connsiteX24" fmla="*/ 65781 w 394686"/>
              <a:gd name="connsiteY24" fmla="*/ 279569 h 394686"/>
              <a:gd name="connsiteX25" fmla="*/ 98672 w 394686"/>
              <a:gd name="connsiteY25" fmla="*/ 312460 h 394686"/>
              <a:gd name="connsiteX26" fmla="*/ 82226 w 394686"/>
              <a:gd name="connsiteY26" fmla="*/ 312460 h 394686"/>
              <a:gd name="connsiteX27" fmla="*/ 65781 w 394686"/>
              <a:gd name="connsiteY27" fmla="*/ 296015 h 394686"/>
              <a:gd name="connsiteX28" fmla="*/ 32891 w 394686"/>
              <a:gd name="connsiteY28" fmla="*/ 296015 h 394686"/>
              <a:gd name="connsiteX29" fmla="*/ 16445 w 394686"/>
              <a:gd name="connsiteY29" fmla="*/ 312460 h 394686"/>
              <a:gd name="connsiteX30" fmla="*/ 197343 w 394686"/>
              <a:gd name="connsiteY30" fmla="*/ 148007 h 394686"/>
              <a:gd name="connsiteX31" fmla="*/ 271347 w 394686"/>
              <a:gd name="connsiteY31" fmla="*/ 222011 h 394686"/>
              <a:gd name="connsiteX32" fmla="*/ 197343 w 394686"/>
              <a:gd name="connsiteY32" fmla="*/ 296015 h 394686"/>
              <a:gd name="connsiteX33" fmla="*/ 123339 w 394686"/>
              <a:gd name="connsiteY33" fmla="*/ 222011 h 394686"/>
              <a:gd name="connsiteX34" fmla="*/ 197343 w 394686"/>
              <a:gd name="connsiteY34" fmla="*/ 148007 h 394686"/>
              <a:gd name="connsiteX35" fmla="*/ 345350 w 394686"/>
              <a:gd name="connsiteY35" fmla="*/ 197343 h 394686"/>
              <a:gd name="connsiteX36" fmla="*/ 382352 w 394686"/>
              <a:gd name="connsiteY36" fmla="*/ 234345 h 394686"/>
              <a:gd name="connsiteX37" fmla="*/ 345350 w 394686"/>
              <a:gd name="connsiteY37" fmla="*/ 271347 h 394686"/>
              <a:gd name="connsiteX38" fmla="*/ 308348 w 394686"/>
              <a:gd name="connsiteY38" fmla="*/ 234345 h 394686"/>
              <a:gd name="connsiteX39" fmla="*/ 345350 w 394686"/>
              <a:gd name="connsiteY39" fmla="*/ 197343 h 394686"/>
              <a:gd name="connsiteX40" fmla="*/ 49336 w 394686"/>
              <a:gd name="connsiteY40" fmla="*/ 197343 h 394686"/>
              <a:gd name="connsiteX41" fmla="*/ 86338 w 394686"/>
              <a:gd name="connsiteY41" fmla="*/ 234345 h 394686"/>
              <a:gd name="connsiteX42" fmla="*/ 49336 w 394686"/>
              <a:gd name="connsiteY42" fmla="*/ 271347 h 394686"/>
              <a:gd name="connsiteX43" fmla="*/ 12334 w 394686"/>
              <a:gd name="connsiteY43" fmla="*/ 234345 h 394686"/>
              <a:gd name="connsiteX44" fmla="*/ 49336 w 394686"/>
              <a:gd name="connsiteY44" fmla="*/ 197343 h 394686"/>
              <a:gd name="connsiteX45" fmla="*/ 201454 w 394686"/>
              <a:gd name="connsiteY45" fmla="*/ 271347 h 394686"/>
              <a:gd name="connsiteX46" fmla="*/ 193232 w 394686"/>
              <a:gd name="connsiteY46" fmla="*/ 271347 h 394686"/>
              <a:gd name="connsiteX47" fmla="*/ 193232 w 394686"/>
              <a:gd name="connsiteY47" fmla="*/ 263140 h 394686"/>
              <a:gd name="connsiteX48" fmla="*/ 168564 w 394686"/>
              <a:gd name="connsiteY48" fmla="*/ 257154 h 394686"/>
              <a:gd name="connsiteX49" fmla="*/ 172297 w 394686"/>
              <a:gd name="connsiteY49" fmla="*/ 243636 h 394686"/>
              <a:gd name="connsiteX50" fmla="*/ 198823 w 394686"/>
              <a:gd name="connsiteY50" fmla="*/ 248077 h 394686"/>
              <a:gd name="connsiteX51" fmla="*/ 199760 w 394686"/>
              <a:gd name="connsiteY51" fmla="*/ 231549 h 394686"/>
              <a:gd name="connsiteX52" fmla="*/ 168695 w 394686"/>
              <a:gd name="connsiteY52" fmla="*/ 204891 h 394686"/>
              <a:gd name="connsiteX53" fmla="*/ 193232 w 394686"/>
              <a:gd name="connsiteY53" fmla="*/ 181457 h 394686"/>
              <a:gd name="connsiteX54" fmla="*/ 193232 w 394686"/>
              <a:gd name="connsiteY54" fmla="*/ 172675 h 394686"/>
              <a:gd name="connsiteX55" fmla="*/ 201454 w 394686"/>
              <a:gd name="connsiteY55" fmla="*/ 172675 h 394686"/>
              <a:gd name="connsiteX56" fmla="*/ 201454 w 394686"/>
              <a:gd name="connsiteY56" fmla="*/ 181046 h 394686"/>
              <a:gd name="connsiteX57" fmla="*/ 221534 w 394686"/>
              <a:gd name="connsiteY57" fmla="*/ 184499 h 394686"/>
              <a:gd name="connsiteX58" fmla="*/ 218557 w 394686"/>
              <a:gd name="connsiteY58" fmla="*/ 198050 h 394686"/>
              <a:gd name="connsiteX59" fmla="*/ 198478 w 394686"/>
              <a:gd name="connsiteY59" fmla="*/ 194235 h 394686"/>
              <a:gd name="connsiteX60" fmla="*/ 193692 w 394686"/>
              <a:gd name="connsiteY60" fmla="*/ 209989 h 394686"/>
              <a:gd name="connsiteX61" fmla="*/ 226122 w 394686"/>
              <a:gd name="connsiteY61" fmla="*/ 239130 h 394686"/>
              <a:gd name="connsiteX62" fmla="*/ 201454 w 394686"/>
              <a:gd name="connsiteY62" fmla="*/ 262680 h 394686"/>
              <a:gd name="connsiteX63" fmla="*/ 201454 w 394686"/>
              <a:gd name="connsiteY63" fmla="*/ 271347 h 394686"/>
              <a:gd name="connsiteX64" fmla="*/ 345350 w 394686"/>
              <a:gd name="connsiteY64" fmla="*/ 215844 h 394686"/>
              <a:gd name="connsiteX65" fmla="*/ 363851 w 394686"/>
              <a:gd name="connsiteY65" fmla="*/ 234345 h 394686"/>
              <a:gd name="connsiteX66" fmla="*/ 345350 w 394686"/>
              <a:gd name="connsiteY66" fmla="*/ 252846 h 394686"/>
              <a:gd name="connsiteX67" fmla="*/ 326849 w 394686"/>
              <a:gd name="connsiteY67" fmla="*/ 234345 h 394686"/>
              <a:gd name="connsiteX68" fmla="*/ 345350 w 394686"/>
              <a:gd name="connsiteY68" fmla="*/ 215844 h 394686"/>
              <a:gd name="connsiteX69" fmla="*/ 49336 w 394686"/>
              <a:gd name="connsiteY69" fmla="*/ 215844 h 394686"/>
              <a:gd name="connsiteX70" fmla="*/ 67837 w 394686"/>
              <a:gd name="connsiteY70" fmla="*/ 234345 h 394686"/>
              <a:gd name="connsiteX71" fmla="*/ 49336 w 394686"/>
              <a:gd name="connsiteY71" fmla="*/ 252846 h 394686"/>
              <a:gd name="connsiteX72" fmla="*/ 30835 w 394686"/>
              <a:gd name="connsiteY72" fmla="*/ 234345 h 394686"/>
              <a:gd name="connsiteX73" fmla="*/ 49336 w 394686"/>
              <a:gd name="connsiteY73" fmla="*/ 215844 h 394686"/>
              <a:gd name="connsiteX74" fmla="*/ 19438 w 394686"/>
              <a:gd name="connsiteY74" fmla="*/ 164453 h 394686"/>
              <a:gd name="connsiteX75" fmla="*/ 2730 w 394686"/>
              <a:gd name="connsiteY75" fmla="*/ 164453 h 394686"/>
              <a:gd name="connsiteX76" fmla="*/ 131562 w 394686"/>
              <a:gd name="connsiteY76" fmla="*/ 11249 h 394686"/>
              <a:gd name="connsiteX77" fmla="*/ 131562 w 394686"/>
              <a:gd name="connsiteY77" fmla="*/ 28796 h 394686"/>
              <a:gd name="connsiteX78" fmla="*/ 19438 w 394686"/>
              <a:gd name="connsiteY78" fmla="*/ 164453 h 394686"/>
              <a:gd name="connsiteX79" fmla="*/ 391956 w 394686"/>
              <a:gd name="connsiteY79" fmla="*/ 164453 h 394686"/>
              <a:gd name="connsiteX80" fmla="*/ 375248 w 394686"/>
              <a:gd name="connsiteY80" fmla="*/ 164453 h 394686"/>
              <a:gd name="connsiteX81" fmla="*/ 263124 w 394686"/>
              <a:gd name="connsiteY81" fmla="*/ 28796 h 394686"/>
              <a:gd name="connsiteX82" fmla="*/ 263124 w 394686"/>
              <a:gd name="connsiteY82" fmla="*/ 11249 h 394686"/>
              <a:gd name="connsiteX83" fmla="*/ 391956 w 394686"/>
              <a:gd name="connsiteY83" fmla="*/ 164453 h 394686"/>
              <a:gd name="connsiteX84" fmla="*/ 164453 w 394686"/>
              <a:gd name="connsiteY84" fmla="*/ 115117 h 394686"/>
              <a:gd name="connsiteX85" fmla="*/ 148007 w 394686"/>
              <a:gd name="connsiteY85" fmla="*/ 115117 h 394686"/>
              <a:gd name="connsiteX86" fmla="*/ 180898 w 394686"/>
              <a:gd name="connsiteY86" fmla="*/ 82226 h 394686"/>
              <a:gd name="connsiteX87" fmla="*/ 213788 w 394686"/>
              <a:gd name="connsiteY87" fmla="*/ 82226 h 394686"/>
              <a:gd name="connsiteX88" fmla="*/ 246679 w 394686"/>
              <a:gd name="connsiteY88" fmla="*/ 115117 h 394686"/>
              <a:gd name="connsiteX89" fmla="*/ 230234 w 394686"/>
              <a:gd name="connsiteY89" fmla="*/ 115117 h 394686"/>
              <a:gd name="connsiteX90" fmla="*/ 213788 w 394686"/>
              <a:gd name="connsiteY90" fmla="*/ 98672 h 394686"/>
              <a:gd name="connsiteX91" fmla="*/ 180898 w 394686"/>
              <a:gd name="connsiteY91" fmla="*/ 98672 h 394686"/>
              <a:gd name="connsiteX92" fmla="*/ 164453 w 394686"/>
              <a:gd name="connsiteY92" fmla="*/ 115117 h 394686"/>
              <a:gd name="connsiteX93" fmla="*/ 197343 w 394686"/>
              <a:gd name="connsiteY93" fmla="*/ 0 h 394686"/>
              <a:gd name="connsiteX94" fmla="*/ 234345 w 394686"/>
              <a:gd name="connsiteY94" fmla="*/ 37002 h 394686"/>
              <a:gd name="connsiteX95" fmla="*/ 197343 w 394686"/>
              <a:gd name="connsiteY95" fmla="*/ 74004 h 394686"/>
              <a:gd name="connsiteX96" fmla="*/ 160341 w 394686"/>
              <a:gd name="connsiteY96" fmla="*/ 37002 h 394686"/>
              <a:gd name="connsiteX97" fmla="*/ 197343 w 394686"/>
              <a:gd name="connsiteY97" fmla="*/ 0 h 394686"/>
              <a:gd name="connsiteX98" fmla="*/ 197343 w 394686"/>
              <a:gd name="connsiteY98" fmla="*/ 18501 h 394686"/>
              <a:gd name="connsiteX99" fmla="*/ 215844 w 394686"/>
              <a:gd name="connsiteY99" fmla="*/ 37002 h 394686"/>
              <a:gd name="connsiteX100" fmla="*/ 197343 w 394686"/>
              <a:gd name="connsiteY100" fmla="*/ 55503 h 394686"/>
              <a:gd name="connsiteX101" fmla="*/ 178842 w 394686"/>
              <a:gd name="connsiteY101" fmla="*/ 37002 h 394686"/>
              <a:gd name="connsiteX102" fmla="*/ 197343 w 394686"/>
              <a:gd name="connsiteY102" fmla="*/ 18501 h 39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94686" h="394686">
                <a:moveTo>
                  <a:pt x="100464" y="350103"/>
                </a:moveTo>
                <a:cubicBezTo>
                  <a:pt x="128470" y="367913"/>
                  <a:pt x="161706" y="378241"/>
                  <a:pt x="197343" y="378241"/>
                </a:cubicBezTo>
                <a:cubicBezTo>
                  <a:pt x="232963" y="378241"/>
                  <a:pt x="266199" y="367913"/>
                  <a:pt x="294206" y="350103"/>
                </a:cubicBezTo>
                <a:lnTo>
                  <a:pt x="304369" y="363128"/>
                </a:lnTo>
                <a:cubicBezTo>
                  <a:pt x="273517" y="383092"/>
                  <a:pt x="236779" y="394686"/>
                  <a:pt x="197343" y="394686"/>
                </a:cubicBezTo>
                <a:cubicBezTo>
                  <a:pt x="157874" y="394686"/>
                  <a:pt x="121086" y="383076"/>
                  <a:pt x="90235" y="363078"/>
                </a:cubicBezTo>
                <a:lnTo>
                  <a:pt x="100464" y="350103"/>
                </a:lnTo>
                <a:close/>
                <a:moveTo>
                  <a:pt x="196718" y="131562"/>
                </a:moveTo>
                <a:cubicBezTo>
                  <a:pt x="146774" y="131562"/>
                  <a:pt x="106269" y="172050"/>
                  <a:pt x="106269" y="222011"/>
                </a:cubicBezTo>
                <a:cubicBezTo>
                  <a:pt x="106269" y="271955"/>
                  <a:pt x="146774" y="312460"/>
                  <a:pt x="196718" y="312460"/>
                </a:cubicBezTo>
                <a:cubicBezTo>
                  <a:pt x="246662" y="312460"/>
                  <a:pt x="287167" y="271955"/>
                  <a:pt x="287167" y="222011"/>
                </a:cubicBezTo>
                <a:cubicBezTo>
                  <a:pt x="287167" y="172050"/>
                  <a:pt x="246662" y="131562"/>
                  <a:pt x="196718" y="131562"/>
                </a:cubicBezTo>
                <a:close/>
                <a:moveTo>
                  <a:pt x="312460" y="312460"/>
                </a:moveTo>
                <a:lnTo>
                  <a:pt x="296015" y="312460"/>
                </a:lnTo>
                <a:cubicBezTo>
                  <a:pt x="296015" y="294304"/>
                  <a:pt x="310749" y="279569"/>
                  <a:pt x="328905" y="279569"/>
                </a:cubicBezTo>
                <a:lnTo>
                  <a:pt x="361796" y="279569"/>
                </a:lnTo>
                <a:cubicBezTo>
                  <a:pt x="377632" y="279569"/>
                  <a:pt x="394686" y="292068"/>
                  <a:pt x="394686" y="312460"/>
                </a:cubicBezTo>
                <a:lnTo>
                  <a:pt x="378241" y="312460"/>
                </a:lnTo>
                <a:cubicBezTo>
                  <a:pt x="378241" y="302280"/>
                  <a:pt x="369706" y="296015"/>
                  <a:pt x="361796" y="296015"/>
                </a:cubicBezTo>
                <a:lnTo>
                  <a:pt x="328905" y="296015"/>
                </a:lnTo>
                <a:cubicBezTo>
                  <a:pt x="319827" y="296015"/>
                  <a:pt x="312460" y="303398"/>
                  <a:pt x="312460" y="312460"/>
                </a:cubicBezTo>
                <a:close/>
                <a:moveTo>
                  <a:pt x="16445" y="312460"/>
                </a:moveTo>
                <a:lnTo>
                  <a:pt x="0" y="312460"/>
                </a:lnTo>
                <a:cubicBezTo>
                  <a:pt x="0" y="294304"/>
                  <a:pt x="14735" y="279569"/>
                  <a:pt x="32891" y="279569"/>
                </a:cubicBezTo>
                <a:lnTo>
                  <a:pt x="65781" y="279569"/>
                </a:lnTo>
                <a:cubicBezTo>
                  <a:pt x="81618" y="279569"/>
                  <a:pt x="98672" y="292068"/>
                  <a:pt x="98672" y="312460"/>
                </a:cubicBezTo>
                <a:lnTo>
                  <a:pt x="82226" y="312460"/>
                </a:lnTo>
                <a:cubicBezTo>
                  <a:pt x="82226" y="302280"/>
                  <a:pt x="73691" y="296015"/>
                  <a:pt x="65781" y="296015"/>
                </a:cubicBezTo>
                <a:lnTo>
                  <a:pt x="32891" y="296015"/>
                </a:lnTo>
                <a:cubicBezTo>
                  <a:pt x="23813" y="296015"/>
                  <a:pt x="16445" y="303398"/>
                  <a:pt x="16445" y="312460"/>
                </a:cubicBezTo>
                <a:close/>
                <a:moveTo>
                  <a:pt x="197343" y="148007"/>
                </a:moveTo>
                <a:cubicBezTo>
                  <a:pt x="240742" y="148007"/>
                  <a:pt x="271347" y="178612"/>
                  <a:pt x="271347" y="222011"/>
                </a:cubicBezTo>
                <a:cubicBezTo>
                  <a:pt x="271347" y="265410"/>
                  <a:pt x="240742" y="296015"/>
                  <a:pt x="197343" y="296015"/>
                </a:cubicBezTo>
                <a:cubicBezTo>
                  <a:pt x="153944" y="296015"/>
                  <a:pt x="123339" y="265410"/>
                  <a:pt x="123339" y="222011"/>
                </a:cubicBezTo>
                <a:cubicBezTo>
                  <a:pt x="123339" y="178612"/>
                  <a:pt x="153944" y="148007"/>
                  <a:pt x="197343" y="148007"/>
                </a:cubicBezTo>
                <a:close/>
                <a:moveTo>
                  <a:pt x="345350" y="197343"/>
                </a:moveTo>
                <a:cubicBezTo>
                  <a:pt x="365775" y="197343"/>
                  <a:pt x="382352" y="213920"/>
                  <a:pt x="382352" y="234345"/>
                </a:cubicBezTo>
                <a:cubicBezTo>
                  <a:pt x="382352" y="254770"/>
                  <a:pt x="365775" y="271347"/>
                  <a:pt x="345350" y="271347"/>
                </a:cubicBezTo>
                <a:cubicBezTo>
                  <a:pt x="324925" y="271347"/>
                  <a:pt x="308348" y="254770"/>
                  <a:pt x="308348" y="234345"/>
                </a:cubicBezTo>
                <a:cubicBezTo>
                  <a:pt x="308348" y="213920"/>
                  <a:pt x="324925" y="197343"/>
                  <a:pt x="345350" y="197343"/>
                </a:cubicBezTo>
                <a:close/>
                <a:moveTo>
                  <a:pt x="49336" y="197343"/>
                </a:moveTo>
                <a:cubicBezTo>
                  <a:pt x="69761" y="197343"/>
                  <a:pt x="86338" y="213920"/>
                  <a:pt x="86338" y="234345"/>
                </a:cubicBezTo>
                <a:cubicBezTo>
                  <a:pt x="86338" y="254770"/>
                  <a:pt x="69761" y="271347"/>
                  <a:pt x="49336" y="271347"/>
                </a:cubicBezTo>
                <a:cubicBezTo>
                  <a:pt x="28911" y="271347"/>
                  <a:pt x="12334" y="254770"/>
                  <a:pt x="12334" y="234345"/>
                </a:cubicBezTo>
                <a:cubicBezTo>
                  <a:pt x="12334" y="213920"/>
                  <a:pt x="28911" y="197343"/>
                  <a:pt x="49336" y="197343"/>
                </a:cubicBezTo>
                <a:close/>
                <a:moveTo>
                  <a:pt x="201454" y="271347"/>
                </a:moveTo>
                <a:lnTo>
                  <a:pt x="193232" y="271347"/>
                </a:lnTo>
                <a:lnTo>
                  <a:pt x="193232" y="263140"/>
                </a:lnTo>
                <a:cubicBezTo>
                  <a:pt x="184713" y="262992"/>
                  <a:pt x="175915" y="260953"/>
                  <a:pt x="168564" y="257154"/>
                </a:cubicBezTo>
                <a:lnTo>
                  <a:pt x="172297" y="243636"/>
                </a:lnTo>
                <a:cubicBezTo>
                  <a:pt x="180158" y="246695"/>
                  <a:pt x="190617" y="249935"/>
                  <a:pt x="198823" y="248077"/>
                </a:cubicBezTo>
                <a:cubicBezTo>
                  <a:pt x="208263" y="245939"/>
                  <a:pt x="210203" y="236220"/>
                  <a:pt x="199760" y="231549"/>
                </a:cubicBezTo>
                <a:cubicBezTo>
                  <a:pt x="192097" y="227981"/>
                  <a:pt x="168695" y="224922"/>
                  <a:pt x="168695" y="204891"/>
                </a:cubicBezTo>
                <a:cubicBezTo>
                  <a:pt x="168695" y="193676"/>
                  <a:pt x="177230" y="183644"/>
                  <a:pt x="193232" y="181457"/>
                </a:cubicBezTo>
                <a:lnTo>
                  <a:pt x="193232" y="172675"/>
                </a:lnTo>
                <a:lnTo>
                  <a:pt x="201454" y="172675"/>
                </a:lnTo>
                <a:lnTo>
                  <a:pt x="201454" y="181046"/>
                </a:lnTo>
                <a:cubicBezTo>
                  <a:pt x="207408" y="181210"/>
                  <a:pt x="214084" y="182246"/>
                  <a:pt x="221534" y="184499"/>
                </a:cubicBezTo>
                <a:lnTo>
                  <a:pt x="218557" y="198050"/>
                </a:lnTo>
                <a:cubicBezTo>
                  <a:pt x="212242" y="195830"/>
                  <a:pt x="205270" y="193824"/>
                  <a:pt x="198478" y="194235"/>
                </a:cubicBezTo>
                <a:cubicBezTo>
                  <a:pt x="186226" y="194942"/>
                  <a:pt x="185157" y="205549"/>
                  <a:pt x="193692" y="209989"/>
                </a:cubicBezTo>
                <a:cubicBezTo>
                  <a:pt x="207769" y="216600"/>
                  <a:pt x="226122" y="221501"/>
                  <a:pt x="226122" y="239130"/>
                </a:cubicBezTo>
                <a:cubicBezTo>
                  <a:pt x="226139" y="253257"/>
                  <a:pt x="215071" y="260772"/>
                  <a:pt x="201454" y="262680"/>
                </a:cubicBezTo>
                <a:lnTo>
                  <a:pt x="201454" y="271347"/>
                </a:lnTo>
                <a:close/>
                <a:moveTo>
                  <a:pt x="345350" y="215844"/>
                </a:moveTo>
                <a:cubicBezTo>
                  <a:pt x="355563" y="215844"/>
                  <a:pt x="363851" y="224132"/>
                  <a:pt x="363851" y="234345"/>
                </a:cubicBezTo>
                <a:cubicBezTo>
                  <a:pt x="363851" y="244557"/>
                  <a:pt x="355563" y="252846"/>
                  <a:pt x="345350" y="252846"/>
                </a:cubicBezTo>
                <a:cubicBezTo>
                  <a:pt x="335138" y="252846"/>
                  <a:pt x="326849" y="244557"/>
                  <a:pt x="326849" y="234345"/>
                </a:cubicBezTo>
                <a:cubicBezTo>
                  <a:pt x="326849" y="224132"/>
                  <a:pt x="335138" y="215844"/>
                  <a:pt x="345350" y="215844"/>
                </a:cubicBezTo>
                <a:close/>
                <a:moveTo>
                  <a:pt x="49336" y="215844"/>
                </a:moveTo>
                <a:cubicBezTo>
                  <a:pt x="59548" y="215844"/>
                  <a:pt x="67837" y="224132"/>
                  <a:pt x="67837" y="234345"/>
                </a:cubicBezTo>
                <a:cubicBezTo>
                  <a:pt x="67837" y="244557"/>
                  <a:pt x="59548" y="252846"/>
                  <a:pt x="49336" y="252846"/>
                </a:cubicBezTo>
                <a:cubicBezTo>
                  <a:pt x="39123" y="252846"/>
                  <a:pt x="30835" y="244557"/>
                  <a:pt x="30835" y="234345"/>
                </a:cubicBezTo>
                <a:cubicBezTo>
                  <a:pt x="30835" y="224132"/>
                  <a:pt x="39123" y="215844"/>
                  <a:pt x="49336" y="215844"/>
                </a:cubicBezTo>
                <a:close/>
                <a:moveTo>
                  <a:pt x="19438" y="164453"/>
                </a:moveTo>
                <a:lnTo>
                  <a:pt x="2730" y="164453"/>
                </a:lnTo>
                <a:cubicBezTo>
                  <a:pt x="14718" y="93179"/>
                  <a:pt x="64942" y="34831"/>
                  <a:pt x="131562" y="11249"/>
                </a:cubicBezTo>
                <a:lnTo>
                  <a:pt x="131562" y="28796"/>
                </a:lnTo>
                <a:cubicBezTo>
                  <a:pt x="74069" y="51276"/>
                  <a:pt x="30868" y="102322"/>
                  <a:pt x="19438" y="164453"/>
                </a:cubicBezTo>
                <a:close/>
                <a:moveTo>
                  <a:pt x="391956" y="164453"/>
                </a:moveTo>
                <a:lnTo>
                  <a:pt x="375248" y="164453"/>
                </a:lnTo>
                <a:cubicBezTo>
                  <a:pt x="363818" y="102322"/>
                  <a:pt x="320617" y="51276"/>
                  <a:pt x="263124" y="28796"/>
                </a:cubicBezTo>
                <a:lnTo>
                  <a:pt x="263124" y="11249"/>
                </a:lnTo>
                <a:cubicBezTo>
                  <a:pt x="329744" y="34831"/>
                  <a:pt x="379968" y="93179"/>
                  <a:pt x="391956" y="164453"/>
                </a:cubicBezTo>
                <a:close/>
                <a:moveTo>
                  <a:pt x="164453" y="115117"/>
                </a:moveTo>
                <a:lnTo>
                  <a:pt x="148007" y="115117"/>
                </a:lnTo>
                <a:cubicBezTo>
                  <a:pt x="148007" y="96961"/>
                  <a:pt x="162742" y="82226"/>
                  <a:pt x="180898" y="82226"/>
                </a:cubicBezTo>
                <a:lnTo>
                  <a:pt x="213788" y="82226"/>
                </a:lnTo>
                <a:cubicBezTo>
                  <a:pt x="229625" y="82226"/>
                  <a:pt x="246679" y="94725"/>
                  <a:pt x="246679" y="115117"/>
                </a:cubicBezTo>
                <a:lnTo>
                  <a:pt x="230234" y="115117"/>
                </a:lnTo>
                <a:cubicBezTo>
                  <a:pt x="230234" y="104937"/>
                  <a:pt x="221698" y="98672"/>
                  <a:pt x="213788" y="98672"/>
                </a:cubicBezTo>
                <a:lnTo>
                  <a:pt x="180898" y="98672"/>
                </a:lnTo>
                <a:cubicBezTo>
                  <a:pt x="171820" y="98672"/>
                  <a:pt x="164453" y="106055"/>
                  <a:pt x="164453" y="115117"/>
                </a:cubicBezTo>
                <a:close/>
                <a:moveTo>
                  <a:pt x="197343" y="0"/>
                </a:moveTo>
                <a:cubicBezTo>
                  <a:pt x="217768" y="0"/>
                  <a:pt x="234345" y="16577"/>
                  <a:pt x="234345" y="37002"/>
                </a:cubicBezTo>
                <a:cubicBezTo>
                  <a:pt x="234345" y="57427"/>
                  <a:pt x="217768" y="74004"/>
                  <a:pt x="197343" y="74004"/>
                </a:cubicBezTo>
                <a:cubicBezTo>
                  <a:pt x="176918" y="74004"/>
                  <a:pt x="160341" y="57427"/>
                  <a:pt x="160341" y="37002"/>
                </a:cubicBezTo>
                <a:cubicBezTo>
                  <a:pt x="160341" y="16577"/>
                  <a:pt x="176918" y="0"/>
                  <a:pt x="197343" y="0"/>
                </a:cubicBezTo>
                <a:close/>
                <a:moveTo>
                  <a:pt x="197343" y="18501"/>
                </a:moveTo>
                <a:cubicBezTo>
                  <a:pt x="207556" y="18501"/>
                  <a:pt x="215844" y="26789"/>
                  <a:pt x="215844" y="37002"/>
                </a:cubicBezTo>
                <a:cubicBezTo>
                  <a:pt x="215844" y="47214"/>
                  <a:pt x="207556" y="55503"/>
                  <a:pt x="197343" y="55503"/>
                </a:cubicBezTo>
                <a:cubicBezTo>
                  <a:pt x="187131" y="55503"/>
                  <a:pt x="178842" y="47214"/>
                  <a:pt x="178842" y="37002"/>
                </a:cubicBezTo>
                <a:cubicBezTo>
                  <a:pt x="178842" y="26789"/>
                  <a:pt x="187131" y="18501"/>
                  <a:pt x="197343" y="18501"/>
                </a:cubicBezTo>
                <a:close/>
              </a:path>
            </a:pathLst>
          </a:custGeom>
          <a:solidFill>
            <a:schemeClr val="bg1"/>
          </a:solidFill>
          <a:ln w="16272" cap="flat">
            <a:noFill/>
            <a:prstDash val="solid"/>
            <a:miter/>
          </a:ln>
        </p:spPr>
        <p:txBody>
          <a:bodyPr lIns="0" tIns="0" rIns="0" bIns="0" rtlCol="0" anchor="ctr"/>
          <a:lstStyle/>
          <a:p>
            <a:endParaRPr lang="zh-CN" altLang="en-US" dirty="0"/>
          </a:p>
        </p:txBody>
      </p:sp>
      <p:sp>
        <p:nvSpPr>
          <p:cNvPr id="26" name="图形 11"/>
          <p:cNvSpPr/>
          <p:nvPr>
            <p:custDataLst>
              <p:tags r:id="rId19"/>
            </p:custDataLst>
          </p:nvPr>
        </p:nvSpPr>
        <p:spPr>
          <a:xfrm>
            <a:off x="6622351" y="3056181"/>
            <a:ext cx="322024" cy="295188"/>
          </a:xfrm>
          <a:custGeom>
            <a:avLst/>
            <a:gdLst>
              <a:gd name="connsiteX0" fmla="*/ 406326 w 406326"/>
              <a:gd name="connsiteY0" fmla="*/ 372466 h 372465"/>
              <a:gd name="connsiteX1" fmla="*/ 0 w 406326"/>
              <a:gd name="connsiteY1" fmla="*/ 372466 h 372465"/>
              <a:gd name="connsiteX2" fmla="*/ 0 w 406326"/>
              <a:gd name="connsiteY2" fmla="*/ 147716 h 372465"/>
              <a:gd name="connsiteX3" fmla="*/ 33861 w 406326"/>
              <a:gd name="connsiteY3" fmla="*/ 123083 h 372465"/>
              <a:gd name="connsiteX4" fmla="*/ 33861 w 406326"/>
              <a:gd name="connsiteY4" fmla="*/ 0 h 372465"/>
              <a:gd name="connsiteX5" fmla="*/ 372466 w 406326"/>
              <a:gd name="connsiteY5" fmla="*/ 0 h 372465"/>
              <a:gd name="connsiteX6" fmla="*/ 372466 w 406326"/>
              <a:gd name="connsiteY6" fmla="*/ 123117 h 372465"/>
              <a:gd name="connsiteX7" fmla="*/ 406326 w 406326"/>
              <a:gd name="connsiteY7" fmla="*/ 147716 h 372465"/>
              <a:gd name="connsiteX8" fmla="*/ 406326 w 406326"/>
              <a:gd name="connsiteY8" fmla="*/ 372466 h 372465"/>
              <a:gd name="connsiteX9" fmla="*/ 389396 w 406326"/>
              <a:gd name="connsiteY9" fmla="*/ 355535 h 372465"/>
              <a:gd name="connsiteX10" fmla="*/ 389396 w 406326"/>
              <a:gd name="connsiteY10" fmla="*/ 158603 h 372465"/>
              <a:gd name="connsiteX11" fmla="*/ 372466 w 406326"/>
              <a:gd name="connsiteY11" fmla="*/ 145668 h 372465"/>
              <a:gd name="connsiteX12" fmla="*/ 372466 w 406326"/>
              <a:gd name="connsiteY12" fmla="*/ 199354 h 372465"/>
              <a:gd name="connsiteX13" fmla="*/ 203163 w 406326"/>
              <a:gd name="connsiteY13" fmla="*/ 308114 h 372465"/>
              <a:gd name="connsiteX14" fmla="*/ 34927 w 406326"/>
              <a:gd name="connsiteY14" fmla="*/ 199557 h 372465"/>
              <a:gd name="connsiteX15" fmla="*/ 33861 w 406326"/>
              <a:gd name="connsiteY15" fmla="*/ 146481 h 372465"/>
              <a:gd name="connsiteX16" fmla="*/ 16930 w 406326"/>
              <a:gd name="connsiteY16" fmla="*/ 158450 h 372465"/>
              <a:gd name="connsiteX17" fmla="*/ 16930 w 406326"/>
              <a:gd name="connsiteY17" fmla="*/ 355535 h 372465"/>
              <a:gd name="connsiteX18" fmla="*/ 389396 w 406326"/>
              <a:gd name="connsiteY18" fmla="*/ 355535 h 372465"/>
              <a:gd name="connsiteX19" fmla="*/ 50791 w 406326"/>
              <a:gd name="connsiteY19" fmla="*/ 190211 h 372465"/>
              <a:gd name="connsiteX20" fmla="*/ 50791 w 406326"/>
              <a:gd name="connsiteY20" fmla="*/ 16930 h 372465"/>
              <a:gd name="connsiteX21" fmla="*/ 355535 w 406326"/>
              <a:gd name="connsiteY21" fmla="*/ 16930 h 372465"/>
              <a:gd name="connsiteX22" fmla="*/ 355535 w 406326"/>
              <a:gd name="connsiteY22" fmla="*/ 190178 h 372465"/>
              <a:gd name="connsiteX23" fmla="*/ 203163 w 406326"/>
              <a:gd name="connsiteY23" fmla="*/ 287814 h 372465"/>
              <a:gd name="connsiteX24" fmla="*/ 50791 w 406326"/>
              <a:gd name="connsiteY24" fmla="*/ 190211 h 372465"/>
              <a:gd name="connsiteX25" fmla="*/ 210511 w 406326"/>
              <a:gd name="connsiteY25" fmla="*/ 50791 h 372465"/>
              <a:gd name="connsiteX26" fmla="*/ 203434 w 406326"/>
              <a:gd name="connsiteY26" fmla="*/ 60610 h 372465"/>
              <a:gd name="connsiteX27" fmla="*/ 127197 w 406326"/>
              <a:gd name="connsiteY27" fmla="*/ 128873 h 372465"/>
              <a:gd name="connsiteX28" fmla="*/ 108015 w 406326"/>
              <a:gd name="connsiteY28" fmla="*/ 157197 h 372465"/>
              <a:gd name="connsiteX29" fmla="*/ 138997 w 406326"/>
              <a:gd name="connsiteY29" fmla="*/ 185894 h 372465"/>
              <a:gd name="connsiteX30" fmla="*/ 150612 w 406326"/>
              <a:gd name="connsiteY30" fmla="*/ 184100 h 372465"/>
              <a:gd name="connsiteX31" fmla="*/ 180239 w 406326"/>
              <a:gd name="connsiteY31" fmla="*/ 216792 h 372465"/>
              <a:gd name="connsiteX32" fmla="*/ 187570 w 406326"/>
              <a:gd name="connsiteY32" fmla="*/ 220093 h 372465"/>
              <a:gd name="connsiteX33" fmla="*/ 214557 w 406326"/>
              <a:gd name="connsiteY33" fmla="*/ 213795 h 372465"/>
              <a:gd name="connsiteX34" fmla="*/ 217621 w 406326"/>
              <a:gd name="connsiteY34" fmla="*/ 204771 h 372465"/>
              <a:gd name="connsiteX35" fmla="*/ 196052 w 406326"/>
              <a:gd name="connsiteY35" fmla="*/ 171266 h 372465"/>
              <a:gd name="connsiteX36" fmla="*/ 247232 w 406326"/>
              <a:gd name="connsiteY36" fmla="*/ 170538 h 372465"/>
              <a:gd name="connsiteX37" fmla="*/ 256663 w 406326"/>
              <a:gd name="connsiteY37" fmla="*/ 175279 h 372465"/>
              <a:gd name="connsiteX38" fmla="*/ 261369 w 406326"/>
              <a:gd name="connsiteY38" fmla="*/ 165849 h 372465"/>
              <a:gd name="connsiteX39" fmla="*/ 217571 w 406326"/>
              <a:gd name="connsiteY39" fmla="*/ 55904 h 372465"/>
              <a:gd name="connsiteX40" fmla="*/ 210511 w 406326"/>
              <a:gd name="connsiteY40" fmla="*/ 50791 h 372465"/>
              <a:gd name="connsiteX41" fmla="*/ 210409 w 406326"/>
              <a:gd name="connsiteY41" fmla="*/ 83652 h 372465"/>
              <a:gd name="connsiteX42" fmla="*/ 237379 w 406326"/>
              <a:gd name="connsiteY42" fmla="*/ 151390 h 372465"/>
              <a:gd name="connsiteX43" fmla="*/ 170014 w 406326"/>
              <a:gd name="connsiteY43" fmla="*/ 162073 h 372465"/>
              <a:gd name="connsiteX44" fmla="*/ 195087 w 406326"/>
              <a:gd name="connsiteY44" fmla="*/ 201030 h 372465"/>
              <a:gd name="connsiteX45" fmla="*/ 189907 w 406326"/>
              <a:gd name="connsiteY45" fmla="*/ 202232 h 372465"/>
              <a:gd name="connsiteX46" fmla="*/ 155860 w 406326"/>
              <a:gd name="connsiteY46" fmla="*/ 164697 h 372465"/>
              <a:gd name="connsiteX47" fmla="*/ 138997 w 406326"/>
              <a:gd name="connsiteY47" fmla="*/ 168964 h 372465"/>
              <a:gd name="connsiteX48" fmla="*/ 134663 w 406326"/>
              <a:gd name="connsiteY48" fmla="*/ 144076 h 372465"/>
              <a:gd name="connsiteX49" fmla="*/ 210409 w 406326"/>
              <a:gd name="connsiteY49" fmla="*/ 83652 h 372465"/>
              <a:gd name="connsiteX50" fmla="*/ 252058 w 406326"/>
              <a:gd name="connsiteY50" fmla="*/ 60695 h 372465"/>
              <a:gd name="connsiteX51" fmla="*/ 284987 w 406326"/>
              <a:gd name="connsiteY51" fmla="*/ 94166 h 372465"/>
              <a:gd name="connsiteX52" fmla="*/ 284665 w 406326"/>
              <a:gd name="connsiteY52" fmla="*/ 141198 h 372465"/>
              <a:gd name="connsiteX53" fmla="*/ 298700 w 406326"/>
              <a:gd name="connsiteY53" fmla="*/ 147158 h 372465"/>
              <a:gd name="connsiteX54" fmla="*/ 304745 w 406326"/>
              <a:gd name="connsiteY54" fmla="*/ 117259 h 372465"/>
              <a:gd name="connsiteX55" fmla="*/ 257983 w 406326"/>
              <a:gd name="connsiteY55" fmla="*/ 46626 h 372465"/>
              <a:gd name="connsiteX56" fmla="*/ 252058 w 406326"/>
              <a:gd name="connsiteY56" fmla="*/ 60695 h 372465"/>
              <a:gd name="connsiteX57" fmla="*/ 241933 w 406326"/>
              <a:gd name="connsiteY57" fmla="*/ 84719 h 372465"/>
              <a:gd name="connsiteX58" fmla="*/ 260895 w 406326"/>
              <a:gd name="connsiteY58" fmla="*/ 103986 h 372465"/>
              <a:gd name="connsiteX59" fmla="*/ 260726 w 406326"/>
              <a:gd name="connsiteY59" fmla="*/ 131057 h 372465"/>
              <a:gd name="connsiteX60" fmla="*/ 274406 w 406326"/>
              <a:gd name="connsiteY60" fmla="*/ 136864 h 372465"/>
              <a:gd name="connsiteX61" fmla="*/ 274676 w 406326"/>
              <a:gd name="connsiteY61" fmla="*/ 98382 h 372465"/>
              <a:gd name="connsiteX62" fmla="*/ 247706 w 406326"/>
              <a:gd name="connsiteY62" fmla="*/ 70989 h 372465"/>
              <a:gd name="connsiteX63" fmla="*/ 241933 w 406326"/>
              <a:gd name="connsiteY63" fmla="*/ 84719 h 37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06326" h="372465">
                <a:moveTo>
                  <a:pt x="406326" y="372466"/>
                </a:moveTo>
                <a:lnTo>
                  <a:pt x="0" y="372466"/>
                </a:lnTo>
                <a:lnTo>
                  <a:pt x="0" y="147716"/>
                </a:lnTo>
                <a:lnTo>
                  <a:pt x="33861" y="123083"/>
                </a:lnTo>
                <a:lnTo>
                  <a:pt x="33861" y="0"/>
                </a:lnTo>
                <a:lnTo>
                  <a:pt x="372466" y="0"/>
                </a:lnTo>
                <a:lnTo>
                  <a:pt x="372466" y="123117"/>
                </a:lnTo>
                <a:lnTo>
                  <a:pt x="406326" y="147716"/>
                </a:lnTo>
                <a:lnTo>
                  <a:pt x="406326" y="372466"/>
                </a:lnTo>
                <a:close/>
                <a:moveTo>
                  <a:pt x="389396" y="355535"/>
                </a:moveTo>
                <a:lnTo>
                  <a:pt x="389396" y="158603"/>
                </a:lnTo>
                <a:lnTo>
                  <a:pt x="372466" y="145668"/>
                </a:lnTo>
                <a:lnTo>
                  <a:pt x="372466" y="199354"/>
                </a:lnTo>
                <a:lnTo>
                  <a:pt x="203163" y="308114"/>
                </a:lnTo>
                <a:lnTo>
                  <a:pt x="34927" y="199557"/>
                </a:lnTo>
                <a:lnTo>
                  <a:pt x="33861" y="146481"/>
                </a:lnTo>
                <a:lnTo>
                  <a:pt x="16930" y="158450"/>
                </a:lnTo>
                <a:lnTo>
                  <a:pt x="16930" y="355535"/>
                </a:lnTo>
                <a:lnTo>
                  <a:pt x="389396" y="355535"/>
                </a:lnTo>
                <a:close/>
                <a:moveTo>
                  <a:pt x="50791" y="190211"/>
                </a:moveTo>
                <a:lnTo>
                  <a:pt x="50791" y="16930"/>
                </a:lnTo>
                <a:lnTo>
                  <a:pt x="355535" y="16930"/>
                </a:lnTo>
                <a:lnTo>
                  <a:pt x="355535" y="190178"/>
                </a:lnTo>
                <a:lnTo>
                  <a:pt x="203163" y="287814"/>
                </a:lnTo>
                <a:lnTo>
                  <a:pt x="50791" y="190211"/>
                </a:lnTo>
                <a:close/>
                <a:moveTo>
                  <a:pt x="210511" y="50791"/>
                </a:moveTo>
                <a:cubicBezTo>
                  <a:pt x="205466" y="50791"/>
                  <a:pt x="201826" y="55768"/>
                  <a:pt x="203434" y="60610"/>
                </a:cubicBezTo>
                <a:cubicBezTo>
                  <a:pt x="203434" y="60610"/>
                  <a:pt x="192937" y="96604"/>
                  <a:pt x="127197" y="128873"/>
                </a:cubicBezTo>
                <a:cubicBezTo>
                  <a:pt x="114076" y="135323"/>
                  <a:pt x="108015" y="146379"/>
                  <a:pt x="108015" y="157197"/>
                </a:cubicBezTo>
                <a:cubicBezTo>
                  <a:pt x="108015" y="173924"/>
                  <a:pt x="121271" y="185894"/>
                  <a:pt x="138997" y="185894"/>
                </a:cubicBezTo>
                <a:cubicBezTo>
                  <a:pt x="142857" y="185894"/>
                  <a:pt x="146785" y="185302"/>
                  <a:pt x="150612" y="184100"/>
                </a:cubicBezTo>
                <a:lnTo>
                  <a:pt x="180239" y="216792"/>
                </a:lnTo>
                <a:cubicBezTo>
                  <a:pt x="182136" y="218925"/>
                  <a:pt x="184811" y="220093"/>
                  <a:pt x="187570" y="220093"/>
                </a:cubicBezTo>
                <a:cubicBezTo>
                  <a:pt x="188569" y="220093"/>
                  <a:pt x="212492" y="214489"/>
                  <a:pt x="214557" y="213795"/>
                </a:cubicBezTo>
                <a:cubicBezTo>
                  <a:pt x="218299" y="212576"/>
                  <a:pt x="219856" y="208056"/>
                  <a:pt x="217621" y="204771"/>
                </a:cubicBezTo>
                <a:lnTo>
                  <a:pt x="196052" y="171266"/>
                </a:lnTo>
                <a:cubicBezTo>
                  <a:pt x="212695" y="165730"/>
                  <a:pt x="233739" y="166509"/>
                  <a:pt x="247232" y="170538"/>
                </a:cubicBezTo>
                <a:cubicBezTo>
                  <a:pt x="248959" y="175855"/>
                  <a:pt x="254292" y="176075"/>
                  <a:pt x="256663" y="175279"/>
                </a:cubicBezTo>
                <a:cubicBezTo>
                  <a:pt x="260557" y="173975"/>
                  <a:pt x="262673" y="169743"/>
                  <a:pt x="261369" y="165849"/>
                </a:cubicBezTo>
                <a:lnTo>
                  <a:pt x="217571" y="55904"/>
                </a:lnTo>
                <a:cubicBezTo>
                  <a:pt x="216538" y="52772"/>
                  <a:pt x="213643" y="50791"/>
                  <a:pt x="210511" y="50791"/>
                </a:cubicBezTo>
                <a:close/>
                <a:moveTo>
                  <a:pt x="210409" y="83652"/>
                </a:moveTo>
                <a:lnTo>
                  <a:pt x="237379" y="151390"/>
                </a:lnTo>
                <a:cubicBezTo>
                  <a:pt x="207903" y="147547"/>
                  <a:pt x="191989" y="154776"/>
                  <a:pt x="170014" y="162073"/>
                </a:cubicBezTo>
                <a:lnTo>
                  <a:pt x="195087" y="201030"/>
                </a:lnTo>
                <a:lnTo>
                  <a:pt x="189907" y="202232"/>
                </a:lnTo>
                <a:lnTo>
                  <a:pt x="155860" y="164697"/>
                </a:lnTo>
                <a:cubicBezTo>
                  <a:pt x="145312" y="168033"/>
                  <a:pt x="143247" y="168964"/>
                  <a:pt x="138997" y="168964"/>
                </a:cubicBezTo>
                <a:cubicBezTo>
                  <a:pt x="122778" y="168964"/>
                  <a:pt x="119494" y="151526"/>
                  <a:pt x="134663" y="144076"/>
                </a:cubicBezTo>
                <a:cubicBezTo>
                  <a:pt x="178140" y="122727"/>
                  <a:pt x="199845" y="99414"/>
                  <a:pt x="210409" y="83652"/>
                </a:cubicBezTo>
                <a:close/>
                <a:moveTo>
                  <a:pt x="252058" y="60695"/>
                </a:moveTo>
                <a:cubicBezTo>
                  <a:pt x="266516" y="66807"/>
                  <a:pt x="278604" y="78455"/>
                  <a:pt x="284987" y="94166"/>
                </a:cubicBezTo>
                <a:cubicBezTo>
                  <a:pt x="291353" y="109894"/>
                  <a:pt x="290760" y="126740"/>
                  <a:pt x="284665" y="141198"/>
                </a:cubicBezTo>
                <a:lnTo>
                  <a:pt x="298700" y="147158"/>
                </a:lnTo>
                <a:cubicBezTo>
                  <a:pt x="302645" y="137795"/>
                  <a:pt x="304745" y="127620"/>
                  <a:pt x="304745" y="117259"/>
                </a:cubicBezTo>
                <a:cubicBezTo>
                  <a:pt x="304745" y="87106"/>
                  <a:pt x="286917" y="58866"/>
                  <a:pt x="257983" y="46626"/>
                </a:cubicBezTo>
                <a:lnTo>
                  <a:pt x="252058" y="60695"/>
                </a:lnTo>
                <a:close/>
                <a:moveTo>
                  <a:pt x="241933" y="84719"/>
                </a:moveTo>
                <a:cubicBezTo>
                  <a:pt x="250246" y="88224"/>
                  <a:pt x="257238" y="94928"/>
                  <a:pt x="260895" y="103986"/>
                </a:cubicBezTo>
                <a:cubicBezTo>
                  <a:pt x="264569" y="113043"/>
                  <a:pt x="264230" y="122727"/>
                  <a:pt x="260726" y="131057"/>
                </a:cubicBezTo>
                <a:lnTo>
                  <a:pt x="274406" y="136864"/>
                </a:lnTo>
                <a:cubicBezTo>
                  <a:pt x="279383" y="124996"/>
                  <a:pt x="279891" y="111249"/>
                  <a:pt x="274676" y="98382"/>
                </a:cubicBezTo>
                <a:cubicBezTo>
                  <a:pt x="269462" y="85515"/>
                  <a:pt x="259541" y="75983"/>
                  <a:pt x="247706" y="70989"/>
                </a:cubicBezTo>
                <a:lnTo>
                  <a:pt x="241933" y="84719"/>
                </a:lnTo>
                <a:close/>
              </a:path>
            </a:pathLst>
          </a:custGeom>
          <a:solidFill>
            <a:schemeClr val="bg1"/>
          </a:solidFill>
          <a:ln w="16669" cap="flat">
            <a:noFill/>
            <a:prstDash val="solid"/>
            <a:miter/>
          </a:ln>
        </p:spPr>
        <p:txBody>
          <a:bodyPr lIns="0" tIns="0" rIns="0" bIns="0" rtlCol="0" anchor="ctr"/>
          <a:lstStyle/>
          <a:p>
            <a:endParaRPr lang="zh-CN" altLang="en-US"/>
          </a:p>
        </p:txBody>
      </p:sp>
      <p:sp>
        <p:nvSpPr>
          <p:cNvPr id="28" name="图形 14"/>
          <p:cNvSpPr/>
          <p:nvPr>
            <p:custDataLst>
              <p:tags r:id="rId20"/>
            </p:custDataLst>
          </p:nvPr>
        </p:nvSpPr>
        <p:spPr>
          <a:xfrm>
            <a:off x="1851003" y="3000823"/>
            <a:ext cx="322024" cy="350655"/>
          </a:xfrm>
          <a:custGeom>
            <a:avLst/>
            <a:gdLst>
              <a:gd name="connsiteX0" fmla="*/ 173755 w 372465"/>
              <a:gd name="connsiteY0" fmla="*/ 67789 h 405581"/>
              <a:gd name="connsiteX1" fmla="*/ 270512 w 372465"/>
              <a:gd name="connsiteY1" fmla="*/ 0 h 405581"/>
              <a:gd name="connsiteX2" fmla="*/ 372466 w 372465"/>
              <a:gd name="connsiteY2" fmla="*/ 99042 h 405581"/>
              <a:gd name="connsiteX3" fmla="*/ 330462 w 372465"/>
              <a:gd name="connsiteY3" fmla="*/ 187113 h 405581"/>
              <a:gd name="connsiteX4" fmla="*/ 337860 w 372465"/>
              <a:gd name="connsiteY4" fmla="*/ 236651 h 405581"/>
              <a:gd name="connsiteX5" fmla="*/ 169607 w 372465"/>
              <a:gd name="connsiteY5" fmla="*/ 405581 h 405581"/>
              <a:gd name="connsiteX6" fmla="*/ 168930 w 372465"/>
              <a:gd name="connsiteY6" fmla="*/ 405581 h 405581"/>
              <a:gd name="connsiteX7" fmla="*/ 0 w 372465"/>
              <a:gd name="connsiteY7" fmla="*/ 236651 h 405581"/>
              <a:gd name="connsiteX8" fmla="*/ 168930 w 372465"/>
              <a:gd name="connsiteY8" fmla="*/ 67721 h 405581"/>
              <a:gd name="connsiteX9" fmla="*/ 169607 w 372465"/>
              <a:gd name="connsiteY9" fmla="*/ 67721 h 405581"/>
              <a:gd name="connsiteX10" fmla="*/ 173755 w 372465"/>
              <a:gd name="connsiteY10" fmla="*/ 67789 h 405581"/>
              <a:gd name="connsiteX11" fmla="*/ 221719 w 372465"/>
              <a:gd name="connsiteY11" fmla="*/ 304745 h 405581"/>
              <a:gd name="connsiteX12" fmla="*/ 116886 w 372465"/>
              <a:gd name="connsiteY12" fmla="*/ 304745 h 405581"/>
              <a:gd name="connsiteX13" fmla="*/ 169303 w 372465"/>
              <a:gd name="connsiteY13" fmla="*/ 388651 h 405581"/>
              <a:gd name="connsiteX14" fmla="*/ 221719 w 372465"/>
              <a:gd name="connsiteY14" fmla="*/ 304745 h 405581"/>
              <a:gd name="connsiteX15" fmla="*/ 99567 w 372465"/>
              <a:gd name="connsiteY15" fmla="*/ 304745 h 405581"/>
              <a:gd name="connsiteX16" fmla="*/ 32421 w 372465"/>
              <a:gd name="connsiteY16" fmla="*/ 304745 h 405581"/>
              <a:gd name="connsiteX17" fmla="*/ 132936 w 372465"/>
              <a:gd name="connsiteY17" fmla="*/ 385112 h 405581"/>
              <a:gd name="connsiteX18" fmla="*/ 99567 w 372465"/>
              <a:gd name="connsiteY18" fmla="*/ 304745 h 405581"/>
              <a:gd name="connsiteX19" fmla="*/ 305439 w 372465"/>
              <a:gd name="connsiteY19" fmla="*/ 304745 h 405581"/>
              <a:gd name="connsiteX20" fmla="*/ 239038 w 372465"/>
              <a:gd name="connsiteY20" fmla="*/ 304745 h 405581"/>
              <a:gd name="connsiteX21" fmla="*/ 205855 w 372465"/>
              <a:gd name="connsiteY21" fmla="*/ 384875 h 405581"/>
              <a:gd name="connsiteX22" fmla="*/ 305439 w 372465"/>
              <a:gd name="connsiteY22" fmla="*/ 304745 h 405581"/>
              <a:gd name="connsiteX23" fmla="*/ 209749 w 372465"/>
              <a:gd name="connsiteY23" fmla="*/ 186233 h 405581"/>
              <a:gd name="connsiteX24" fmla="*/ 113704 w 372465"/>
              <a:gd name="connsiteY24" fmla="*/ 186233 h 405581"/>
              <a:gd name="connsiteX25" fmla="*/ 110047 w 372465"/>
              <a:gd name="connsiteY25" fmla="*/ 236668 h 405581"/>
              <a:gd name="connsiteX26" fmla="*/ 113805 w 372465"/>
              <a:gd name="connsiteY26" fmla="*/ 287814 h 405581"/>
              <a:gd name="connsiteX27" fmla="*/ 224800 w 372465"/>
              <a:gd name="connsiteY27" fmla="*/ 287814 h 405581"/>
              <a:gd name="connsiteX28" fmla="*/ 228558 w 372465"/>
              <a:gd name="connsiteY28" fmla="*/ 236668 h 405581"/>
              <a:gd name="connsiteX29" fmla="*/ 227001 w 372465"/>
              <a:gd name="connsiteY29" fmla="*/ 203502 h 405581"/>
              <a:gd name="connsiteX30" fmla="*/ 209749 w 372465"/>
              <a:gd name="connsiteY30" fmla="*/ 186233 h 405581"/>
              <a:gd name="connsiteX31" fmla="*/ 316951 w 372465"/>
              <a:gd name="connsiteY31" fmla="*/ 200725 h 405581"/>
              <a:gd name="connsiteX32" fmla="*/ 270512 w 372465"/>
              <a:gd name="connsiteY32" fmla="*/ 242153 h 405581"/>
              <a:gd name="connsiteX33" fmla="*/ 245116 w 372465"/>
              <a:gd name="connsiteY33" fmla="*/ 220026 h 405581"/>
              <a:gd name="connsiteX34" fmla="*/ 245489 w 372465"/>
              <a:gd name="connsiteY34" fmla="*/ 236668 h 405581"/>
              <a:gd name="connsiteX35" fmla="*/ 241933 w 372465"/>
              <a:gd name="connsiteY35" fmla="*/ 287814 h 405581"/>
              <a:gd name="connsiteX36" fmla="*/ 312617 w 372465"/>
              <a:gd name="connsiteY36" fmla="*/ 287814 h 405581"/>
              <a:gd name="connsiteX37" fmla="*/ 321302 w 372465"/>
              <a:gd name="connsiteY37" fmla="*/ 237024 h 405581"/>
              <a:gd name="connsiteX38" fmla="*/ 316951 w 372465"/>
              <a:gd name="connsiteY38" fmla="*/ 200725 h 405581"/>
              <a:gd name="connsiteX39" fmla="*/ 96570 w 372465"/>
              <a:gd name="connsiteY39" fmla="*/ 186233 h 405581"/>
              <a:gd name="connsiteX40" fmla="*/ 25243 w 372465"/>
              <a:gd name="connsiteY40" fmla="*/ 186233 h 405581"/>
              <a:gd name="connsiteX41" fmla="*/ 16558 w 372465"/>
              <a:gd name="connsiteY41" fmla="*/ 237024 h 405581"/>
              <a:gd name="connsiteX42" fmla="*/ 25243 w 372465"/>
              <a:gd name="connsiteY42" fmla="*/ 287814 h 405581"/>
              <a:gd name="connsiteX43" fmla="*/ 96672 w 372465"/>
              <a:gd name="connsiteY43" fmla="*/ 287814 h 405581"/>
              <a:gd name="connsiteX44" fmla="*/ 93116 w 372465"/>
              <a:gd name="connsiteY44" fmla="*/ 236668 h 405581"/>
              <a:gd name="connsiteX45" fmla="*/ 96570 w 372465"/>
              <a:gd name="connsiteY45" fmla="*/ 186233 h 405581"/>
              <a:gd name="connsiteX46" fmla="*/ 270512 w 372465"/>
              <a:gd name="connsiteY46" fmla="*/ 16930 h 405581"/>
              <a:gd name="connsiteX47" fmla="*/ 355535 w 372465"/>
              <a:gd name="connsiteY47" fmla="*/ 99042 h 405581"/>
              <a:gd name="connsiteX48" fmla="*/ 270512 w 372465"/>
              <a:gd name="connsiteY48" fmla="*/ 219772 h 405581"/>
              <a:gd name="connsiteX49" fmla="*/ 185505 w 372465"/>
              <a:gd name="connsiteY49" fmla="*/ 99042 h 405581"/>
              <a:gd name="connsiteX50" fmla="*/ 270512 w 372465"/>
              <a:gd name="connsiteY50" fmla="*/ 16930 h 405581"/>
              <a:gd name="connsiteX51" fmla="*/ 270884 w 372465"/>
              <a:gd name="connsiteY51" fmla="*/ 33861 h 405581"/>
              <a:gd name="connsiteX52" fmla="*/ 338605 w 372465"/>
              <a:gd name="connsiteY52" fmla="*/ 101582 h 405581"/>
              <a:gd name="connsiteX53" fmla="*/ 270884 w 372465"/>
              <a:gd name="connsiteY53" fmla="*/ 169303 h 405581"/>
              <a:gd name="connsiteX54" fmla="*/ 203163 w 372465"/>
              <a:gd name="connsiteY54" fmla="*/ 101582 h 405581"/>
              <a:gd name="connsiteX55" fmla="*/ 270884 w 372465"/>
              <a:gd name="connsiteY55" fmla="*/ 33861 h 405581"/>
              <a:gd name="connsiteX56" fmla="*/ 169641 w 372465"/>
              <a:gd name="connsiteY56" fmla="*/ 84651 h 405581"/>
              <a:gd name="connsiteX57" fmla="*/ 169201 w 372465"/>
              <a:gd name="connsiteY57" fmla="*/ 84651 h 405581"/>
              <a:gd name="connsiteX58" fmla="*/ 116734 w 372465"/>
              <a:gd name="connsiteY58" fmla="*/ 169303 h 405581"/>
              <a:gd name="connsiteX59" fmla="*/ 195257 w 372465"/>
              <a:gd name="connsiteY59" fmla="*/ 169303 h 405581"/>
              <a:gd name="connsiteX60" fmla="*/ 168575 w 372465"/>
              <a:gd name="connsiteY60" fmla="*/ 99042 h 405581"/>
              <a:gd name="connsiteX61" fmla="*/ 169641 w 372465"/>
              <a:gd name="connsiteY61" fmla="*/ 84651 h 405581"/>
              <a:gd name="connsiteX62" fmla="*/ 132174 w 372465"/>
              <a:gd name="connsiteY62" fmla="*/ 89121 h 405581"/>
              <a:gd name="connsiteX63" fmla="*/ 32421 w 372465"/>
              <a:gd name="connsiteY63" fmla="*/ 169303 h 405581"/>
              <a:gd name="connsiteX64" fmla="*/ 99414 w 372465"/>
              <a:gd name="connsiteY64" fmla="*/ 169303 h 405581"/>
              <a:gd name="connsiteX65" fmla="*/ 132174 w 372465"/>
              <a:gd name="connsiteY65" fmla="*/ 89121 h 405581"/>
              <a:gd name="connsiteX66" fmla="*/ 278994 w 372465"/>
              <a:gd name="connsiteY66" fmla="*/ 84651 h 405581"/>
              <a:gd name="connsiteX67" fmla="*/ 262063 w 372465"/>
              <a:gd name="connsiteY67" fmla="*/ 84651 h 405581"/>
              <a:gd name="connsiteX68" fmla="*/ 262063 w 372465"/>
              <a:gd name="connsiteY68" fmla="*/ 51553 h 405581"/>
              <a:gd name="connsiteX69" fmla="*/ 220804 w 372465"/>
              <a:gd name="connsiteY69" fmla="*/ 93116 h 405581"/>
              <a:gd name="connsiteX70" fmla="*/ 253954 w 372465"/>
              <a:gd name="connsiteY70" fmla="*/ 93116 h 405581"/>
              <a:gd name="connsiteX71" fmla="*/ 253954 w 372465"/>
              <a:gd name="connsiteY71" fmla="*/ 110047 h 405581"/>
              <a:gd name="connsiteX72" fmla="*/ 220804 w 372465"/>
              <a:gd name="connsiteY72" fmla="*/ 110047 h 405581"/>
              <a:gd name="connsiteX73" fmla="*/ 262063 w 372465"/>
              <a:gd name="connsiteY73" fmla="*/ 151610 h 405581"/>
              <a:gd name="connsiteX74" fmla="*/ 262063 w 372465"/>
              <a:gd name="connsiteY74" fmla="*/ 118512 h 405581"/>
              <a:gd name="connsiteX75" fmla="*/ 278994 w 372465"/>
              <a:gd name="connsiteY75" fmla="*/ 118512 h 405581"/>
              <a:gd name="connsiteX76" fmla="*/ 278994 w 372465"/>
              <a:gd name="connsiteY76" fmla="*/ 151729 h 405581"/>
              <a:gd name="connsiteX77" fmla="*/ 320964 w 372465"/>
              <a:gd name="connsiteY77" fmla="*/ 110047 h 405581"/>
              <a:gd name="connsiteX78" fmla="*/ 287814 w 372465"/>
              <a:gd name="connsiteY78" fmla="*/ 110047 h 405581"/>
              <a:gd name="connsiteX79" fmla="*/ 287814 w 372465"/>
              <a:gd name="connsiteY79" fmla="*/ 93116 h 405581"/>
              <a:gd name="connsiteX80" fmla="*/ 320964 w 372465"/>
              <a:gd name="connsiteY80" fmla="*/ 93116 h 405581"/>
              <a:gd name="connsiteX81" fmla="*/ 278994 w 372465"/>
              <a:gd name="connsiteY81" fmla="*/ 51434 h 405581"/>
              <a:gd name="connsiteX82" fmla="*/ 278994 w 372465"/>
              <a:gd name="connsiteY82" fmla="*/ 84651 h 40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72465" h="405581">
                <a:moveTo>
                  <a:pt x="173755" y="67789"/>
                </a:moveTo>
                <a:cubicBezTo>
                  <a:pt x="187215" y="28409"/>
                  <a:pt x="225443" y="0"/>
                  <a:pt x="270512" y="0"/>
                </a:cubicBezTo>
                <a:cubicBezTo>
                  <a:pt x="326822" y="0"/>
                  <a:pt x="372466" y="44357"/>
                  <a:pt x="372466" y="99042"/>
                </a:cubicBezTo>
                <a:cubicBezTo>
                  <a:pt x="372466" y="132665"/>
                  <a:pt x="356111" y="159872"/>
                  <a:pt x="330462" y="187113"/>
                </a:cubicBezTo>
                <a:cubicBezTo>
                  <a:pt x="335270" y="202774"/>
                  <a:pt x="337860" y="219416"/>
                  <a:pt x="337860" y="236651"/>
                </a:cubicBezTo>
                <a:cubicBezTo>
                  <a:pt x="337860" y="329666"/>
                  <a:pt x="262537" y="405209"/>
                  <a:pt x="169607" y="405581"/>
                </a:cubicBezTo>
                <a:lnTo>
                  <a:pt x="168930" y="405581"/>
                </a:lnTo>
                <a:cubicBezTo>
                  <a:pt x="75695" y="405581"/>
                  <a:pt x="0" y="329886"/>
                  <a:pt x="0" y="236651"/>
                </a:cubicBezTo>
                <a:cubicBezTo>
                  <a:pt x="0" y="143416"/>
                  <a:pt x="75695" y="67721"/>
                  <a:pt x="168930" y="67721"/>
                </a:cubicBezTo>
                <a:lnTo>
                  <a:pt x="169607" y="67721"/>
                </a:lnTo>
                <a:lnTo>
                  <a:pt x="173755" y="67789"/>
                </a:lnTo>
                <a:close/>
                <a:moveTo>
                  <a:pt x="221719" y="304745"/>
                </a:moveTo>
                <a:lnTo>
                  <a:pt x="116886" y="304745"/>
                </a:lnTo>
                <a:cubicBezTo>
                  <a:pt x="127620" y="355451"/>
                  <a:pt x="149308" y="388651"/>
                  <a:pt x="169303" y="388651"/>
                </a:cubicBezTo>
                <a:cubicBezTo>
                  <a:pt x="189297" y="388651"/>
                  <a:pt x="210985" y="355451"/>
                  <a:pt x="221719" y="304745"/>
                </a:cubicBezTo>
                <a:close/>
                <a:moveTo>
                  <a:pt x="99567" y="304745"/>
                </a:moveTo>
                <a:lnTo>
                  <a:pt x="32421" y="304745"/>
                </a:lnTo>
                <a:cubicBezTo>
                  <a:pt x="52196" y="344497"/>
                  <a:pt x="88833" y="374412"/>
                  <a:pt x="132936" y="385112"/>
                </a:cubicBezTo>
                <a:cubicBezTo>
                  <a:pt x="118190" y="367302"/>
                  <a:pt x="106390" y="339011"/>
                  <a:pt x="99567" y="304745"/>
                </a:cubicBezTo>
                <a:close/>
                <a:moveTo>
                  <a:pt x="305439" y="304745"/>
                </a:moveTo>
                <a:lnTo>
                  <a:pt x="239038" y="304745"/>
                </a:lnTo>
                <a:cubicBezTo>
                  <a:pt x="232249" y="338859"/>
                  <a:pt x="220517" y="367065"/>
                  <a:pt x="205855" y="384875"/>
                </a:cubicBezTo>
                <a:cubicBezTo>
                  <a:pt x="249552" y="373989"/>
                  <a:pt x="285800" y="344226"/>
                  <a:pt x="305439" y="304745"/>
                </a:cubicBezTo>
                <a:close/>
                <a:moveTo>
                  <a:pt x="209749" y="186233"/>
                </a:moveTo>
                <a:lnTo>
                  <a:pt x="113704" y="186233"/>
                </a:lnTo>
                <a:cubicBezTo>
                  <a:pt x="111367" y="201876"/>
                  <a:pt x="110047" y="218807"/>
                  <a:pt x="110047" y="236668"/>
                </a:cubicBezTo>
                <a:cubicBezTo>
                  <a:pt x="110047" y="254800"/>
                  <a:pt x="111401" y="271984"/>
                  <a:pt x="113805" y="287814"/>
                </a:cubicBezTo>
                <a:lnTo>
                  <a:pt x="224800" y="287814"/>
                </a:lnTo>
                <a:cubicBezTo>
                  <a:pt x="227204" y="271984"/>
                  <a:pt x="228558" y="254800"/>
                  <a:pt x="228558" y="236668"/>
                </a:cubicBezTo>
                <a:cubicBezTo>
                  <a:pt x="228558" y="225189"/>
                  <a:pt x="228017" y="214117"/>
                  <a:pt x="227001" y="203502"/>
                </a:cubicBezTo>
                <a:cubicBezTo>
                  <a:pt x="220889" y="197711"/>
                  <a:pt x="215116" y="191972"/>
                  <a:pt x="209749" y="186233"/>
                </a:cubicBezTo>
                <a:close/>
                <a:moveTo>
                  <a:pt x="316951" y="200725"/>
                </a:moveTo>
                <a:cubicBezTo>
                  <a:pt x="303102" y="214032"/>
                  <a:pt x="287357" y="227593"/>
                  <a:pt x="270512" y="242153"/>
                </a:cubicBezTo>
                <a:cubicBezTo>
                  <a:pt x="261708" y="234535"/>
                  <a:pt x="253209" y="227204"/>
                  <a:pt x="245116" y="220026"/>
                </a:cubicBezTo>
                <a:cubicBezTo>
                  <a:pt x="245370" y="225511"/>
                  <a:pt x="245489" y="231047"/>
                  <a:pt x="245489" y="236668"/>
                </a:cubicBezTo>
                <a:cubicBezTo>
                  <a:pt x="245489" y="254496"/>
                  <a:pt x="244236" y="271680"/>
                  <a:pt x="241933" y="287814"/>
                </a:cubicBezTo>
                <a:lnTo>
                  <a:pt x="312617" y="287814"/>
                </a:lnTo>
                <a:cubicBezTo>
                  <a:pt x="318238" y="271917"/>
                  <a:pt x="321302" y="254834"/>
                  <a:pt x="321302" y="237024"/>
                </a:cubicBezTo>
                <a:cubicBezTo>
                  <a:pt x="321302" y="224512"/>
                  <a:pt x="319796" y="212356"/>
                  <a:pt x="316951" y="200725"/>
                </a:cubicBezTo>
                <a:close/>
                <a:moveTo>
                  <a:pt x="96570" y="186233"/>
                </a:moveTo>
                <a:lnTo>
                  <a:pt x="25243" y="186233"/>
                </a:lnTo>
                <a:cubicBezTo>
                  <a:pt x="19622" y="202130"/>
                  <a:pt x="16558" y="219213"/>
                  <a:pt x="16558" y="237024"/>
                </a:cubicBezTo>
                <a:cubicBezTo>
                  <a:pt x="16558" y="254834"/>
                  <a:pt x="19622" y="271917"/>
                  <a:pt x="25243" y="287814"/>
                </a:cubicBezTo>
                <a:lnTo>
                  <a:pt x="96672" y="287814"/>
                </a:lnTo>
                <a:cubicBezTo>
                  <a:pt x="94369" y="271680"/>
                  <a:pt x="93116" y="254496"/>
                  <a:pt x="93116" y="236668"/>
                </a:cubicBezTo>
                <a:cubicBezTo>
                  <a:pt x="93116" y="219111"/>
                  <a:pt x="94335" y="202164"/>
                  <a:pt x="96570" y="186233"/>
                </a:cubicBezTo>
                <a:close/>
                <a:moveTo>
                  <a:pt x="270512" y="16930"/>
                </a:moveTo>
                <a:cubicBezTo>
                  <a:pt x="317408" y="16930"/>
                  <a:pt x="355535" y="53770"/>
                  <a:pt x="355535" y="99042"/>
                </a:cubicBezTo>
                <a:cubicBezTo>
                  <a:pt x="355535" y="143552"/>
                  <a:pt x="320388" y="176481"/>
                  <a:pt x="270512" y="219772"/>
                </a:cubicBezTo>
                <a:cubicBezTo>
                  <a:pt x="220635" y="176481"/>
                  <a:pt x="185505" y="143552"/>
                  <a:pt x="185505" y="99042"/>
                </a:cubicBezTo>
                <a:cubicBezTo>
                  <a:pt x="185505" y="53770"/>
                  <a:pt x="223632" y="16930"/>
                  <a:pt x="270512" y="16930"/>
                </a:cubicBezTo>
                <a:close/>
                <a:moveTo>
                  <a:pt x="270884" y="33861"/>
                </a:moveTo>
                <a:cubicBezTo>
                  <a:pt x="308266" y="33861"/>
                  <a:pt x="338605" y="64200"/>
                  <a:pt x="338605" y="101582"/>
                </a:cubicBezTo>
                <a:cubicBezTo>
                  <a:pt x="338605" y="138964"/>
                  <a:pt x="308266" y="169303"/>
                  <a:pt x="270884" y="169303"/>
                </a:cubicBezTo>
                <a:cubicBezTo>
                  <a:pt x="233502" y="169303"/>
                  <a:pt x="203163" y="138964"/>
                  <a:pt x="203163" y="101582"/>
                </a:cubicBezTo>
                <a:cubicBezTo>
                  <a:pt x="203163" y="64200"/>
                  <a:pt x="233502" y="33861"/>
                  <a:pt x="270884" y="33861"/>
                </a:cubicBezTo>
                <a:close/>
                <a:moveTo>
                  <a:pt x="169641" y="84651"/>
                </a:moveTo>
                <a:lnTo>
                  <a:pt x="169201" y="84651"/>
                </a:lnTo>
                <a:cubicBezTo>
                  <a:pt x="149156" y="84753"/>
                  <a:pt x="127400" y="118258"/>
                  <a:pt x="116734" y="169303"/>
                </a:cubicBezTo>
                <a:lnTo>
                  <a:pt x="195257" y="169303"/>
                </a:lnTo>
                <a:cubicBezTo>
                  <a:pt x="178597" y="147750"/>
                  <a:pt x="168575" y="125369"/>
                  <a:pt x="168575" y="99042"/>
                </a:cubicBezTo>
                <a:cubicBezTo>
                  <a:pt x="168575" y="94149"/>
                  <a:pt x="168947" y="89358"/>
                  <a:pt x="169641" y="84651"/>
                </a:cubicBezTo>
                <a:close/>
                <a:moveTo>
                  <a:pt x="132174" y="89121"/>
                </a:moveTo>
                <a:cubicBezTo>
                  <a:pt x="88410" y="99973"/>
                  <a:pt x="52077" y="129770"/>
                  <a:pt x="32421" y="169303"/>
                </a:cubicBezTo>
                <a:lnTo>
                  <a:pt x="99414" y="169303"/>
                </a:lnTo>
                <a:cubicBezTo>
                  <a:pt x="106102" y="135307"/>
                  <a:pt x="117682" y="107101"/>
                  <a:pt x="132174" y="89121"/>
                </a:cubicBezTo>
                <a:close/>
                <a:moveTo>
                  <a:pt x="278994" y="84651"/>
                </a:moveTo>
                <a:lnTo>
                  <a:pt x="262063" y="84651"/>
                </a:lnTo>
                <a:lnTo>
                  <a:pt x="262063" y="51553"/>
                </a:lnTo>
                <a:cubicBezTo>
                  <a:pt x="240968" y="55260"/>
                  <a:pt x="224343" y="71987"/>
                  <a:pt x="220804" y="93116"/>
                </a:cubicBezTo>
                <a:lnTo>
                  <a:pt x="253954" y="93116"/>
                </a:lnTo>
                <a:lnTo>
                  <a:pt x="253954" y="110047"/>
                </a:lnTo>
                <a:lnTo>
                  <a:pt x="220804" y="110047"/>
                </a:lnTo>
                <a:cubicBezTo>
                  <a:pt x="224343" y="131176"/>
                  <a:pt x="240968" y="147903"/>
                  <a:pt x="262063" y="151610"/>
                </a:cubicBezTo>
                <a:lnTo>
                  <a:pt x="262063" y="118512"/>
                </a:lnTo>
                <a:lnTo>
                  <a:pt x="278994" y="118512"/>
                </a:lnTo>
                <a:lnTo>
                  <a:pt x="278994" y="151729"/>
                </a:lnTo>
                <a:cubicBezTo>
                  <a:pt x="300410" y="148292"/>
                  <a:pt x="317374" y="131430"/>
                  <a:pt x="320964" y="110047"/>
                </a:cubicBezTo>
                <a:lnTo>
                  <a:pt x="287814" y="110047"/>
                </a:lnTo>
                <a:lnTo>
                  <a:pt x="287814" y="93116"/>
                </a:lnTo>
                <a:lnTo>
                  <a:pt x="320964" y="93116"/>
                </a:lnTo>
                <a:cubicBezTo>
                  <a:pt x="317374" y="71733"/>
                  <a:pt x="300410" y="54871"/>
                  <a:pt x="278994" y="51434"/>
                </a:cubicBezTo>
                <a:lnTo>
                  <a:pt x="278994" y="84651"/>
                </a:lnTo>
                <a:close/>
              </a:path>
            </a:pathLst>
          </a:custGeom>
          <a:solidFill>
            <a:schemeClr val="bg1"/>
          </a:solidFill>
          <a:ln w="16669" cap="flat">
            <a:noFill/>
            <a:prstDash val="solid"/>
            <a:miter/>
          </a:ln>
        </p:spPr>
        <p:txBody>
          <a:bodyPr lIns="0" tIns="0" rIns="0" bIns="0" rtlCol="0" anchor="ctr"/>
          <a:lstStyle/>
          <a:p>
            <a:endParaRPr lang="zh-CN" altLang="en-US">
              <a:latin typeface="黑体" panose="02010600030101010101" charset="-122"/>
              <a:ea typeface="黑体" panose="02010600030101010101" charset="-122"/>
            </a:endParaRPr>
          </a:p>
        </p:txBody>
      </p:sp>
      <p:sp>
        <p:nvSpPr>
          <p:cNvPr id="27" name="图形 16"/>
          <p:cNvSpPr/>
          <p:nvPr>
            <p:custDataLst>
              <p:tags r:id="rId21"/>
            </p:custDataLst>
          </p:nvPr>
        </p:nvSpPr>
        <p:spPr>
          <a:xfrm>
            <a:off x="4236928" y="3026489"/>
            <a:ext cx="322024" cy="322024"/>
          </a:xfrm>
          <a:custGeom>
            <a:avLst/>
            <a:gdLst>
              <a:gd name="connsiteX0" fmla="*/ 203163 w 406326"/>
              <a:gd name="connsiteY0" fmla="*/ 0 h 406326"/>
              <a:gd name="connsiteX1" fmla="*/ 406326 w 406326"/>
              <a:gd name="connsiteY1" fmla="*/ 203163 h 406326"/>
              <a:gd name="connsiteX2" fmla="*/ 203163 w 406326"/>
              <a:gd name="connsiteY2" fmla="*/ 406326 h 406326"/>
              <a:gd name="connsiteX3" fmla="*/ 0 w 406326"/>
              <a:gd name="connsiteY3" fmla="*/ 203163 h 406326"/>
              <a:gd name="connsiteX4" fmla="*/ 203163 w 406326"/>
              <a:gd name="connsiteY4" fmla="*/ 0 h 406326"/>
              <a:gd name="connsiteX5" fmla="*/ 212204 w 406326"/>
              <a:gd name="connsiteY5" fmla="*/ 67840 h 406326"/>
              <a:gd name="connsiteX6" fmla="*/ 194867 w 406326"/>
              <a:gd name="connsiteY6" fmla="*/ 67840 h 406326"/>
              <a:gd name="connsiteX7" fmla="*/ 194867 w 406326"/>
              <a:gd name="connsiteY7" fmla="*/ 16778 h 406326"/>
              <a:gd name="connsiteX8" fmla="*/ 16778 w 406326"/>
              <a:gd name="connsiteY8" fmla="*/ 194867 h 406326"/>
              <a:gd name="connsiteX9" fmla="*/ 67840 w 406326"/>
              <a:gd name="connsiteY9" fmla="*/ 194867 h 406326"/>
              <a:gd name="connsiteX10" fmla="*/ 67840 w 406326"/>
              <a:gd name="connsiteY10" fmla="*/ 212204 h 406326"/>
              <a:gd name="connsiteX11" fmla="*/ 16812 w 406326"/>
              <a:gd name="connsiteY11" fmla="*/ 212204 h 406326"/>
              <a:gd name="connsiteX12" fmla="*/ 194867 w 406326"/>
              <a:gd name="connsiteY12" fmla="*/ 389548 h 406326"/>
              <a:gd name="connsiteX13" fmla="*/ 194867 w 406326"/>
              <a:gd name="connsiteY13" fmla="*/ 339231 h 406326"/>
              <a:gd name="connsiteX14" fmla="*/ 212204 w 406326"/>
              <a:gd name="connsiteY14" fmla="*/ 339231 h 406326"/>
              <a:gd name="connsiteX15" fmla="*/ 212204 w 406326"/>
              <a:gd name="connsiteY15" fmla="*/ 389514 h 406326"/>
              <a:gd name="connsiteX16" fmla="*/ 389514 w 406326"/>
              <a:gd name="connsiteY16" fmla="*/ 212204 h 406326"/>
              <a:gd name="connsiteX17" fmla="*/ 339231 w 406326"/>
              <a:gd name="connsiteY17" fmla="*/ 212204 h 406326"/>
              <a:gd name="connsiteX18" fmla="*/ 339231 w 406326"/>
              <a:gd name="connsiteY18" fmla="*/ 194867 h 406326"/>
              <a:gd name="connsiteX19" fmla="*/ 389548 w 406326"/>
              <a:gd name="connsiteY19" fmla="*/ 194867 h 406326"/>
              <a:gd name="connsiteX20" fmla="*/ 212204 w 406326"/>
              <a:gd name="connsiteY20" fmla="*/ 16812 h 406326"/>
              <a:gd name="connsiteX21" fmla="*/ 212204 w 406326"/>
              <a:gd name="connsiteY21" fmla="*/ 67840 h 406326"/>
              <a:gd name="connsiteX22" fmla="*/ 321658 w 406326"/>
              <a:gd name="connsiteY22" fmla="*/ 287814 h 406326"/>
              <a:gd name="connsiteX23" fmla="*/ 84702 w 406326"/>
              <a:gd name="connsiteY23" fmla="*/ 287814 h 406326"/>
              <a:gd name="connsiteX24" fmla="*/ 84668 w 406326"/>
              <a:gd name="connsiteY24" fmla="*/ 270495 h 406326"/>
              <a:gd name="connsiteX25" fmla="*/ 102005 w 406326"/>
              <a:gd name="connsiteY25" fmla="*/ 242543 h 406326"/>
              <a:gd name="connsiteX26" fmla="*/ 123235 w 406326"/>
              <a:gd name="connsiteY26" fmla="*/ 218468 h 406326"/>
              <a:gd name="connsiteX27" fmla="*/ 148969 w 406326"/>
              <a:gd name="connsiteY27" fmla="*/ 143907 h 406326"/>
              <a:gd name="connsiteX28" fmla="*/ 174737 w 406326"/>
              <a:gd name="connsiteY28" fmla="*/ 218468 h 406326"/>
              <a:gd name="connsiteX29" fmla="*/ 176532 w 406326"/>
              <a:gd name="connsiteY29" fmla="*/ 235957 h 406326"/>
              <a:gd name="connsiteX30" fmla="*/ 191667 w 406326"/>
              <a:gd name="connsiteY30" fmla="*/ 229236 h 406326"/>
              <a:gd name="connsiteX31" fmla="*/ 219145 w 406326"/>
              <a:gd name="connsiteY31" fmla="*/ 198067 h 406326"/>
              <a:gd name="connsiteX32" fmla="*/ 245472 w 406326"/>
              <a:gd name="connsiteY32" fmla="*/ 101582 h 406326"/>
              <a:gd name="connsiteX33" fmla="*/ 271832 w 406326"/>
              <a:gd name="connsiteY33" fmla="*/ 198067 h 406326"/>
              <a:gd name="connsiteX34" fmla="*/ 299259 w 406326"/>
              <a:gd name="connsiteY34" fmla="*/ 229236 h 406326"/>
              <a:gd name="connsiteX35" fmla="*/ 321658 w 406326"/>
              <a:gd name="connsiteY35" fmla="*/ 270884 h 406326"/>
              <a:gd name="connsiteX36" fmla="*/ 321658 w 406326"/>
              <a:gd name="connsiteY36" fmla="*/ 287814 h 406326"/>
              <a:gd name="connsiteX37" fmla="*/ 169641 w 406326"/>
              <a:gd name="connsiteY37" fmla="*/ 251584 h 406326"/>
              <a:gd name="connsiteX38" fmla="*/ 157096 w 406326"/>
              <a:gd name="connsiteY38" fmla="*/ 238480 h 406326"/>
              <a:gd name="connsiteX39" fmla="*/ 159855 w 406326"/>
              <a:gd name="connsiteY39" fmla="*/ 210392 h 406326"/>
              <a:gd name="connsiteX40" fmla="*/ 166018 w 406326"/>
              <a:gd name="connsiteY40" fmla="*/ 169523 h 406326"/>
              <a:gd name="connsiteX41" fmla="*/ 132073 w 406326"/>
              <a:gd name="connsiteY41" fmla="*/ 169319 h 406326"/>
              <a:gd name="connsiteX42" fmla="*/ 138202 w 406326"/>
              <a:gd name="connsiteY42" fmla="*/ 210562 h 406326"/>
              <a:gd name="connsiteX43" fmla="*/ 140775 w 406326"/>
              <a:gd name="connsiteY43" fmla="*/ 238615 h 406326"/>
              <a:gd name="connsiteX44" fmla="*/ 106542 w 406326"/>
              <a:gd name="connsiteY44" fmla="*/ 258880 h 406326"/>
              <a:gd name="connsiteX45" fmla="*/ 101649 w 406326"/>
              <a:gd name="connsiteY45" fmla="*/ 264654 h 406326"/>
              <a:gd name="connsiteX46" fmla="*/ 101615 w 406326"/>
              <a:gd name="connsiteY46" fmla="*/ 270884 h 406326"/>
              <a:gd name="connsiteX47" fmla="*/ 169286 w 406326"/>
              <a:gd name="connsiteY47" fmla="*/ 270884 h 406326"/>
              <a:gd name="connsiteX48" fmla="*/ 169641 w 406326"/>
              <a:gd name="connsiteY48" fmla="*/ 251584 h 406326"/>
              <a:gd name="connsiteX49" fmla="*/ 304728 w 406326"/>
              <a:gd name="connsiteY49" fmla="*/ 270884 h 406326"/>
              <a:gd name="connsiteX50" fmla="*/ 295433 w 406326"/>
              <a:gd name="connsiteY50" fmla="*/ 245743 h 406326"/>
              <a:gd name="connsiteX51" fmla="*/ 256950 w 406326"/>
              <a:gd name="connsiteY51" fmla="*/ 189991 h 406326"/>
              <a:gd name="connsiteX52" fmla="*/ 267024 w 406326"/>
              <a:gd name="connsiteY52" fmla="*/ 129127 h 406326"/>
              <a:gd name="connsiteX53" fmla="*/ 224123 w 406326"/>
              <a:gd name="connsiteY53" fmla="*/ 128907 h 406326"/>
              <a:gd name="connsiteX54" fmla="*/ 234112 w 406326"/>
              <a:gd name="connsiteY54" fmla="*/ 190144 h 406326"/>
              <a:gd name="connsiteX55" fmla="*/ 195477 w 406326"/>
              <a:gd name="connsiteY55" fmla="*/ 245743 h 406326"/>
              <a:gd name="connsiteX56" fmla="*/ 186216 w 406326"/>
              <a:gd name="connsiteY56" fmla="*/ 270884 h 406326"/>
              <a:gd name="connsiteX57" fmla="*/ 304728 w 406326"/>
              <a:gd name="connsiteY57" fmla="*/ 270884 h 40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06326" h="406326">
                <a:moveTo>
                  <a:pt x="203163" y="0"/>
                </a:moveTo>
                <a:cubicBezTo>
                  <a:pt x="315292" y="0"/>
                  <a:pt x="406326" y="91034"/>
                  <a:pt x="406326" y="203163"/>
                </a:cubicBezTo>
                <a:cubicBezTo>
                  <a:pt x="406326" y="315292"/>
                  <a:pt x="315292" y="406326"/>
                  <a:pt x="203163" y="406326"/>
                </a:cubicBezTo>
                <a:cubicBezTo>
                  <a:pt x="91034" y="406326"/>
                  <a:pt x="0" y="315292"/>
                  <a:pt x="0" y="203163"/>
                </a:cubicBezTo>
                <a:cubicBezTo>
                  <a:pt x="0" y="91034"/>
                  <a:pt x="91034" y="0"/>
                  <a:pt x="203163" y="0"/>
                </a:cubicBezTo>
                <a:close/>
                <a:moveTo>
                  <a:pt x="212204" y="67840"/>
                </a:moveTo>
                <a:lnTo>
                  <a:pt x="194867" y="67840"/>
                </a:lnTo>
                <a:lnTo>
                  <a:pt x="194867" y="16778"/>
                </a:lnTo>
                <a:cubicBezTo>
                  <a:pt x="98483" y="20994"/>
                  <a:pt x="20994" y="98483"/>
                  <a:pt x="16778" y="194867"/>
                </a:cubicBezTo>
                <a:lnTo>
                  <a:pt x="67840" y="194867"/>
                </a:lnTo>
                <a:lnTo>
                  <a:pt x="67840" y="212204"/>
                </a:lnTo>
                <a:lnTo>
                  <a:pt x="16812" y="212204"/>
                </a:lnTo>
                <a:cubicBezTo>
                  <a:pt x="21400" y="308232"/>
                  <a:pt x="98737" y="385349"/>
                  <a:pt x="194867" y="389548"/>
                </a:cubicBezTo>
                <a:lnTo>
                  <a:pt x="194867" y="339231"/>
                </a:lnTo>
                <a:lnTo>
                  <a:pt x="212204" y="339231"/>
                </a:lnTo>
                <a:lnTo>
                  <a:pt x="212204" y="389514"/>
                </a:lnTo>
                <a:cubicBezTo>
                  <a:pt x="307995" y="384943"/>
                  <a:pt x="384943" y="307995"/>
                  <a:pt x="389514" y="212204"/>
                </a:cubicBezTo>
                <a:lnTo>
                  <a:pt x="339231" y="212204"/>
                </a:lnTo>
                <a:lnTo>
                  <a:pt x="339231" y="194867"/>
                </a:lnTo>
                <a:lnTo>
                  <a:pt x="389548" y="194867"/>
                </a:lnTo>
                <a:cubicBezTo>
                  <a:pt x="385349" y="98737"/>
                  <a:pt x="308232" y="21400"/>
                  <a:pt x="212204" y="16812"/>
                </a:cubicBezTo>
                <a:lnTo>
                  <a:pt x="212204" y="67840"/>
                </a:lnTo>
                <a:close/>
                <a:moveTo>
                  <a:pt x="321658" y="287814"/>
                </a:moveTo>
                <a:lnTo>
                  <a:pt x="84702" y="287814"/>
                </a:lnTo>
                <a:lnTo>
                  <a:pt x="84668" y="270495"/>
                </a:lnTo>
                <a:cubicBezTo>
                  <a:pt x="84837" y="249924"/>
                  <a:pt x="86751" y="246064"/>
                  <a:pt x="102005" y="242543"/>
                </a:cubicBezTo>
                <a:cubicBezTo>
                  <a:pt x="120747" y="238209"/>
                  <a:pt x="131700" y="234433"/>
                  <a:pt x="123235" y="218468"/>
                </a:cubicBezTo>
                <a:cubicBezTo>
                  <a:pt x="97518" y="169895"/>
                  <a:pt x="121813" y="143907"/>
                  <a:pt x="148969" y="143907"/>
                </a:cubicBezTo>
                <a:cubicBezTo>
                  <a:pt x="176667" y="143907"/>
                  <a:pt x="200522" y="170877"/>
                  <a:pt x="174737" y="218468"/>
                </a:cubicBezTo>
                <a:cubicBezTo>
                  <a:pt x="169929" y="227306"/>
                  <a:pt x="171283" y="232435"/>
                  <a:pt x="176532" y="235957"/>
                </a:cubicBezTo>
                <a:cubicBezTo>
                  <a:pt x="179850" y="233062"/>
                  <a:pt x="184675" y="230844"/>
                  <a:pt x="191667" y="229236"/>
                </a:cubicBezTo>
                <a:cubicBezTo>
                  <a:pt x="215928" y="223632"/>
                  <a:pt x="230099" y="218722"/>
                  <a:pt x="219145" y="198067"/>
                </a:cubicBezTo>
                <a:cubicBezTo>
                  <a:pt x="185860" y="135205"/>
                  <a:pt x="210325" y="101582"/>
                  <a:pt x="245472" y="101582"/>
                </a:cubicBezTo>
                <a:cubicBezTo>
                  <a:pt x="281313" y="101582"/>
                  <a:pt x="305185" y="136492"/>
                  <a:pt x="271832" y="198067"/>
                </a:cubicBezTo>
                <a:cubicBezTo>
                  <a:pt x="260557" y="218840"/>
                  <a:pt x="275489" y="223767"/>
                  <a:pt x="299259" y="229236"/>
                </a:cubicBezTo>
                <a:cubicBezTo>
                  <a:pt x="323148" y="234755"/>
                  <a:pt x="321658" y="247300"/>
                  <a:pt x="321658" y="270884"/>
                </a:cubicBezTo>
                <a:lnTo>
                  <a:pt x="321658" y="287814"/>
                </a:lnTo>
                <a:close/>
                <a:moveTo>
                  <a:pt x="169641" y="251584"/>
                </a:moveTo>
                <a:cubicBezTo>
                  <a:pt x="164460" y="248672"/>
                  <a:pt x="159838" y="244557"/>
                  <a:pt x="157096" y="238480"/>
                </a:cubicBezTo>
                <a:cubicBezTo>
                  <a:pt x="153337" y="230150"/>
                  <a:pt x="154268" y="220686"/>
                  <a:pt x="159855" y="210392"/>
                </a:cubicBezTo>
                <a:cubicBezTo>
                  <a:pt x="169082" y="193343"/>
                  <a:pt x="171334" y="178445"/>
                  <a:pt x="166018" y="169523"/>
                </a:cubicBezTo>
                <a:cubicBezTo>
                  <a:pt x="159043" y="157790"/>
                  <a:pt x="138845" y="158078"/>
                  <a:pt x="132073" y="169319"/>
                </a:cubicBezTo>
                <a:cubicBezTo>
                  <a:pt x="126757" y="178140"/>
                  <a:pt x="128992" y="193174"/>
                  <a:pt x="138202" y="210562"/>
                </a:cubicBezTo>
                <a:cubicBezTo>
                  <a:pt x="143687" y="220889"/>
                  <a:pt x="144550" y="230319"/>
                  <a:pt x="140775" y="238615"/>
                </a:cubicBezTo>
                <a:cubicBezTo>
                  <a:pt x="134105" y="253226"/>
                  <a:pt x="116040" y="256578"/>
                  <a:pt x="106542" y="258880"/>
                </a:cubicBezTo>
                <a:cubicBezTo>
                  <a:pt x="102817" y="259778"/>
                  <a:pt x="101768" y="260032"/>
                  <a:pt x="101649" y="264654"/>
                </a:cubicBezTo>
                <a:lnTo>
                  <a:pt x="101615" y="270884"/>
                </a:lnTo>
                <a:lnTo>
                  <a:pt x="169286" y="270884"/>
                </a:lnTo>
                <a:cubicBezTo>
                  <a:pt x="169286" y="263401"/>
                  <a:pt x="169099" y="257018"/>
                  <a:pt x="169641" y="251584"/>
                </a:cubicBezTo>
                <a:close/>
                <a:moveTo>
                  <a:pt x="304728" y="270884"/>
                </a:moveTo>
                <a:cubicBezTo>
                  <a:pt x="304829" y="248096"/>
                  <a:pt x="305523" y="248062"/>
                  <a:pt x="295433" y="245743"/>
                </a:cubicBezTo>
                <a:cubicBezTo>
                  <a:pt x="291234" y="244761"/>
                  <a:pt x="232012" y="235957"/>
                  <a:pt x="256950" y="189991"/>
                </a:cubicBezTo>
                <a:cubicBezTo>
                  <a:pt x="270969" y="164105"/>
                  <a:pt x="274659" y="141909"/>
                  <a:pt x="267024" y="129127"/>
                </a:cubicBezTo>
                <a:cubicBezTo>
                  <a:pt x="258525" y="114889"/>
                  <a:pt x="232503" y="114973"/>
                  <a:pt x="224123" y="128907"/>
                </a:cubicBezTo>
                <a:cubicBezTo>
                  <a:pt x="216538" y="141503"/>
                  <a:pt x="220178" y="163834"/>
                  <a:pt x="234112" y="190144"/>
                </a:cubicBezTo>
                <a:cubicBezTo>
                  <a:pt x="259101" y="237261"/>
                  <a:pt x="196509" y="245489"/>
                  <a:pt x="195477" y="245743"/>
                </a:cubicBezTo>
                <a:cubicBezTo>
                  <a:pt x="185319" y="248079"/>
                  <a:pt x="186131" y="247977"/>
                  <a:pt x="186216" y="270884"/>
                </a:cubicBezTo>
                <a:lnTo>
                  <a:pt x="304728" y="270884"/>
                </a:lnTo>
                <a:close/>
              </a:path>
            </a:pathLst>
          </a:custGeom>
          <a:solidFill>
            <a:schemeClr val="bg1"/>
          </a:solidFill>
          <a:ln w="16669" cap="flat">
            <a:noFill/>
            <a:prstDash val="solid"/>
            <a:miter/>
          </a:ln>
        </p:spPr>
        <p:txBody>
          <a:bodyPr lIns="0" tIns="0" rIns="0" bIns="0" rtlCol="0" anchor="ctr"/>
          <a:lstStyle/>
          <a:p>
            <a:endParaRPr lang="zh-CN" altLang="en-US"/>
          </a:p>
        </p:txBody>
      </p:sp>
      <p:sp>
        <p:nvSpPr>
          <p:cNvPr id="30" name="图形 24"/>
          <p:cNvSpPr/>
          <p:nvPr>
            <p:custDataLst>
              <p:tags r:id="rId22"/>
            </p:custDataLst>
          </p:nvPr>
        </p:nvSpPr>
        <p:spPr>
          <a:xfrm>
            <a:off x="5440208" y="4212155"/>
            <a:ext cx="313019" cy="312798"/>
          </a:xfrm>
          <a:custGeom>
            <a:avLst/>
            <a:gdLst>
              <a:gd name="connsiteX0" fmla="*/ 244853 w 394964"/>
              <a:gd name="connsiteY0" fmla="*/ 388962 h 394685"/>
              <a:gd name="connsiteX1" fmla="*/ 197474 w 394964"/>
              <a:gd name="connsiteY1" fmla="*/ 394685 h 394685"/>
              <a:gd name="connsiteX2" fmla="*/ 0 w 394964"/>
              <a:gd name="connsiteY2" fmla="*/ 197343 h 394685"/>
              <a:gd name="connsiteX3" fmla="*/ 197474 w 394964"/>
              <a:gd name="connsiteY3" fmla="*/ 0 h 394685"/>
              <a:gd name="connsiteX4" fmla="*/ 394965 w 394964"/>
              <a:gd name="connsiteY4" fmla="*/ 197343 h 394685"/>
              <a:gd name="connsiteX5" fmla="*/ 388831 w 394964"/>
              <a:gd name="connsiteY5" fmla="*/ 246267 h 394685"/>
              <a:gd name="connsiteX6" fmla="*/ 372961 w 394964"/>
              <a:gd name="connsiteY6" fmla="*/ 240676 h 394685"/>
              <a:gd name="connsiteX7" fmla="*/ 378240 w 394964"/>
              <a:gd name="connsiteY7" fmla="*/ 197211 h 394685"/>
              <a:gd name="connsiteX8" fmla="*/ 197343 w 394964"/>
              <a:gd name="connsiteY8" fmla="*/ 16445 h 394685"/>
              <a:gd name="connsiteX9" fmla="*/ 16445 w 394964"/>
              <a:gd name="connsiteY9" fmla="*/ 197211 h 394685"/>
              <a:gd name="connsiteX10" fmla="*/ 197343 w 394964"/>
              <a:gd name="connsiteY10" fmla="*/ 377993 h 394685"/>
              <a:gd name="connsiteX11" fmla="*/ 239722 w 394964"/>
              <a:gd name="connsiteY11" fmla="*/ 372994 h 394685"/>
              <a:gd name="connsiteX12" fmla="*/ 244853 w 394964"/>
              <a:gd name="connsiteY12" fmla="*/ 388962 h 394685"/>
              <a:gd name="connsiteX13" fmla="*/ 197343 w 394964"/>
              <a:gd name="connsiteY13" fmla="*/ 164452 h 394685"/>
              <a:gd name="connsiteX14" fmla="*/ 164452 w 394964"/>
              <a:gd name="connsiteY14" fmla="*/ 197343 h 394685"/>
              <a:gd name="connsiteX15" fmla="*/ 197343 w 394964"/>
              <a:gd name="connsiteY15" fmla="*/ 230233 h 394685"/>
              <a:gd name="connsiteX16" fmla="*/ 210301 w 394964"/>
              <a:gd name="connsiteY16" fmla="*/ 227569 h 394685"/>
              <a:gd name="connsiteX17" fmla="*/ 260624 w 394964"/>
              <a:gd name="connsiteY17" fmla="*/ 384209 h 394685"/>
              <a:gd name="connsiteX18" fmla="*/ 296376 w 394964"/>
              <a:gd name="connsiteY18" fmla="*/ 324645 h 394685"/>
              <a:gd name="connsiteX19" fmla="*/ 364064 w 394964"/>
              <a:gd name="connsiteY19" fmla="*/ 394685 h 394685"/>
              <a:gd name="connsiteX20" fmla="*/ 394965 w 394964"/>
              <a:gd name="connsiteY20" fmla="*/ 364623 h 394685"/>
              <a:gd name="connsiteX21" fmla="*/ 327753 w 394964"/>
              <a:gd name="connsiteY21" fmla="*/ 295290 h 394685"/>
              <a:gd name="connsiteX22" fmla="*/ 388123 w 394964"/>
              <a:gd name="connsiteY22" fmla="*/ 263617 h 394685"/>
              <a:gd name="connsiteX23" fmla="*/ 228704 w 394964"/>
              <a:gd name="connsiteY23" fmla="*/ 207275 h 394685"/>
              <a:gd name="connsiteX24" fmla="*/ 230233 w 394964"/>
              <a:gd name="connsiteY24" fmla="*/ 197343 h 394685"/>
              <a:gd name="connsiteX25" fmla="*/ 197343 w 394964"/>
              <a:gd name="connsiteY25" fmla="*/ 164452 h 394685"/>
              <a:gd name="connsiteX26" fmla="*/ 226418 w 394964"/>
              <a:gd name="connsiteY26" fmla="*/ 223902 h 394685"/>
              <a:gd name="connsiteX27" fmla="*/ 347010 w 394964"/>
              <a:gd name="connsiteY27" fmla="*/ 266610 h 394685"/>
              <a:gd name="connsiteX28" fmla="*/ 300586 w 394964"/>
              <a:gd name="connsiteY28" fmla="*/ 290965 h 394685"/>
              <a:gd name="connsiteX29" fmla="*/ 371695 w 394964"/>
              <a:gd name="connsiteY29" fmla="*/ 364327 h 394685"/>
              <a:gd name="connsiteX30" fmla="*/ 364376 w 394964"/>
              <a:gd name="connsiteY30" fmla="*/ 371415 h 394685"/>
              <a:gd name="connsiteX31" fmla="*/ 293267 w 394964"/>
              <a:gd name="connsiteY31" fmla="*/ 297856 h 394685"/>
              <a:gd name="connsiteX32" fmla="*/ 265047 w 394964"/>
              <a:gd name="connsiteY32" fmla="*/ 344889 h 394685"/>
              <a:gd name="connsiteX33" fmla="*/ 226418 w 394964"/>
              <a:gd name="connsiteY33" fmla="*/ 223902 h 394685"/>
              <a:gd name="connsiteX34" fmla="*/ 227223 w 394964"/>
              <a:gd name="connsiteY34" fmla="*/ 333953 h 394685"/>
              <a:gd name="connsiteX35" fmla="*/ 197474 w 394964"/>
              <a:gd name="connsiteY35" fmla="*/ 337127 h 394685"/>
              <a:gd name="connsiteX36" fmla="*/ 57690 w 394964"/>
              <a:gd name="connsiteY36" fmla="*/ 197343 h 394685"/>
              <a:gd name="connsiteX37" fmla="*/ 197474 w 394964"/>
              <a:gd name="connsiteY37" fmla="*/ 57558 h 394685"/>
              <a:gd name="connsiteX38" fmla="*/ 337258 w 394964"/>
              <a:gd name="connsiteY38" fmla="*/ 197343 h 394685"/>
              <a:gd name="connsiteX39" fmla="*/ 334101 w 394964"/>
              <a:gd name="connsiteY39" fmla="*/ 226993 h 394685"/>
              <a:gd name="connsiteX40" fmla="*/ 318330 w 394964"/>
              <a:gd name="connsiteY40" fmla="*/ 221451 h 394685"/>
              <a:gd name="connsiteX41" fmla="*/ 320682 w 394964"/>
              <a:gd name="connsiteY41" fmla="*/ 197343 h 394685"/>
              <a:gd name="connsiteX42" fmla="*/ 197343 w 394964"/>
              <a:gd name="connsiteY42" fmla="*/ 74003 h 394685"/>
              <a:gd name="connsiteX43" fmla="*/ 74003 w 394964"/>
              <a:gd name="connsiteY43" fmla="*/ 197343 h 394685"/>
              <a:gd name="connsiteX44" fmla="*/ 197343 w 394964"/>
              <a:gd name="connsiteY44" fmla="*/ 320682 h 394685"/>
              <a:gd name="connsiteX45" fmla="*/ 222175 w 394964"/>
              <a:gd name="connsiteY45" fmla="*/ 318182 h 394685"/>
              <a:gd name="connsiteX46" fmla="*/ 227223 w 394964"/>
              <a:gd name="connsiteY46" fmla="*/ 333953 h 394685"/>
              <a:gd name="connsiteX47" fmla="*/ 209528 w 394964"/>
              <a:gd name="connsiteY47" fmla="*/ 278697 h 394685"/>
              <a:gd name="connsiteX48" fmla="*/ 197474 w 394964"/>
              <a:gd name="connsiteY48" fmla="*/ 279569 h 394685"/>
              <a:gd name="connsiteX49" fmla="*/ 115248 w 394964"/>
              <a:gd name="connsiteY49" fmla="*/ 197343 h 394685"/>
              <a:gd name="connsiteX50" fmla="*/ 197474 w 394964"/>
              <a:gd name="connsiteY50" fmla="*/ 115116 h 394685"/>
              <a:gd name="connsiteX51" fmla="*/ 279700 w 394964"/>
              <a:gd name="connsiteY51" fmla="*/ 197343 h 394685"/>
              <a:gd name="connsiteX52" fmla="*/ 279059 w 394964"/>
              <a:gd name="connsiteY52" fmla="*/ 207637 h 394685"/>
              <a:gd name="connsiteX53" fmla="*/ 262959 w 394964"/>
              <a:gd name="connsiteY53" fmla="*/ 201964 h 394685"/>
              <a:gd name="connsiteX54" fmla="*/ 263123 w 394964"/>
              <a:gd name="connsiteY54" fmla="*/ 197343 h 394685"/>
              <a:gd name="connsiteX55" fmla="*/ 197343 w 394964"/>
              <a:gd name="connsiteY55" fmla="*/ 131562 h 394685"/>
              <a:gd name="connsiteX56" fmla="*/ 131562 w 394964"/>
              <a:gd name="connsiteY56" fmla="*/ 197343 h 394685"/>
              <a:gd name="connsiteX57" fmla="*/ 197343 w 394964"/>
              <a:gd name="connsiteY57" fmla="*/ 263123 h 394685"/>
              <a:gd name="connsiteX58" fmla="*/ 204414 w 394964"/>
              <a:gd name="connsiteY58" fmla="*/ 262745 h 394685"/>
              <a:gd name="connsiteX59" fmla="*/ 209528 w 394964"/>
              <a:gd name="connsiteY59" fmla="*/ 278697 h 394685"/>
              <a:gd name="connsiteX60" fmla="*/ 197343 w 394964"/>
              <a:gd name="connsiteY60" fmla="*/ 180897 h 394685"/>
              <a:gd name="connsiteX61" fmla="*/ 213788 w 394964"/>
              <a:gd name="connsiteY61" fmla="*/ 197343 h 394685"/>
              <a:gd name="connsiteX62" fmla="*/ 197343 w 394964"/>
              <a:gd name="connsiteY62" fmla="*/ 213788 h 394685"/>
              <a:gd name="connsiteX63" fmla="*/ 180897 w 394964"/>
              <a:gd name="connsiteY63" fmla="*/ 197343 h 394685"/>
              <a:gd name="connsiteX64" fmla="*/ 197343 w 394964"/>
              <a:gd name="connsiteY64" fmla="*/ 180897 h 39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94964" h="394685">
                <a:moveTo>
                  <a:pt x="244853" y="388962"/>
                </a:moveTo>
                <a:cubicBezTo>
                  <a:pt x="229674" y="392695"/>
                  <a:pt x="213804" y="394685"/>
                  <a:pt x="197474" y="394685"/>
                </a:cubicBezTo>
                <a:cubicBezTo>
                  <a:pt x="88492" y="394685"/>
                  <a:pt x="0" y="306259"/>
                  <a:pt x="0" y="197343"/>
                </a:cubicBezTo>
                <a:cubicBezTo>
                  <a:pt x="0" y="88426"/>
                  <a:pt x="88492" y="0"/>
                  <a:pt x="197474" y="0"/>
                </a:cubicBezTo>
                <a:cubicBezTo>
                  <a:pt x="306473" y="0"/>
                  <a:pt x="394965" y="88426"/>
                  <a:pt x="394965" y="197343"/>
                </a:cubicBezTo>
                <a:cubicBezTo>
                  <a:pt x="394965" y="214232"/>
                  <a:pt x="392827" y="230611"/>
                  <a:pt x="388831" y="246267"/>
                </a:cubicBezTo>
                <a:lnTo>
                  <a:pt x="372961" y="240676"/>
                </a:lnTo>
                <a:cubicBezTo>
                  <a:pt x="376414" y="226747"/>
                  <a:pt x="378240" y="212193"/>
                  <a:pt x="378240" y="197211"/>
                </a:cubicBezTo>
                <a:cubicBezTo>
                  <a:pt x="378240" y="97454"/>
                  <a:pt x="297181" y="16445"/>
                  <a:pt x="197343" y="16445"/>
                </a:cubicBezTo>
                <a:cubicBezTo>
                  <a:pt x="97504" y="16445"/>
                  <a:pt x="16445" y="97454"/>
                  <a:pt x="16445" y="197211"/>
                </a:cubicBezTo>
                <a:cubicBezTo>
                  <a:pt x="16445" y="296984"/>
                  <a:pt x="97504" y="377993"/>
                  <a:pt x="197343" y="377993"/>
                </a:cubicBezTo>
                <a:cubicBezTo>
                  <a:pt x="211929" y="377993"/>
                  <a:pt x="226138" y="376250"/>
                  <a:pt x="239722" y="372994"/>
                </a:cubicBezTo>
                <a:lnTo>
                  <a:pt x="244853" y="388962"/>
                </a:lnTo>
                <a:close/>
                <a:moveTo>
                  <a:pt x="197343" y="164452"/>
                </a:moveTo>
                <a:cubicBezTo>
                  <a:pt x="179187" y="164452"/>
                  <a:pt x="164452" y="179187"/>
                  <a:pt x="164452" y="197343"/>
                </a:cubicBezTo>
                <a:cubicBezTo>
                  <a:pt x="164452" y="215498"/>
                  <a:pt x="179187" y="230233"/>
                  <a:pt x="197343" y="230233"/>
                </a:cubicBezTo>
                <a:cubicBezTo>
                  <a:pt x="201947" y="230233"/>
                  <a:pt x="206322" y="229296"/>
                  <a:pt x="210301" y="227569"/>
                </a:cubicBezTo>
                <a:lnTo>
                  <a:pt x="260624" y="384209"/>
                </a:lnTo>
                <a:lnTo>
                  <a:pt x="296376" y="324645"/>
                </a:lnTo>
                <a:lnTo>
                  <a:pt x="364064" y="394685"/>
                </a:lnTo>
                <a:lnTo>
                  <a:pt x="394965" y="364623"/>
                </a:lnTo>
                <a:lnTo>
                  <a:pt x="327753" y="295290"/>
                </a:lnTo>
                <a:lnTo>
                  <a:pt x="388123" y="263617"/>
                </a:lnTo>
                <a:lnTo>
                  <a:pt x="228704" y="207275"/>
                </a:lnTo>
                <a:cubicBezTo>
                  <a:pt x="229690" y="204151"/>
                  <a:pt x="230233" y="200812"/>
                  <a:pt x="230233" y="197343"/>
                </a:cubicBezTo>
                <a:cubicBezTo>
                  <a:pt x="230233" y="179187"/>
                  <a:pt x="215498" y="164452"/>
                  <a:pt x="197343" y="164452"/>
                </a:cubicBezTo>
                <a:close/>
                <a:moveTo>
                  <a:pt x="226418" y="223902"/>
                </a:moveTo>
                <a:lnTo>
                  <a:pt x="347010" y="266610"/>
                </a:lnTo>
                <a:lnTo>
                  <a:pt x="300586" y="290965"/>
                </a:lnTo>
                <a:lnTo>
                  <a:pt x="371695" y="364327"/>
                </a:lnTo>
                <a:lnTo>
                  <a:pt x="364376" y="371415"/>
                </a:lnTo>
                <a:lnTo>
                  <a:pt x="293267" y="297856"/>
                </a:lnTo>
                <a:lnTo>
                  <a:pt x="265047" y="344889"/>
                </a:lnTo>
                <a:lnTo>
                  <a:pt x="226418" y="223902"/>
                </a:lnTo>
                <a:close/>
                <a:moveTo>
                  <a:pt x="227223" y="333953"/>
                </a:moveTo>
                <a:cubicBezTo>
                  <a:pt x="217636" y="336025"/>
                  <a:pt x="207687" y="337127"/>
                  <a:pt x="197474" y="337127"/>
                </a:cubicBezTo>
                <a:cubicBezTo>
                  <a:pt x="120330" y="337127"/>
                  <a:pt x="57690" y="274487"/>
                  <a:pt x="57690" y="197343"/>
                </a:cubicBezTo>
                <a:cubicBezTo>
                  <a:pt x="57690" y="120198"/>
                  <a:pt x="120330" y="57558"/>
                  <a:pt x="197474" y="57558"/>
                </a:cubicBezTo>
                <a:cubicBezTo>
                  <a:pt x="274635" y="57558"/>
                  <a:pt x="337258" y="120198"/>
                  <a:pt x="337258" y="197343"/>
                </a:cubicBezTo>
                <a:cubicBezTo>
                  <a:pt x="337258" y="207522"/>
                  <a:pt x="336173" y="217439"/>
                  <a:pt x="334101" y="226993"/>
                </a:cubicBezTo>
                <a:lnTo>
                  <a:pt x="318330" y="221451"/>
                </a:lnTo>
                <a:cubicBezTo>
                  <a:pt x="319876" y="213656"/>
                  <a:pt x="320682" y="205598"/>
                  <a:pt x="320682" y="197343"/>
                </a:cubicBezTo>
                <a:cubicBezTo>
                  <a:pt x="320682" y="129276"/>
                  <a:pt x="265409" y="74003"/>
                  <a:pt x="197343" y="74003"/>
                </a:cubicBezTo>
                <a:cubicBezTo>
                  <a:pt x="129276" y="74003"/>
                  <a:pt x="74003" y="129276"/>
                  <a:pt x="74003" y="197343"/>
                </a:cubicBezTo>
                <a:cubicBezTo>
                  <a:pt x="74003" y="265409"/>
                  <a:pt x="129276" y="320682"/>
                  <a:pt x="197343" y="320682"/>
                </a:cubicBezTo>
                <a:cubicBezTo>
                  <a:pt x="205845" y="320682"/>
                  <a:pt x="214150" y="319826"/>
                  <a:pt x="222175" y="318182"/>
                </a:cubicBezTo>
                <a:lnTo>
                  <a:pt x="227223" y="333953"/>
                </a:lnTo>
                <a:close/>
                <a:moveTo>
                  <a:pt x="209528" y="278697"/>
                </a:moveTo>
                <a:cubicBezTo>
                  <a:pt x="205598" y="279273"/>
                  <a:pt x="201569" y="279569"/>
                  <a:pt x="197474" y="279569"/>
                </a:cubicBezTo>
                <a:cubicBezTo>
                  <a:pt x="152102" y="279569"/>
                  <a:pt x="115248" y="242731"/>
                  <a:pt x="115248" y="197343"/>
                </a:cubicBezTo>
                <a:cubicBezTo>
                  <a:pt x="115248" y="151954"/>
                  <a:pt x="152102" y="115116"/>
                  <a:pt x="197474" y="115116"/>
                </a:cubicBezTo>
                <a:cubicBezTo>
                  <a:pt x="242863" y="115116"/>
                  <a:pt x="279700" y="151954"/>
                  <a:pt x="279700" y="197343"/>
                </a:cubicBezTo>
                <a:cubicBezTo>
                  <a:pt x="279700" y="200829"/>
                  <a:pt x="279486" y="204266"/>
                  <a:pt x="279059" y="207637"/>
                </a:cubicBezTo>
                <a:lnTo>
                  <a:pt x="262959" y="201964"/>
                </a:lnTo>
                <a:lnTo>
                  <a:pt x="263123" y="197343"/>
                </a:lnTo>
                <a:cubicBezTo>
                  <a:pt x="263123" y="161031"/>
                  <a:pt x="233654" y="131562"/>
                  <a:pt x="197343" y="131562"/>
                </a:cubicBezTo>
                <a:cubicBezTo>
                  <a:pt x="161031" y="131562"/>
                  <a:pt x="131562" y="161031"/>
                  <a:pt x="131562" y="197343"/>
                </a:cubicBezTo>
                <a:cubicBezTo>
                  <a:pt x="131562" y="233654"/>
                  <a:pt x="161031" y="263123"/>
                  <a:pt x="197343" y="263123"/>
                </a:cubicBezTo>
                <a:lnTo>
                  <a:pt x="204414" y="262745"/>
                </a:lnTo>
                <a:lnTo>
                  <a:pt x="209528" y="278697"/>
                </a:lnTo>
                <a:close/>
                <a:moveTo>
                  <a:pt x="197343" y="180897"/>
                </a:moveTo>
                <a:cubicBezTo>
                  <a:pt x="206420" y="180897"/>
                  <a:pt x="213788" y="188265"/>
                  <a:pt x="213788" y="197343"/>
                </a:cubicBezTo>
                <a:cubicBezTo>
                  <a:pt x="213788" y="206420"/>
                  <a:pt x="206420" y="213788"/>
                  <a:pt x="197343" y="213788"/>
                </a:cubicBezTo>
                <a:cubicBezTo>
                  <a:pt x="188265" y="213788"/>
                  <a:pt x="180897" y="206420"/>
                  <a:pt x="180897" y="197343"/>
                </a:cubicBezTo>
                <a:cubicBezTo>
                  <a:pt x="180897" y="188265"/>
                  <a:pt x="188265" y="180897"/>
                  <a:pt x="197343" y="180897"/>
                </a:cubicBezTo>
                <a:close/>
              </a:path>
            </a:pathLst>
          </a:custGeom>
          <a:solidFill>
            <a:schemeClr val="bg1"/>
          </a:solidFill>
          <a:ln w="16272" cap="flat">
            <a:noFill/>
            <a:prstDash val="solid"/>
            <a:miter/>
          </a:ln>
        </p:spPr>
        <p:txBody>
          <a:bodyPr lIns="0" tIns="0" rIns="0" bIns="0" rtlCol="0" anchor="ctr"/>
          <a:lstStyle/>
          <a:p>
            <a:endParaRPr lang="zh-CN" altLang="en-US"/>
          </a:p>
        </p:txBody>
      </p:sp>
      <p:sp>
        <p:nvSpPr>
          <p:cNvPr id="39" name="图形 37"/>
          <p:cNvSpPr/>
          <p:nvPr>
            <p:custDataLst>
              <p:tags r:id="rId23"/>
            </p:custDataLst>
          </p:nvPr>
        </p:nvSpPr>
        <p:spPr>
          <a:xfrm>
            <a:off x="919480" y="2743660"/>
            <a:ext cx="6942161" cy="3362449"/>
          </a:xfrm>
          <a:custGeom>
            <a:avLst/>
            <a:gdLst>
              <a:gd name="connsiteX0" fmla="*/ 1638020 w 12183485"/>
              <a:gd name="connsiteY0" fmla="*/ 3709519 h 5901094"/>
              <a:gd name="connsiteX1" fmla="*/ 117575 w 12183485"/>
              <a:gd name="connsiteY1" fmla="*/ 2189074 h 5901094"/>
              <a:gd name="connsiteX2" fmla="*/ 117575 w 12183485"/>
              <a:gd name="connsiteY2" fmla="*/ 1621431 h 5901094"/>
              <a:gd name="connsiteX3" fmla="*/ 1621431 w 12183485"/>
              <a:gd name="connsiteY3" fmla="*/ 117575 h 5901094"/>
              <a:gd name="connsiteX4" fmla="*/ 2189074 w 12183485"/>
              <a:gd name="connsiteY4" fmla="*/ 117575 h 5901094"/>
              <a:gd name="connsiteX5" fmla="*/ 3693720 w 12183485"/>
              <a:gd name="connsiteY5" fmla="*/ 1622221 h 5901094"/>
              <a:gd name="connsiteX6" fmla="*/ 3694510 w 12183485"/>
              <a:gd name="connsiteY6" fmla="*/ 2189074 h 5901094"/>
              <a:gd name="connsiteX7" fmla="*/ 3182428 w 12183485"/>
              <a:gd name="connsiteY7" fmla="*/ 2704052 h 5901094"/>
              <a:gd name="connsiteX8" fmla="*/ 3182428 w 12183485"/>
              <a:gd name="connsiteY8" fmla="*/ 3061386 h 5901094"/>
              <a:gd name="connsiteX9" fmla="*/ 3078941 w 12183485"/>
              <a:gd name="connsiteY9" fmla="*/ 3164873 h 5901094"/>
              <a:gd name="connsiteX10" fmla="*/ 2721607 w 12183485"/>
              <a:gd name="connsiteY10" fmla="*/ 3164873 h 5901094"/>
              <a:gd name="connsiteX11" fmla="*/ 2192410 w 12183485"/>
              <a:gd name="connsiteY11" fmla="*/ 3691262 h 5901094"/>
              <a:gd name="connsiteX12" fmla="*/ 2192146 w 12183485"/>
              <a:gd name="connsiteY12" fmla="*/ 4262680 h 5901094"/>
              <a:gd name="connsiteX13" fmla="*/ 3718472 w 12183485"/>
              <a:gd name="connsiteY13" fmla="*/ 5784003 h 5901094"/>
              <a:gd name="connsiteX14" fmla="*/ 4285677 w 12183485"/>
              <a:gd name="connsiteY14" fmla="*/ 5783564 h 5901094"/>
              <a:gd name="connsiteX15" fmla="*/ 5804805 w 12183485"/>
              <a:gd name="connsiteY15" fmla="*/ 4264435 h 5901094"/>
              <a:gd name="connsiteX16" fmla="*/ 5804367 w 12183485"/>
              <a:gd name="connsiteY16" fmla="*/ 3691701 h 5901094"/>
              <a:gd name="connsiteX17" fmla="*/ 5289125 w 12183485"/>
              <a:gd name="connsiteY17" fmla="*/ 3178039 h 5901094"/>
              <a:gd name="connsiteX18" fmla="*/ 5289125 w 12183485"/>
              <a:gd name="connsiteY18" fmla="*/ 2820706 h 5901094"/>
              <a:gd name="connsiteX19" fmla="*/ 5185638 w 12183485"/>
              <a:gd name="connsiteY19" fmla="*/ 2717219 h 5901094"/>
              <a:gd name="connsiteX20" fmla="*/ 4828304 w 12183485"/>
              <a:gd name="connsiteY20" fmla="*/ 2717219 h 5901094"/>
              <a:gd name="connsiteX21" fmla="*/ 4302881 w 12183485"/>
              <a:gd name="connsiteY21" fmla="*/ 2190215 h 5901094"/>
              <a:gd name="connsiteX22" fmla="*/ 4303320 w 12183485"/>
              <a:gd name="connsiteY22" fmla="*/ 1623011 h 5901094"/>
              <a:gd name="connsiteX23" fmla="*/ 5808053 w 12183485"/>
              <a:gd name="connsiteY23" fmla="*/ 118102 h 5901094"/>
              <a:gd name="connsiteX24" fmla="*/ 6375082 w 12183485"/>
              <a:gd name="connsiteY24" fmla="*/ 117487 h 5901094"/>
              <a:gd name="connsiteX25" fmla="*/ 7906323 w 12183485"/>
              <a:gd name="connsiteY25" fmla="*/ 1642321 h 5901094"/>
              <a:gd name="connsiteX26" fmla="*/ 7909132 w 12183485"/>
              <a:gd name="connsiteY26" fmla="*/ 2208385 h 5901094"/>
              <a:gd name="connsiteX27" fmla="*/ 7360536 w 12183485"/>
              <a:gd name="connsiteY27" fmla="*/ 2765583 h 5901094"/>
              <a:gd name="connsiteX28" fmla="*/ 7360536 w 12183485"/>
              <a:gd name="connsiteY28" fmla="*/ 3122916 h 5901094"/>
              <a:gd name="connsiteX29" fmla="*/ 7257049 w 12183485"/>
              <a:gd name="connsiteY29" fmla="*/ 3226404 h 5901094"/>
              <a:gd name="connsiteX30" fmla="*/ 6899715 w 12183485"/>
              <a:gd name="connsiteY30" fmla="*/ 3226404 h 5901094"/>
              <a:gd name="connsiteX31" fmla="*/ 6406243 w 12183485"/>
              <a:gd name="connsiteY31" fmla="*/ 3711714 h 5901094"/>
              <a:gd name="connsiteX32" fmla="*/ 6403872 w 12183485"/>
              <a:gd name="connsiteY32" fmla="*/ 4281727 h 5901094"/>
              <a:gd name="connsiteX33" fmla="*/ 7905358 w 12183485"/>
              <a:gd name="connsiteY33" fmla="*/ 5783213 h 5901094"/>
              <a:gd name="connsiteX34" fmla="*/ 8473001 w 12183485"/>
              <a:gd name="connsiteY34" fmla="*/ 5783213 h 5901094"/>
              <a:gd name="connsiteX35" fmla="*/ 9995465 w 12183485"/>
              <a:gd name="connsiteY35" fmla="*/ 4260749 h 5901094"/>
              <a:gd name="connsiteX36" fmla="*/ 9996518 w 12183485"/>
              <a:gd name="connsiteY36" fmla="*/ 3694158 h 5901094"/>
              <a:gd name="connsiteX37" fmla="*/ 9458368 w 12183485"/>
              <a:gd name="connsiteY37" fmla="*/ 3151795 h 5901094"/>
              <a:gd name="connsiteX38" fmla="*/ 9458368 w 12183485"/>
              <a:gd name="connsiteY38" fmla="*/ 2794461 h 5901094"/>
              <a:gd name="connsiteX39" fmla="*/ 9354881 w 12183485"/>
              <a:gd name="connsiteY39" fmla="*/ 2690974 h 5901094"/>
              <a:gd name="connsiteX40" fmla="*/ 8997547 w 12183485"/>
              <a:gd name="connsiteY40" fmla="*/ 2690974 h 5901094"/>
              <a:gd name="connsiteX41" fmla="*/ 8492838 w 12183485"/>
              <a:gd name="connsiteY41" fmla="*/ 2190303 h 5901094"/>
              <a:gd name="connsiteX42" fmla="*/ 8491697 w 12183485"/>
              <a:gd name="connsiteY42" fmla="*/ 1621518 h 5901094"/>
              <a:gd name="connsiteX43" fmla="*/ 9994412 w 12183485"/>
              <a:gd name="connsiteY43" fmla="*/ 118804 h 5901094"/>
              <a:gd name="connsiteX44" fmla="*/ 10562056 w 12183485"/>
              <a:gd name="connsiteY44" fmla="*/ 118804 h 5901094"/>
              <a:gd name="connsiteX45" fmla="*/ 12065911 w 12183485"/>
              <a:gd name="connsiteY45" fmla="*/ 1622660 h 5901094"/>
              <a:gd name="connsiteX46" fmla="*/ 12065911 w 12183485"/>
              <a:gd name="connsiteY46" fmla="*/ 2190303 h 5901094"/>
              <a:gd name="connsiteX47" fmla="*/ 10500613 w 12183485"/>
              <a:gd name="connsiteY47" fmla="*/ 3755601 h 590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83485" h="5901094">
                <a:moveTo>
                  <a:pt x="1638020" y="3709519"/>
                </a:moveTo>
                <a:lnTo>
                  <a:pt x="117575" y="2189074"/>
                </a:lnTo>
                <a:cubicBezTo>
                  <a:pt x="-39192" y="2032307"/>
                  <a:pt x="-39192" y="1778198"/>
                  <a:pt x="117575" y="1621431"/>
                </a:cubicBezTo>
                <a:lnTo>
                  <a:pt x="1621431" y="117575"/>
                </a:lnTo>
                <a:cubicBezTo>
                  <a:pt x="1778198" y="-39192"/>
                  <a:pt x="2032307" y="-39192"/>
                  <a:pt x="2189074" y="117575"/>
                </a:cubicBezTo>
                <a:lnTo>
                  <a:pt x="3693720" y="1622221"/>
                </a:lnTo>
                <a:cubicBezTo>
                  <a:pt x="3850135" y="1778636"/>
                  <a:pt x="3850487" y="2032220"/>
                  <a:pt x="3694510" y="2189074"/>
                </a:cubicBezTo>
                <a:lnTo>
                  <a:pt x="3182428" y="2704052"/>
                </a:lnTo>
                <a:lnTo>
                  <a:pt x="3182428" y="3061386"/>
                </a:lnTo>
                <a:cubicBezTo>
                  <a:pt x="3182428" y="3118528"/>
                  <a:pt x="3136083" y="3164873"/>
                  <a:pt x="3078941" y="3164873"/>
                </a:cubicBezTo>
                <a:lnTo>
                  <a:pt x="2721607" y="3164873"/>
                </a:lnTo>
                <a:lnTo>
                  <a:pt x="2192410" y="3691262"/>
                </a:lnTo>
                <a:cubicBezTo>
                  <a:pt x="2034063" y="3848731"/>
                  <a:pt x="2033887" y="4105035"/>
                  <a:pt x="2192146" y="4262680"/>
                </a:cubicBezTo>
                <a:lnTo>
                  <a:pt x="3718472" y="5784003"/>
                </a:lnTo>
                <a:cubicBezTo>
                  <a:pt x="3875327" y="5940331"/>
                  <a:pt x="4129086" y="5940067"/>
                  <a:pt x="4285677" y="5783564"/>
                </a:cubicBezTo>
                <a:lnTo>
                  <a:pt x="5804805" y="4264435"/>
                </a:lnTo>
                <a:cubicBezTo>
                  <a:pt x="5963064" y="4106176"/>
                  <a:pt x="5962801" y="3849609"/>
                  <a:pt x="5804367" y="3691701"/>
                </a:cubicBezTo>
                <a:lnTo>
                  <a:pt x="5289125" y="3178039"/>
                </a:lnTo>
                <a:lnTo>
                  <a:pt x="5289125" y="2820706"/>
                </a:lnTo>
                <a:cubicBezTo>
                  <a:pt x="5289125" y="2763564"/>
                  <a:pt x="5242779" y="2717219"/>
                  <a:pt x="5185638" y="2717219"/>
                </a:cubicBezTo>
                <a:lnTo>
                  <a:pt x="4828304" y="2717219"/>
                </a:lnTo>
                <a:lnTo>
                  <a:pt x="4302881" y="2190215"/>
                </a:lnTo>
                <a:cubicBezTo>
                  <a:pt x="4146553" y="2033361"/>
                  <a:pt x="4146729" y="1779602"/>
                  <a:pt x="4303320" y="1623011"/>
                </a:cubicBezTo>
                <a:lnTo>
                  <a:pt x="5808053" y="118102"/>
                </a:lnTo>
                <a:cubicBezTo>
                  <a:pt x="5964557" y="-38402"/>
                  <a:pt x="6218227" y="-38665"/>
                  <a:pt x="6375082" y="117487"/>
                </a:cubicBezTo>
                <a:lnTo>
                  <a:pt x="7906323" y="1642321"/>
                </a:lnTo>
                <a:cubicBezTo>
                  <a:pt x="8062739" y="1798123"/>
                  <a:pt x="8064056" y="2051003"/>
                  <a:pt x="7909132" y="2208385"/>
                </a:cubicBezTo>
                <a:lnTo>
                  <a:pt x="7360536" y="2765583"/>
                </a:lnTo>
                <a:lnTo>
                  <a:pt x="7360536" y="3122916"/>
                </a:lnTo>
                <a:cubicBezTo>
                  <a:pt x="7360536" y="3180058"/>
                  <a:pt x="7314191" y="3226404"/>
                  <a:pt x="7257049" y="3226404"/>
                </a:cubicBezTo>
                <a:lnTo>
                  <a:pt x="6899715" y="3226404"/>
                </a:lnTo>
                <a:lnTo>
                  <a:pt x="6406243" y="3711714"/>
                </a:lnTo>
                <a:cubicBezTo>
                  <a:pt x="6247281" y="3868042"/>
                  <a:pt x="6246140" y="4124082"/>
                  <a:pt x="6403872" y="4281727"/>
                </a:cubicBezTo>
                <a:lnTo>
                  <a:pt x="7905358" y="5783213"/>
                </a:lnTo>
                <a:cubicBezTo>
                  <a:pt x="8062125" y="5939979"/>
                  <a:pt x="8316235" y="5939979"/>
                  <a:pt x="8473001" y="5783213"/>
                </a:cubicBezTo>
                <a:lnTo>
                  <a:pt x="9995465" y="4260749"/>
                </a:lnTo>
                <a:cubicBezTo>
                  <a:pt x="10151794" y="4104421"/>
                  <a:pt x="10152232" y="3851101"/>
                  <a:pt x="9996518" y="3694158"/>
                </a:cubicBezTo>
                <a:lnTo>
                  <a:pt x="9458368" y="3151795"/>
                </a:lnTo>
                <a:lnTo>
                  <a:pt x="9458368" y="2794461"/>
                </a:lnTo>
                <a:cubicBezTo>
                  <a:pt x="9458368" y="2737319"/>
                  <a:pt x="9412022" y="2690974"/>
                  <a:pt x="9354881" y="2690974"/>
                </a:cubicBezTo>
                <a:lnTo>
                  <a:pt x="8997547" y="2690974"/>
                </a:lnTo>
                <a:lnTo>
                  <a:pt x="8492838" y="2190303"/>
                </a:lnTo>
                <a:cubicBezTo>
                  <a:pt x="8335019" y="2033712"/>
                  <a:pt x="8334492" y="1778724"/>
                  <a:pt x="8491697" y="1621518"/>
                </a:cubicBezTo>
                <a:lnTo>
                  <a:pt x="9994412" y="118804"/>
                </a:lnTo>
                <a:cubicBezTo>
                  <a:pt x="10151178" y="-37963"/>
                  <a:pt x="10405288" y="-37963"/>
                  <a:pt x="10562056" y="118804"/>
                </a:cubicBezTo>
                <a:lnTo>
                  <a:pt x="12065911" y="1622660"/>
                </a:lnTo>
                <a:cubicBezTo>
                  <a:pt x="12222677" y="1779426"/>
                  <a:pt x="12222677" y="2033536"/>
                  <a:pt x="12065911" y="2190303"/>
                </a:cubicBezTo>
                <a:lnTo>
                  <a:pt x="10500613" y="3755601"/>
                </a:lnTo>
              </a:path>
            </a:pathLst>
          </a:custGeom>
          <a:noFill/>
          <a:ln w="15875" cap="flat" cmpd="sng">
            <a:solidFill>
              <a:srgbClr val="FAFAFA"/>
            </a:solidFill>
            <a:prstDash val="solid"/>
            <a:miter/>
          </a:ln>
        </p:spPr>
        <p:txBody>
          <a:bodyPr lIns="0" tIns="0" rIns="0" bIns="0" rtlCol="0" anchor="ctr"/>
          <a:lstStyle/>
          <a:p>
            <a:endParaRPr lang="zh-CN" altLang="en-US"/>
          </a:p>
        </p:txBody>
      </p:sp>
    </p:spTree>
    <p:custDataLst>
      <p:tags r:id="rId2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580515"/>
            <a:ext cx="9186545"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五、操作系统的功能</a:t>
            </a:r>
            <a:endParaRPr lang="zh-CN" altLang="en-US" sz="2000" b="1" dirty="0">
              <a:solidFill>
                <a:schemeClr val="bg1"/>
              </a:solidFill>
              <a:latin typeface="黑体" panose="02010600030101010101" charset="-122"/>
              <a:ea typeface="黑体" panose="02010600030101010101" charset="-122"/>
              <a:sym typeface="+mn-ea"/>
            </a:endParaRPr>
          </a:p>
        </p:txBody>
      </p:sp>
      <p:sp>
        <p:nvSpPr>
          <p:cNvPr id="20" name="对象13"/>
          <p:cNvSpPr/>
          <p:nvPr>
            <p:custDataLst>
              <p:tags r:id="rId4"/>
            </p:custDataLst>
          </p:nvPr>
        </p:nvSpPr>
        <p:spPr>
          <a:xfrm>
            <a:off x="3541814" y="3654928"/>
            <a:ext cx="1948532" cy="1853630"/>
          </a:xfrm>
          <a:prstGeom prst="pentagon">
            <a:avLst/>
          </a:prstGeom>
          <a:solidFill>
            <a:srgbClr val="FAFAFA">
              <a:alpha val="5000"/>
            </a:srgb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noAutofit/>
          </a:bodyPr>
          <a:lstStyle/>
          <a:p>
            <a:endParaRPr lang="zh-CN" altLang="en-US">
              <a:latin typeface="+mn-ea"/>
            </a:endParaRPr>
          </a:p>
        </p:txBody>
      </p:sp>
      <p:sp>
        <p:nvSpPr>
          <p:cNvPr id="65" name="对象1"/>
          <p:cNvSpPr/>
          <p:nvPr>
            <p:custDataLst>
              <p:tags r:id="rId5"/>
            </p:custDataLst>
          </p:nvPr>
        </p:nvSpPr>
        <p:spPr>
          <a:xfrm flipH="1">
            <a:off x="1136015" y="3733800"/>
            <a:ext cx="2045970" cy="1144270"/>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rgbClr val="FAFAFA"/>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67" name="对象2"/>
          <p:cNvSpPr/>
          <p:nvPr>
            <p:custDataLst>
              <p:tags r:id="rId6"/>
            </p:custDataLst>
          </p:nvPr>
        </p:nvSpPr>
        <p:spPr>
          <a:xfrm flipH="1">
            <a:off x="1136015" y="5213350"/>
            <a:ext cx="2470150" cy="1144270"/>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rgbClr val="FAFAFA"/>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73" name="对象5"/>
          <p:cNvSpPr/>
          <p:nvPr>
            <p:custDataLst>
              <p:tags r:id="rId7"/>
            </p:custDataLst>
          </p:nvPr>
        </p:nvSpPr>
        <p:spPr>
          <a:xfrm flipH="1">
            <a:off x="5192454" y="5217793"/>
            <a:ext cx="3230558" cy="1144156"/>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rgbClr val="FAFAFA"/>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75" name="对象6"/>
          <p:cNvSpPr/>
          <p:nvPr>
            <p:custDataLst>
              <p:tags r:id="rId8"/>
            </p:custDataLst>
          </p:nvPr>
        </p:nvSpPr>
        <p:spPr>
          <a:xfrm flipH="1">
            <a:off x="5715319" y="3731981"/>
            <a:ext cx="3281348" cy="1144156"/>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rgbClr val="FAFAFA"/>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4" name="对象7"/>
          <p:cNvSpPr/>
          <p:nvPr>
            <p:custDataLst>
              <p:tags r:id="rId9"/>
            </p:custDataLst>
          </p:nvPr>
        </p:nvSpPr>
        <p:spPr>
          <a:xfrm>
            <a:off x="2917272" y="4027327"/>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05</a:t>
            </a:r>
            <a:endParaRPr lang="en-US" b="1" dirty="0">
              <a:solidFill>
                <a:schemeClr val="lt1"/>
              </a:solidFill>
              <a:latin typeface="黑体" panose="02010600030101010101" charset="-122"/>
              <a:ea typeface="黑体" panose="02010600030101010101" charset="-122"/>
              <a:cs typeface="+mn-ea"/>
              <a:sym typeface="+mn-ea"/>
            </a:endParaRPr>
          </a:p>
        </p:txBody>
      </p:sp>
      <p:sp>
        <p:nvSpPr>
          <p:cNvPr id="6" name="对象7"/>
          <p:cNvSpPr/>
          <p:nvPr>
            <p:custDataLst>
              <p:tags r:id="rId10"/>
            </p:custDataLst>
          </p:nvPr>
        </p:nvSpPr>
        <p:spPr>
          <a:xfrm>
            <a:off x="3398478" y="5508332"/>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04</a:t>
            </a:r>
            <a:endParaRPr lang="en-US" b="1" dirty="0">
              <a:solidFill>
                <a:schemeClr val="lt1"/>
              </a:solidFill>
              <a:latin typeface="黑体" panose="02010600030101010101" charset="-122"/>
              <a:ea typeface="黑体" panose="02010600030101010101" charset="-122"/>
              <a:cs typeface="+mn-ea"/>
              <a:sym typeface="+mn-ea"/>
            </a:endParaRPr>
          </a:p>
        </p:txBody>
      </p:sp>
      <p:sp>
        <p:nvSpPr>
          <p:cNvPr id="7" name="对象7"/>
          <p:cNvSpPr/>
          <p:nvPr>
            <p:custDataLst>
              <p:tags r:id="rId11"/>
            </p:custDataLst>
          </p:nvPr>
        </p:nvSpPr>
        <p:spPr>
          <a:xfrm>
            <a:off x="4955322" y="5508332"/>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03</a:t>
            </a:r>
            <a:endParaRPr lang="en-US" b="1" dirty="0">
              <a:solidFill>
                <a:schemeClr val="lt1"/>
              </a:solidFill>
              <a:latin typeface="黑体" panose="02010600030101010101" charset="-122"/>
              <a:ea typeface="黑体" panose="02010600030101010101" charset="-122"/>
              <a:cs typeface="+mn-ea"/>
              <a:sym typeface="+mn-ea"/>
            </a:endParaRPr>
          </a:p>
        </p:txBody>
      </p:sp>
      <p:sp>
        <p:nvSpPr>
          <p:cNvPr id="9" name="对象7"/>
          <p:cNvSpPr/>
          <p:nvPr>
            <p:custDataLst>
              <p:tags r:id="rId12"/>
            </p:custDataLst>
          </p:nvPr>
        </p:nvSpPr>
        <p:spPr>
          <a:xfrm>
            <a:off x="5436529" y="4027327"/>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02</a:t>
            </a:r>
            <a:endParaRPr lang="en-US" b="1" dirty="0">
              <a:solidFill>
                <a:schemeClr val="lt1"/>
              </a:solidFill>
              <a:latin typeface="黑体" panose="02010600030101010101" charset="-122"/>
              <a:ea typeface="黑体" panose="02010600030101010101" charset="-122"/>
              <a:cs typeface="+mn-ea"/>
              <a:sym typeface="+mn-ea"/>
            </a:endParaRPr>
          </a:p>
        </p:txBody>
      </p:sp>
      <p:sp>
        <p:nvSpPr>
          <p:cNvPr id="18" name="任意多边形: 形状 17"/>
          <p:cNvSpPr/>
          <p:nvPr>
            <p:custDataLst>
              <p:tags r:id="rId13"/>
            </p:custDataLst>
          </p:nvPr>
        </p:nvSpPr>
        <p:spPr>
          <a:xfrm>
            <a:off x="3740743" y="3824656"/>
            <a:ext cx="1553107" cy="1484364"/>
          </a:xfrm>
          <a:custGeom>
            <a:avLst/>
            <a:gdLst>
              <a:gd name="connsiteX0" fmla="*/ 31671 w 2129137"/>
              <a:gd name="connsiteY0" fmla="*/ 726156 h 2029639"/>
              <a:gd name="connsiteX1" fmla="*/ 1021759 w 2129137"/>
              <a:gd name="connsiteY1" fmla="*/ 5814 h 2029639"/>
              <a:gd name="connsiteX2" fmla="*/ 1111410 w 2129137"/>
              <a:gd name="connsiteY2" fmla="*/ 5823 h 2029639"/>
              <a:gd name="connsiteX3" fmla="*/ 2101498 w 2129137"/>
              <a:gd name="connsiteY3" fmla="*/ 726165 h 2029639"/>
              <a:gd name="connsiteX4" fmla="*/ 2129137 w 2129137"/>
              <a:gd name="connsiteY4" fmla="*/ 811298 h 2029639"/>
              <a:gd name="connsiteX5" fmla="*/ 1750922 w 2129137"/>
              <a:gd name="connsiteY5" fmla="*/ 1976947 h 2029639"/>
              <a:gd name="connsiteX6" fmla="*/ 1678436 w 2129137"/>
              <a:gd name="connsiteY6" fmla="*/ 2029639 h 2029639"/>
              <a:gd name="connsiteX7" fmla="*/ 454698 w 2129137"/>
              <a:gd name="connsiteY7" fmla="*/ 2029639 h 2029639"/>
              <a:gd name="connsiteX8" fmla="*/ 382236 w 2129137"/>
              <a:gd name="connsiteY8" fmla="*/ 1976954 h 2029639"/>
              <a:gd name="connsiteX9" fmla="*/ 4021 w 2129137"/>
              <a:gd name="connsiteY9" fmla="*/ 811305 h 2029639"/>
              <a:gd name="connsiteX10" fmla="*/ 31671 w 2129137"/>
              <a:gd name="connsiteY10" fmla="*/ 726156 h 2029639"/>
              <a:gd name="connsiteX0-1" fmla="*/ 31671 w 2129137"/>
              <a:gd name="connsiteY0-2" fmla="*/ 726156 h 2029639"/>
              <a:gd name="connsiteX1-3" fmla="*/ 1021759 w 2129137"/>
              <a:gd name="connsiteY1-4" fmla="*/ 5814 h 2029639"/>
              <a:gd name="connsiteX2-5" fmla="*/ 1111410 w 2129137"/>
              <a:gd name="connsiteY2-6" fmla="*/ 5823 h 2029639"/>
              <a:gd name="connsiteX3-7" fmla="*/ 2101498 w 2129137"/>
              <a:gd name="connsiteY3-8" fmla="*/ 726165 h 2029639"/>
              <a:gd name="connsiteX4-9" fmla="*/ 2129137 w 2129137"/>
              <a:gd name="connsiteY4-10" fmla="*/ 811298 h 2029639"/>
              <a:gd name="connsiteX5-11" fmla="*/ 1750922 w 2129137"/>
              <a:gd name="connsiteY5-12" fmla="*/ 1976947 h 2029639"/>
              <a:gd name="connsiteX6-13" fmla="*/ 1678436 w 2129137"/>
              <a:gd name="connsiteY6-14" fmla="*/ 2029639 h 2029639"/>
              <a:gd name="connsiteX7-15" fmla="*/ 454698 w 2129137"/>
              <a:gd name="connsiteY7-16" fmla="*/ 2029639 h 2029639"/>
              <a:gd name="connsiteX8-17" fmla="*/ 382236 w 2129137"/>
              <a:gd name="connsiteY8-18" fmla="*/ 1976954 h 2029639"/>
              <a:gd name="connsiteX9-19" fmla="*/ 4021 w 2129137"/>
              <a:gd name="connsiteY9-20" fmla="*/ 811305 h 2029639"/>
              <a:gd name="connsiteX10-21" fmla="*/ 31671 w 2129137"/>
              <a:gd name="connsiteY10-22" fmla="*/ 726156 h 2029639"/>
              <a:gd name="connsiteX0-23" fmla="*/ 31671 w 2129137"/>
              <a:gd name="connsiteY0-24" fmla="*/ 726159 h 2029642"/>
              <a:gd name="connsiteX1-25" fmla="*/ 1021759 w 2129137"/>
              <a:gd name="connsiteY1-26" fmla="*/ 5817 h 2029642"/>
              <a:gd name="connsiteX2-27" fmla="*/ 1111410 w 2129137"/>
              <a:gd name="connsiteY2-28" fmla="*/ 5826 h 2029642"/>
              <a:gd name="connsiteX3-29" fmla="*/ 2101498 w 2129137"/>
              <a:gd name="connsiteY3-30" fmla="*/ 726168 h 2029642"/>
              <a:gd name="connsiteX4-31" fmla="*/ 2129137 w 2129137"/>
              <a:gd name="connsiteY4-32" fmla="*/ 811301 h 2029642"/>
              <a:gd name="connsiteX5-33" fmla="*/ 1750922 w 2129137"/>
              <a:gd name="connsiteY5-34" fmla="*/ 1976950 h 2029642"/>
              <a:gd name="connsiteX6-35" fmla="*/ 1678436 w 2129137"/>
              <a:gd name="connsiteY6-36" fmla="*/ 2029642 h 2029642"/>
              <a:gd name="connsiteX7-37" fmla="*/ 454698 w 2129137"/>
              <a:gd name="connsiteY7-38" fmla="*/ 2029642 h 2029642"/>
              <a:gd name="connsiteX8-39" fmla="*/ 382236 w 2129137"/>
              <a:gd name="connsiteY8-40" fmla="*/ 1976957 h 2029642"/>
              <a:gd name="connsiteX9-41" fmla="*/ 4021 w 2129137"/>
              <a:gd name="connsiteY9-42" fmla="*/ 811308 h 2029642"/>
              <a:gd name="connsiteX10-43" fmla="*/ 31671 w 2129137"/>
              <a:gd name="connsiteY10-44" fmla="*/ 726159 h 2029642"/>
              <a:gd name="connsiteX0-45" fmla="*/ 31671 w 2129137"/>
              <a:gd name="connsiteY0-46" fmla="*/ 735453 h 2038936"/>
              <a:gd name="connsiteX1-47" fmla="*/ 1021759 w 2129137"/>
              <a:gd name="connsiteY1-48" fmla="*/ 15111 h 2038936"/>
              <a:gd name="connsiteX2-49" fmla="*/ 1111410 w 2129137"/>
              <a:gd name="connsiteY2-50" fmla="*/ 15120 h 2038936"/>
              <a:gd name="connsiteX3-51" fmla="*/ 2101498 w 2129137"/>
              <a:gd name="connsiteY3-52" fmla="*/ 735462 h 2038936"/>
              <a:gd name="connsiteX4-53" fmla="*/ 2129137 w 2129137"/>
              <a:gd name="connsiteY4-54" fmla="*/ 820595 h 2038936"/>
              <a:gd name="connsiteX5-55" fmla="*/ 1750922 w 2129137"/>
              <a:gd name="connsiteY5-56" fmla="*/ 1986244 h 2038936"/>
              <a:gd name="connsiteX6-57" fmla="*/ 1678436 w 2129137"/>
              <a:gd name="connsiteY6-58" fmla="*/ 2038936 h 2038936"/>
              <a:gd name="connsiteX7-59" fmla="*/ 454698 w 2129137"/>
              <a:gd name="connsiteY7-60" fmla="*/ 2038936 h 2038936"/>
              <a:gd name="connsiteX8-61" fmla="*/ 382236 w 2129137"/>
              <a:gd name="connsiteY8-62" fmla="*/ 1986251 h 2038936"/>
              <a:gd name="connsiteX9-63" fmla="*/ 4021 w 2129137"/>
              <a:gd name="connsiteY9-64" fmla="*/ 820602 h 2038936"/>
              <a:gd name="connsiteX10-65" fmla="*/ 31671 w 2129137"/>
              <a:gd name="connsiteY10-66" fmla="*/ 735453 h 2038936"/>
              <a:gd name="connsiteX0-67" fmla="*/ 31671 w 2129137"/>
              <a:gd name="connsiteY0-68" fmla="*/ 735453 h 2038936"/>
              <a:gd name="connsiteX1-69" fmla="*/ 1021759 w 2129137"/>
              <a:gd name="connsiteY1-70" fmla="*/ 15111 h 2038936"/>
              <a:gd name="connsiteX2-71" fmla="*/ 1111410 w 2129137"/>
              <a:gd name="connsiteY2-72" fmla="*/ 15120 h 2038936"/>
              <a:gd name="connsiteX3-73" fmla="*/ 2101498 w 2129137"/>
              <a:gd name="connsiteY3-74" fmla="*/ 735462 h 2038936"/>
              <a:gd name="connsiteX4-75" fmla="*/ 2129137 w 2129137"/>
              <a:gd name="connsiteY4-76" fmla="*/ 820595 h 2038936"/>
              <a:gd name="connsiteX5-77" fmla="*/ 1750922 w 2129137"/>
              <a:gd name="connsiteY5-78" fmla="*/ 1986244 h 2038936"/>
              <a:gd name="connsiteX6-79" fmla="*/ 1678436 w 2129137"/>
              <a:gd name="connsiteY6-80" fmla="*/ 2038936 h 2038936"/>
              <a:gd name="connsiteX7-81" fmla="*/ 454698 w 2129137"/>
              <a:gd name="connsiteY7-82" fmla="*/ 2038936 h 2038936"/>
              <a:gd name="connsiteX8-83" fmla="*/ 382236 w 2129137"/>
              <a:gd name="connsiteY8-84" fmla="*/ 1986251 h 2038936"/>
              <a:gd name="connsiteX9-85" fmla="*/ 4021 w 2129137"/>
              <a:gd name="connsiteY9-86" fmla="*/ 820602 h 2038936"/>
              <a:gd name="connsiteX10-87" fmla="*/ 31671 w 2129137"/>
              <a:gd name="connsiteY10-88" fmla="*/ 735453 h 2038936"/>
              <a:gd name="connsiteX0-89" fmla="*/ 31671 w 2129137"/>
              <a:gd name="connsiteY0-90" fmla="*/ 735453 h 2038936"/>
              <a:gd name="connsiteX1-91" fmla="*/ 1021759 w 2129137"/>
              <a:gd name="connsiteY1-92" fmla="*/ 15111 h 2038936"/>
              <a:gd name="connsiteX2-93" fmla="*/ 1111410 w 2129137"/>
              <a:gd name="connsiteY2-94" fmla="*/ 15120 h 2038936"/>
              <a:gd name="connsiteX3-95" fmla="*/ 2101498 w 2129137"/>
              <a:gd name="connsiteY3-96" fmla="*/ 735462 h 2038936"/>
              <a:gd name="connsiteX4-97" fmla="*/ 2129137 w 2129137"/>
              <a:gd name="connsiteY4-98" fmla="*/ 820595 h 2038936"/>
              <a:gd name="connsiteX5-99" fmla="*/ 1750922 w 2129137"/>
              <a:gd name="connsiteY5-100" fmla="*/ 1986244 h 2038936"/>
              <a:gd name="connsiteX6-101" fmla="*/ 1678436 w 2129137"/>
              <a:gd name="connsiteY6-102" fmla="*/ 2038936 h 2038936"/>
              <a:gd name="connsiteX7-103" fmla="*/ 454698 w 2129137"/>
              <a:gd name="connsiteY7-104" fmla="*/ 2038936 h 2038936"/>
              <a:gd name="connsiteX8-105" fmla="*/ 382236 w 2129137"/>
              <a:gd name="connsiteY8-106" fmla="*/ 1986251 h 2038936"/>
              <a:gd name="connsiteX9-107" fmla="*/ 4021 w 2129137"/>
              <a:gd name="connsiteY9-108" fmla="*/ 820602 h 2038936"/>
              <a:gd name="connsiteX10-109" fmla="*/ 31671 w 2129137"/>
              <a:gd name="connsiteY10-110" fmla="*/ 735453 h 2038936"/>
              <a:gd name="connsiteX0-111" fmla="*/ 31671 w 2129137"/>
              <a:gd name="connsiteY0-112" fmla="*/ 735453 h 2038936"/>
              <a:gd name="connsiteX1-113" fmla="*/ 1021759 w 2129137"/>
              <a:gd name="connsiteY1-114" fmla="*/ 15111 h 2038936"/>
              <a:gd name="connsiteX2-115" fmla="*/ 1111410 w 2129137"/>
              <a:gd name="connsiteY2-116" fmla="*/ 15120 h 2038936"/>
              <a:gd name="connsiteX3-117" fmla="*/ 2101498 w 2129137"/>
              <a:gd name="connsiteY3-118" fmla="*/ 735462 h 2038936"/>
              <a:gd name="connsiteX4-119" fmla="*/ 2129137 w 2129137"/>
              <a:gd name="connsiteY4-120" fmla="*/ 820595 h 2038936"/>
              <a:gd name="connsiteX5-121" fmla="*/ 1750922 w 2129137"/>
              <a:gd name="connsiteY5-122" fmla="*/ 1986244 h 2038936"/>
              <a:gd name="connsiteX6-123" fmla="*/ 1678436 w 2129137"/>
              <a:gd name="connsiteY6-124" fmla="*/ 2038936 h 2038936"/>
              <a:gd name="connsiteX7-125" fmla="*/ 454698 w 2129137"/>
              <a:gd name="connsiteY7-126" fmla="*/ 2038936 h 2038936"/>
              <a:gd name="connsiteX8-127" fmla="*/ 382236 w 2129137"/>
              <a:gd name="connsiteY8-128" fmla="*/ 1986251 h 2038936"/>
              <a:gd name="connsiteX9-129" fmla="*/ 4021 w 2129137"/>
              <a:gd name="connsiteY9-130" fmla="*/ 820602 h 2038936"/>
              <a:gd name="connsiteX10-131" fmla="*/ 31671 w 2129137"/>
              <a:gd name="connsiteY10-132" fmla="*/ 735453 h 2038936"/>
              <a:gd name="connsiteX0-133" fmla="*/ 31671 w 2133159"/>
              <a:gd name="connsiteY0-134" fmla="*/ 735453 h 2038936"/>
              <a:gd name="connsiteX1-135" fmla="*/ 1021759 w 2133159"/>
              <a:gd name="connsiteY1-136" fmla="*/ 15111 h 2038936"/>
              <a:gd name="connsiteX2-137" fmla="*/ 1111410 w 2133159"/>
              <a:gd name="connsiteY2-138" fmla="*/ 15120 h 2038936"/>
              <a:gd name="connsiteX3-139" fmla="*/ 2101498 w 2133159"/>
              <a:gd name="connsiteY3-140" fmla="*/ 735462 h 2038936"/>
              <a:gd name="connsiteX4-141" fmla="*/ 2129137 w 2133159"/>
              <a:gd name="connsiteY4-142" fmla="*/ 820595 h 2038936"/>
              <a:gd name="connsiteX5-143" fmla="*/ 1750922 w 2133159"/>
              <a:gd name="connsiteY5-144" fmla="*/ 1986244 h 2038936"/>
              <a:gd name="connsiteX6-145" fmla="*/ 1678436 w 2133159"/>
              <a:gd name="connsiteY6-146" fmla="*/ 2038936 h 2038936"/>
              <a:gd name="connsiteX7-147" fmla="*/ 454698 w 2133159"/>
              <a:gd name="connsiteY7-148" fmla="*/ 2038936 h 2038936"/>
              <a:gd name="connsiteX8-149" fmla="*/ 382236 w 2133159"/>
              <a:gd name="connsiteY8-150" fmla="*/ 1986251 h 2038936"/>
              <a:gd name="connsiteX9-151" fmla="*/ 4021 w 2133159"/>
              <a:gd name="connsiteY9-152" fmla="*/ 820602 h 2038936"/>
              <a:gd name="connsiteX10-153" fmla="*/ 31671 w 2133159"/>
              <a:gd name="connsiteY10-154" fmla="*/ 735453 h 2038936"/>
              <a:gd name="connsiteX0-155" fmla="*/ 31671 w 2133159"/>
              <a:gd name="connsiteY0-156" fmla="*/ 735453 h 2038936"/>
              <a:gd name="connsiteX1-157" fmla="*/ 1021759 w 2133159"/>
              <a:gd name="connsiteY1-158" fmla="*/ 15111 h 2038936"/>
              <a:gd name="connsiteX2-159" fmla="*/ 1111410 w 2133159"/>
              <a:gd name="connsiteY2-160" fmla="*/ 15120 h 2038936"/>
              <a:gd name="connsiteX3-161" fmla="*/ 2101498 w 2133159"/>
              <a:gd name="connsiteY3-162" fmla="*/ 735462 h 2038936"/>
              <a:gd name="connsiteX4-163" fmla="*/ 2129137 w 2133159"/>
              <a:gd name="connsiteY4-164" fmla="*/ 820595 h 2038936"/>
              <a:gd name="connsiteX5-165" fmla="*/ 1750922 w 2133159"/>
              <a:gd name="connsiteY5-166" fmla="*/ 1986244 h 2038936"/>
              <a:gd name="connsiteX6-167" fmla="*/ 1678436 w 2133159"/>
              <a:gd name="connsiteY6-168" fmla="*/ 2038936 h 2038936"/>
              <a:gd name="connsiteX7-169" fmla="*/ 454698 w 2133159"/>
              <a:gd name="connsiteY7-170" fmla="*/ 2038936 h 2038936"/>
              <a:gd name="connsiteX8-171" fmla="*/ 382236 w 2133159"/>
              <a:gd name="connsiteY8-172" fmla="*/ 1986251 h 2038936"/>
              <a:gd name="connsiteX9-173" fmla="*/ 4021 w 2133159"/>
              <a:gd name="connsiteY9-174" fmla="*/ 820602 h 2038936"/>
              <a:gd name="connsiteX10-175" fmla="*/ 31671 w 2133159"/>
              <a:gd name="connsiteY10-176" fmla="*/ 735453 h 2038936"/>
              <a:gd name="connsiteX0-177" fmla="*/ 31671 w 2133159"/>
              <a:gd name="connsiteY0-178" fmla="*/ 735453 h 2038936"/>
              <a:gd name="connsiteX1-179" fmla="*/ 1021759 w 2133159"/>
              <a:gd name="connsiteY1-180" fmla="*/ 15111 h 2038936"/>
              <a:gd name="connsiteX2-181" fmla="*/ 1111410 w 2133159"/>
              <a:gd name="connsiteY2-182" fmla="*/ 15120 h 2038936"/>
              <a:gd name="connsiteX3-183" fmla="*/ 2101498 w 2133159"/>
              <a:gd name="connsiteY3-184" fmla="*/ 735462 h 2038936"/>
              <a:gd name="connsiteX4-185" fmla="*/ 2129137 w 2133159"/>
              <a:gd name="connsiteY4-186" fmla="*/ 820595 h 2038936"/>
              <a:gd name="connsiteX5-187" fmla="*/ 1750922 w 2133159"/>
              <a:gd name="connsiteY5-188" fmla="*/ 1986244 h 2038936"/>
              <a:gd name="connsiteX6-189" fmla="*/ 1678436 w 2133159"/>
              <a:gd name="connsiteY6-190" fmla="*/ 2038936 h 2038936"/>
              <a:gd name="connsiteX7-191" fmla="*/ 454698 w 2133159"/>
              <a:gd name="connsiteY7-192" fmla="*/ 2038936 h 2038936"/>
              <a:gd name="connsiteX8-193" fmla="*/ 382236 w 2133159"/>
              <a:gd name="connsiteY8-194" fmla="*/ 1986251 h 2038936"/>
              <a:gd name="connsiteX9-195" fmla="*/ 4021 w 2133159"/>
              <a:gd name="connsiteY9-196" fmla="*/ 820602 h 2038936"/>
              <a:gd name="connsiteX10-197" fmla="*/ 31671 w 2133159"/>
              <a:gd name="connsiteY10-198" fmla="*/ 735453 h 2038936"/>
              <a:gd name="connsiteX0-199" fmla="*/ 31671 w 2133159"/>
              <a:gd name="connsiteY0-200" fmla="*/ 735453 h 2038936"/>
              <a:gd name="connsiteX1-201" fmla="*/ 1021759 w 2133159"/>
              <a:gd name="connsiteY1-202" fmla="*/ 15111 h 2038936"/>
              <a:gd name="connsiteX2-203" fmla="*/ 1111410 w 2133159"/>
              <a:gd name="connsiteY2-204" fmla="*/ 15120 h 2038936"/>
              <a:gd name="connsiteX3-205" fmla="*/ 2101498 w 2133159"/>
              <a:gd name="connsiteY3-206" fmla="*/ 735462 h 2038936"/>
              <a:gd name="connsiteX4-207" fmla="*/ 2129137 w 2133159"/>
              <a:gd name="connsiteY4-208" fmla="*/ 820595 h 2038936"/>
              <a:gd name="connsiteX5-209" fmla="*/ 1750922 w 2133159"/>
              <a:gd name="connsiteY5-210" fmla="*/ 1986244 h 2038936"/>
              <a:gd name="connsiteX6-211" fmla="*/ 1678436 w 2133159"/>
              <a:gd name="connsiteY6-212" fmla="*/ 2038936 h 2038936"/>
              <a:gd name="connsiteX7-213" fmla="*/ 454698 w 2133159"/>
              <a:gd name="connsiteY7-214" fmla="*/ 2038936 h 2038936"/>
              <a:gd name="connsiteX8-215" fmla="*/ 382236 w 2133159"/>
              <a:gd name="connsiteY8-216" fmla="*/ 1986251 h 2038936"/>
              <a:gd name="connsiteX9-217" fmla="*/ 4021 w 2133159"/>
              <a:gd name="connsiteY9-218" fmla="*/ 820602 h 2038936"/>
              <a:gd name="connsiteX10-219" fmla="*/ 31671 w 2133159"/>
              <a:gd name="connsiteY10-220" fmla="*/ 735453 h 2038936"/>
              <a:gd name="connsiteX0-221" fmla="*/ 31671 w 2133159"/>
              <a:gd name="connsiteY0-222" fmla="*/ 735453 h 2038936"/>
              <a:gd name="connsiteX1-223" fmla="*/ 1021759 w 2133159"/>
              <a:gd name="connsiteY1-224" fmla="*/ 15111 h 2038936"/>
              <a:gd name="connsiteX2-225" fmla="*/ 1111410 w 2133159"/>
              <a:gd name="connsiteY2-226" fmla="*/ 15120 h 2038936"/>
              <a:gd name="connsiteX3-227" fmla="*/ 2101498 w 2133159"/>
              <a:gd name="connsiteY3-228" fmla="*/ 735462 h 2038936"/>
              <a:gd name="connsiteX4-229" fmla="*/ 2129137 w 2133159"/>
              <a:gd name="connsiteY4-230" fmla="*/ 820595 h 2038936"/>
              <a:gd name="connsiteX5-231" fmla="*/ 1750922 w 2133159"/>
              <a:gd name="connsiteY5-232" fmla="*/ 1986244 h 2038936"/>
              <a:gd name="connsiteX6-233" fmla="*/ 1678436 w 2133159"/>
              <a:gd name="connsiteY6-234" fmla="*/ 2038936 h 2038936"/>
              <a:gd name="connsiteX7-235" fmla="*/ 454698 w 2133159"/>
              <a:gd name="connsiteY7-236" fmla="*/ 2038936 h 2038936"/>
              <a:gd name="connsiteX8-237" fmla="*/ 382236 w 2133159"/>
              <a:gd name="connsiteY8-238" fmla="*/ 1986251 h 2038936"/>
              <a:gd name="connsiteX9-239" fmla="*/ 4021 w 2133159"/>
              <a:gd name="connsiteY9-240" fmla="*/ 820602 h 2038936"/>
              <a:gd name="connsiteX10-241" fmla="*/ 31671 w 2133159"/>
              <a:gd name="connsiteY10-242" fmla="*/ 735453 h 2038936"/>
              <a:gd name="connsiteX0-243" fmla="*/ 31671 w 2133159"/>
              <a:gd name="connsiteY0-244" fmla="*/ 735453 h 2038936"/>
              <a:gd name="connsiteX1-245" fmla="*/ 1021759 w 2133159"/>
              <a:gd name="connsiteY1-246" fmla="*/ 15111 h 2038936"/>
              <a:gd name="connsiteX2-247" fmla="*/ 1111410 w 2133159"/>
              <a:gd name="connsiteY2-248" fmla="*/ 15120 h 2038936"/>
              <a:gd name="connsiteX3-249" fmla="*/ 2101498 w 2133159"/>
              <a:gd name="connsiteY3-250" fmla="*/ 735462 h 2038936"/>
              <a:gd name="connsiteX4-251" fmla="*/ 2129137 w 2133159"/>
              <a:gd name="connsiteY4-252" fmla="*/ 820595 h 2038936"/>
              <a:gd name="connsiteX5-253" fmla="*/ 1750922 w 2133159"/>
              <a:gd name="connsiteY5-254" fmla="*/ 1986244 h 2038936"/>
              <a:gd name="connsiteX6-255" fmla="*/ 1678436 w 2133159"/>
              <a:gd name="connsiteY6-256" fmla="*/ 2038936 h 2038936"/>
              <a:gd name="connsiteX7-257" fmla="*/ 454698 w 2133159"/>
              <a:gd name="connsiteY7-258" fmla="*/ 2038936 h 2038936"/>
              <a:gd name="connsiteX8-259" fmla="*/ 382236 w 2133159"/>
              <a:gd name="connsiteY8-260" fmla="*/ 1986251 h 2038936"/>
              <a:gd name="connsiteX9-261" fmla="*/ 4021 w 2133159"/>
              <a:gd name="connsiteY9-262" fmla="*/ 820602 h 2038936"/>
              <a:gd name="connsiteX10-263" fmla="*/ 31671 w 2133159"/>
              <a:gd name="connsiteY10-264" fmla="*/ 735453 h 2038936"/>
              <a:gd name="connsiteX0-265" fmla="*/ 31671 w 2133159"/>
              <a:gd name="connsiteY0-266" fmla="*/ 735453 h 2038936"/>
              <a:gd name="connsiteX1-267" fmla="*/ 1021759 w 2133159"/>
              <a:gd name="connsiteY1-268" fmla="*/ 15111 h 2038936"/>
              <a:gd name="connsiteX2-269" fmla="*/ 1111410 w 2133159"/>
              <a:gd name="connsiteY2-270" fmla="*/ 15120 h 2038936"/>
              <a:gd name="connsiteX3-271" fmla="*/ 2101498 w 2133159"/>
              <a:gd name="connsiteY3-272" fmla="*/ 735462 h 2038936"/>
              <a:gd name="connsiteX4-273" fmla="*/ 2129137 w 2133159"/>
              <a:gd name="connsiteY4-274" fmla="*/ 820595 h 2038936"/>
              <a:gd name="connsiteX5-275" fmla="*/ 1750922 w 2133159"/>
              <a:gd name="connsiteY5-276" fmla="*/ 1986244 h 2038936"/>
              <a:gd name="connsiteX6-277" fmla="*/ 1678436 w 2133159"/>
              <a:gd name="connsiteY6-278" fmla="*/ 2038936 h 2038936"/>
              <a:gd name="connsiteX7-279" fmla="*/ 454698 w 2133159"/>
              <a:gd name="connsiteY7-280" fmla="*/ 2038936 h 2038936"/>
              <a:gd name="connsiteX8-281" fmla="*/ 382236 w 2133159"/>
              <a:gd name="connsiteY8-282" fmla="*/ 1986251 h 2038936"/>
              <a:gd name="connsiteX9-283" fmla="*/ 4021 w 2133159"/>
              <a:gd name="connsiteY9-284" fmla="*/ 820602 h 2038936"/>
              <a:gd name="connsiteX10-285" fmla="*/ 31671 w 2133159"/>
              <a:gd name="connsiteY10-286" fmla="*/ 735453 h 2038936"/>
              <a:gd name="connsiteX0-287" fmla="*/ 31671 w 2133159"/>
              <a:gd name="connsiteY0-288" fmla="*/ 735453 h 2038936"/>
              <a:gd name="connsiteX1-289" fmla="*/ 1021759 w 2133159"/>
              <a:gd name="connsiteY1-290" fmla="*/ 15111 h 2038936"/>
              <a:gd name="connsiteX2-291" fmla="*/ 1111410 w 2133159"/>
              <a:gd name="connsiteY2-292" fmla="*/ 15120 h 2038936"/>
              <a:gd name="connsiteX3-293" fmla="*/ 2101498 w 2133159"/>
              <a:gd name="connsiteY3-294" fmla="*/ 735462 h 2038936"/>
              <a:gd name="connsiteX4-295" fmla="*/ 2129137 w 2133159"/>
              <a:gd name="connsiteY4-296" fmla="*/ 820595 h 2038936"/>
              <a:gd name="connsiteX5-297" fmla="*/ 1750922 w 2133159"/>
              <a:gd name="connsiteY5-298" fmla="*/ 1986244 h 2038936"/>
              <a:gd name="connsiteX6-299" fmla="*/ 1678436 w 2133159"/>
              <a:gd name="connsiteY6-300" fmla="*/ 2038936 h 2038936"/>
              <a:gd name="connsiteX7-301" fmla="*/ 454698 w 2133159"/>
              <a:gd name="connsiteY7-302" fmla="*/ 2038936 h 2038936"/>
              <a:gd name="connsiteX8-303" fmla="*/ 382236 w 2133159"/>
              <a:gd name="connsiteY8-304" fmla="*/ 1986251 h 2038936"/>
              <a:gd name="connsiteX9-305" fmla="*/ 4021 w 2133159"/>
              <a:gd name="connsiteY9-306" fmla="*/ 820602 h 2038936"/>
              <a:gd name="connsiteX10-307" fmla="*/ 31671 w 2133159"/>
              <a:gd name="connsiteY10-308" fmla="*/ 735453 h 2038936"/>
              <a:gd name="connsiteX0-309" fmla="*/ 31671 w 2133159"/>
              <a:gd name="connsiteY0-310" fmla="*/ 735453 h 2038936"/>
              <a:gd name="connsiteX1-311" fmla="*/ 1021759 w 2133159"/>
              <a:gd name="connsiteY1-312" fmla="*/ 15111 h 2038936"/>
              <a:gd name="connsiteX2-313" fmla="*/ 1111410 w 2133159"/>
              <a:gd name="connsiteY2-314" fmla="*/ 15120 h 2038936"/>
              <a:gd name="connsiteX3-315" fmla="*/ 2101498 w 2133159"/>
              <a:gd name="connsiteY3-316" fmla="*/ 735462 h 2038936"/>
              <a:gd name="connsiteX4-317" fmla="*/ 2129137 w 2133159"/>
              <a:gd name="connsiteY4-318" fmla="*/ 820595 h 2038936"/>
              <a:gd name="connsiteX5-319" fmla="*/ 1750922 w 2133159"/>
              <a:gd name="connsiteY5-320" fmla="*/ 1986244 h 2038936"/>
              <a:gd name="connsiteX6-321" fmla="*/ 1678436 w 2133159"/>
              <a:gd name="connsiteY6-322" fmla="*/ 2038936 h 2038936"/>
              <a:gd name="connsiteX7-323" fmla="*/ 454698 w 2133159"/>
              <a:gd name="connsiteY7-324" fmla="*/ 2038936 h 2038936"/>
              <a:gd name="connsiteX8-325" fmla="*/ 382236 w 2133159"/>
              <a:gd name="connsiteY8-326" fmla="*/ 1986251 h 2038936"/>
              <a:gd name="connsiteX9-327" fmla="*/ 4021 w 2133159"/>
              <a:gd name="connsiteY9-328" fmla="*/ 820602 h 2038936"/>
              <a:gd name="connsiteX10-329" fmla="*/ 31671 w 2133159"/>
              <a:gd name="connsiteY10-330" fmla="*/ 735453 h 2038936"/>
              <a:gd name="connsiteX0-331" fmla="*/ 31671 w 2133159"/>
              <a:gd name="connsiteY0-332" fmla="*/ 735453 h 2038936"/>
              <a:gd name="connsiteX1-333" fmla="*/ 1021759 w 2133159"/>
              <a:gd name="connsiteY1-334" fmla="*/ 15111 h 2038936"/>
              <a:gd name="connsiteX2-335" fmla="*/ 1111410 w 2133159"/>
              <a:gd name="connsiteY2-336" fmla="*/ 15120 h 2038936"/>
              <a:gd name="connsiteX3-337" fmla="*/ 2101498 w 2133159"/>
              <a:gd name="connsiteY3-338" fmla="*/ 735462 h 2038936"/>
              <a:gd name="connsiteX4-339" fmla="*/ 2129137 w 2133159"/>
              <a:gd name="connsiteY4-340" fmla="*/ 820595 h 2038936"/>
              <a:gd name="connsiteX5-341" fmla="*/ 1750922 w 2133159"/>
              <a:gd name="connsiteY5-342" fmla="*/ 1986244 h 2038936"/>
              <a:gd name="connsiteX6-343" fmla="*/ 1678436 w 2133159"/>
              <a:gd name="connsiteY6-344" fmla="*/ 2038936 h 2038936"/>
              <a:gd name="connsiteX7-345" fmla="*/ 454698 w 2133159"/>
              <a:gd name="connsiteY7-346" fmla="*/ 2038936 h 2038936"/>
              <a:gd name="connsiteX8-347" fmla="*/ 382236 w 2133159"/>
              <a:gd name="connsiteY8-348" fmla="*/ 1986251 h 2038936"/>
              <a:gd name="connsiteX9-349" fmla="*/ 4021 w 2133159"/>
              <a:gd name="connsiteY9-350" fmla="*/ 820602 h 2038936"/>
              <a:gd name="connsiteX10-351" fmla="*/ 31671 w 2133159"/>
              <a:gd name="connsiteY10-352" fmla="*/ 735453 h 2038936"/>
              <a:gd name="connsiteX0-353" fmla="*/ 31671 w 2133159"/>
              <a:gd name="connsiteY0-354" fmla="*/ 735453 h 2038936"/>
              <a:gd name="connsiteX1-355" fmla="*/ 1021759 w 2133159"/>
              <a:gd name="connsiteY1-356" fmla="*/ 15111 h 2038936"/>
              <a:gd name="connsiteX2-357" fmla="*/ 1111410 w 2133159"/>
              <a:gd name="connsiteY2-358" fmla="*/ 15120 h 2038936"/>
              <a:gd name="connsiteX3-359" fmla="*/ 2101498 w 2133159"/>
              <a:gd name="connsiteY3-360" fmla="*/ 735462 h 2038936"/>
              <a:gd name="connsiteX4-361" fmla="*/ 2129137 w 2133159"/>
              <a:gd name="connsiteY4-362" fmla="*/ 820595 h 2038936"/>
              <a:gd name="connsiteX5-363" fmla="*/ 1750922 w 2133159"/>
              <a:gd name="connsiteY5-364" fmla="*/ 1986244 h 2038936"/>
              <a:gd name="connsiteX6-365" fmla="*/ 1678436 w 2133159"/>
              <a:gd name="connsiteY6-366" fmla="*/ 2038936 h 2038936"/>
              <a:gd name="connsiteX7-367" fmla="*/ 454698 w 2133159"/>
              <a:gd name="connsiteY7-368" fmla="*/ 2038936 h 2038936"/>
              <a:gd name="connsiteX8-369" fmla="*/ 382236 w 2133159"/>
              <a:gd name="connsiteY8-370" fmla="*/ 1986251 h 2038936"/>
              <a:gd name="connsiteX9-371" fmla="*/ 4021 w 2133159"/>
              <a:gd name="connsiteY9-372" fmla="*/ 820602 h 2038936"/>
              <a:gd name="connsiteX10-373" fmla="*/ 31671 w 2133159"/>
              <a:gd name="connsiteY10-374" fmla="*/ 735453 h 2038936"/>
              <a:gd name="connsiteX0-375" fmla="*/ 31671 w 2133159"/>
              <a:gd name="connsiteY0-376" fmla="*/ 735453 h 2038936"/>
              <a:gd name="connsiteX1-377" fmla="*/ 1021759 w 2133159"/>
              <a:gd name="connsiteY1-378" fmla="*/ 15111 h 2038936"/>
              <a:gd name="connsiteX2-379" fmla="*/ 1111410 w 2133159"/>
              <a:gd name="connsiteY2-380" fmla="*/ 15120 h 2038936"/>
              <a:gd name="connsiteX3-381" fmla="*/ 2101498 w 2133159"/>
              <a:gd name="connsiteY3-382" fmla="*/ 735462 h 2038936"/>
              <a:gd name="connsiteX4-383" fmla="*/ 2129137 w 2133159"/>
              <a:gd name="connsiteY4-384" fmla="*/ 820595 h 2038936"/>
              <a:gd name="connsiteX5-385" fmla="*/ 1750922 w 2133159"/>
              <a:gd name="connsiteY5-386" fmla="*/ 1986244 h 2038936"/>
              <a:gd name="connsiteX6-387" fmla="*/ 1678436 w 2133159"/>
              <a:gd name="connsiteY6-388" fmla="*/ 2038936 h 2038936"/>
              <a:gd name="connsiteX7-389" fmla="*/ 454698 w 2133159"/>
              <a:gd name="connsiteY7-390" fmla="*/ 2038936 h 2038936"/>
              <a:gd name="connsiteX8-391" fmla="*/ 382236 w 2133159"/>
              <a:gd name="connsiteY8-392" fmla="*/ 1986251 h 2038936"/>
              <a:gd name="connsiteX9-393" fmla="*/ 4021 w 2133159"/>
              <a:gd name="connsiteY9-394" fmla="*/ 820602 h 2038936"/>
              <a:gd name="connsiteX10-395" fmla="*/ 31671 w 2133159"/>
              <a:gd name="connsiteY10-396" fmla="*/ 735453 h 20389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133159" h="2038936">
                <a:moveTo>
                  <a:pt x="31671" y="735453"/>
                </a:moveTo>
                <a:cubicBezTo>
                  <a:pt x="59314" y="715341"/>
                  <a:pt x="994057" y="35266"/>
                  <a:pt x="1021759" y="15111"/>
                </a:cubicBezTo>
                <a:cubicBezTo>
                  <a:pt x="1049461" y="-5044"/>
                  <a:pt x="1083707" y="-5034"/>
                  <a:pt x="1111410" y="15120"/>
                </a:cubicBezTo>
                <a:cubicBezTo>
                  <a:pt x="1139112" y="35275"/>
                  <a:pt x="2073855" y="715350"/>
                  <a:pt x="2101498" y="735462"/>
                </a:cubicBezTo>
                <a:cubicBezTo>
                  <a:pt x="2129140" y="755574"/>
                  <a:pt x="2139688" y="788079"/>
                  <a:pt x="2129137" y="820595"/>
                </a:cubicBezTo>
                <a:cubicBezTo>
                  <a:pt x="2118587" y="853111"/>
                  <a:pt x="1761486" y="1953685"/>
                  <a:pt x="1750922" y="1986244"/>
                </a:cubicBezTo>
                <a:cubicBezTo>
                  <a:pt x="1740357" y="2018803"/>
                  <a:pt x="1712666" y="2038936"/>
                  <a:pt x="1678436" y="2038936"/>
                </a:cubicBezTo>
                <a:cubicBezTo>
                  <a:pt x="1644206" y="2038936"/>
                  <a:pt x="488928" y="2038936"/>
                  <a:pt x="454698" y="2038936"/>
                </a:cubicBezTo>
                <a:cubicBezTo>
                  <a:pt x="420468" y="2038936"/>
                  <a:pt x="392801" y="2018810"/>
                  <a:pt x="382236" y="1986251"/>
                </a:cubicBezTo>
                <a:cubicBezTo>
                  <a:pt x="371672" y="1953692"/>
                  <a:pt x="14571" y="853118"/>
                  <a:pt x="4021" y="820602"/>
                </a:cubicBezTo>
                <a:cubicBezTo>
                  <a:pt x="-6530" y="788086"/>
                  <a:pt x="4028" y="755565"/>
                  <a:pt x="31671" y="735453"/>
                </a:cubicBezTo>
                <a:close/>
              </a:path>
            </a:pathLst>
          </a:custGeom>
          <a:noFill/>
          <a:ln w="25400">
            <a:solidFill>
              <a:srgbClr val="FAFAFA"/>
            </a:solidFill>
          </a:ln>
          <a:effectLst/>
        </p:spPr>
        <p:style>
          <a:lnRef idx="2">
            <a:schemeClr val="accent1">
              <a:lumMod val="75000"/>
            </a:schemeClr>
          </a:lnRef>
          <a:fillRef idx="1">
            <a:schemeClr val="accent1"/>
          </a:fillRef>
          <a:effectRef idx="0">
            <a:srgbClr val="FFFFFF"/>
          </a:effectRef>
          <a:fontRef idx="minor">
            <a:schemeClr val="lt1"/>
          </a:fontRef>
        </p:style>
        <p:txBody>
          <a:bodyPr wrap="square" lIns="594783" tIns="830843" rIns="617074" bIns="564065" anchor="ctr" anchorCtr="1">
            <a:noAutofit/>
          </a:bodyPr>
          <a:lstStyle/>
          <a:p>
            <a:pPr marL="0" algn="ctr" rtl="0" eaLnBrk="1" latinLnBrk="0" hangingPunct="1">
              <a:spcBef>
                <a:spcPts val="0"/>
              </a:spcBef>
              <a:spcAft>
                <a:spcPts val="0"/>
              </a:spcAft>
            </a:pPr>
            <a:r>
              <a:rPr lang="zh-CN" altLang="zh-CN" b="1" kern="1200" dirty="0">
                <a:solidFill>
                  <a:schemeClr val="bg1"/>
                </a:solidFill>
                <a:effectLst/>
                <a:latin typeface="黑体" panose="02010600030101010101" charset="-122"/>
                <a:ea typeface="黑体" panose="02010600030101010101" charset="-122"/>
                <a:cs typeface="+mn-ea"/>
                <a:sym typeface="+mn-ea"/>
              </a:rPr>
              <a:t>功能</a:t>
            </a:r>
            <a:endParaRPr lang="zh-CN" altLang="zh-CN" b="1" kern="1200" dirty="0">
              <a:solidFill>
                <a:schemeClr val="bg1"/>
              </a:solidFill>
              <a:effectLst/>
              <a:latin typeface="黑体" panose="02010600030101010101" charset="-122"/>
              <a:ea typeface="黑体" panose="02010600030101010101" charset="-122"/>
              <a:cs typeface="+mn-ea"/>
              <a:sym typeface="+mn-ea"/>
            </a:endParaRPr>
          </a:p>
        </p:txBody>
      </p:sp>
      <p:sp>
        <p:nvSpPr>
          <p:cNvPr id="19" name="任意多边形: 形状 18"/>
          <p:cNvSpPr/>
          <p:nvPr>
            <p:custDataLst>
              <p:tags r:id="rId14"/>
            </p:custDataLst>
          </p:nvPr>
        </p:nvSpPr>
        <p:spPr>
          <a:xfrm>
            <a:off x="2544445" y="2398395"/>
            <a:ext cx="3906520" cy="996315"/>
          </a:xfrm>
          <a:custGeom>
            <a:avLst/>
            <a:gdLst>
              <a:gd name="connsiteX0" fmla="*/ 114308 w 5241544"/>
              <a:gd name="connsiteY0" fmla="*/ 0 h 1108948"/>
              <a:gd name="connsiteX1" fmla="*/ 5127236 w 5241544"/>
              <a:gd name="connsiteY1" fmla="*/ 0 h 1108948"/>
              <a:gd name="connsiteX2" fmla="*/ 5241544 w 5241544"/>
              <a:gd name="connsiteY2" fmla="*/ 114308 h 1108948"/>
              <a:gd name="connsiteX3" fmla="*/ 5241544 w 5241544"/>
              <a:gd name="connsiteY3" fmla="*/ 830925 h 1108948"/>
              <a:gd name="connsiteX4" fmla="*/ 5134809 w 5241544"/>
              <a:gd name="connsiteY4" fmla="*/ 944942 h 1108948"/>
              <a:gd name="connsiteX5" fmla="*/ 2665278 w 5241544"/>
              <a:gd name="connsiteY5" fmla="*/ 1108850 h 1108948"/>
              <a:gd name="connsiteX6" fmla="*/ 2650399 w 5241544"/>
              <a:gd name="connsiteY6" fmla="*/ 1108862 h 1108948"/>
              <a:gd name="connsiteX7" fmla="*/ 106992 w 5241544"/>
              <a:gd name="connsiteY7" fmla="*/ 944761 h 1108948"/>
              <a:gd name="connsiteX8" fmla="*/ 0 w 5241544"/>
              <a:gd name="connsiteY8" fmla="*/ 830704 h 1108948"/>
              <a:gd name="connsiteX9" fmla="*/ 0 w 5241544"/>
              <a:gd name="connsiteY9" fmla="*/ 114271 h 1108948"/>
              <a:gd name="connsiteX10" fmla="*/ 114308 w 5241544"/>
              <a:gd name="connsiteY10" fmla="*/ 0 h 1108948"/>
              <a:gd name="connsiteX0-1" fmla="*/ 114308 w 5241544"/>
              <a:gd name="connsiteY0-2" fmla="*/ 0 h 1108948"/>
              <a:gd name="connsiteX1-3" fmla="*/ 5127236 w 5241544"/>
              <a:gd name="connsiteY1-4" fmla="*/ 0 h 1108948"/>
              <a:gd name="connsiteX2-5" fmla="*/ 5241544 w 5241544"/>
              <a:gd name="connsiteY2-6" fmla="*/ 114308 h 1108948"/>
              <a:gd name="connsiteX3-7" fmla="*/ 5241544 w 5241544"/>
              <a:gd name="connsiteY3-8" fmla="*/ 830925 h 1108948"/>
              <a:gd name="connsiteX4-9" fmla="*/ 5134809 w 5241544"/>
              <a:gd name="connsiteY4-10" fmla="*/ 944942 h 1108948"/>
              <a:gd name="connsiteX5-11" fmla="*/ 2665278 w 5241544"/>
              <a:gd name="connsiteY5-12" fmla="*/ 1108850 h 1108948"/>
              <a:gd name="connsiteX6-13" fmla="*/ 2650399 w 5241544"/>
              <a:gd name="connsiteY6-14" fmla="*/ 1108862 h 1108948"/>
              <a:gd name="connsiteX7-15" fmla="*/ 106992 w 5241544"/>
              <a:gd name="connsiteY7-16" fmla="*/ 944761 h 1108948"/>
              <a:gd name="connsiteX8-17" fmla="*/ 0 w 5241544"/>
              <a:gd name="connsiteY8-18" fmla="*/ 830704 h 1108948"/>
              <a:gd name="connsiteX9-19" fmla="*/ 0 w 5241544"/>
              <a:gd name="connsiteY9-20" fmla="*/ 114271 h 1108948"/>
              <a:gd name="connsiteX10-21" fmla="*/ 114308 w 5241544"/>
              <a:gd name="connsiteY10-22" fmla="*/ 0 h 1108948"/>
              <a:gd name="connsiteX0-23" fmla="*/ 114308 w 5241544"/>
              <a:gd name="connsiteY0-24" fmla="*/ 0 h 1108948"/>
              <a:gd name="connsiteX1-25" fmla="*/ 5127236 w 5241544"/>
              <a:gd name="connsiteY1-26" fmla="*/ 0 h 1108948"/>
              <a:gd name="connsiteX2-27" fmla="*/ 5241544 w 5241544"/>
              <a:gd name="connsiteY2-28" fmla="*/ 114308 h 1108948"/>
              <a:gd name="connsiteX3-29" fmla="*/ 5241544 w 5241544"/>
              <a:gd name="connsiteY3-30" fmla="*/ 830925 h 1108948"/>
              <a:gd name="connsiteX4-31" fmla="*/ 5134809 w 5241544"/>
              <a:gd name="connsiteY4-32" fmla="*/ 944942 h 1108948"/>
              <a:gd name="connsiteX5-33" fmla="*/ 2665278 w 5241544"/>
              <a:gd name="connsiteY5-34" fmla="*/ 1108850 h 1108948"/>
              <a:gd name="connsiteX6-35" fmla="*/ 2650399 w 5241544"/>
              <a:gd name="connsiteY6-36" fmla="*/ 1108862 h 1108948"/>
              <a:gd name="connsiteX7-37" fmla="*/ 106992 w 5241544"/>
              <a:gd name="connsiteY7-38" fmla="*/ 944761 h 1108948"/>
              <a:gd name="connsiteX8-39" fmla="*/ 0 w 5241544"/>
              <a:gd name="connsiteY8-40" fmla="*/ 830704 h 1108948"/>
              <a:gd name="connsiteX9-41" fmla="*/ 0 w 5241544"/>
              <a:gd name="connsiteY9-42" fmla="*/ 114271 h 1108948"/>
              <a:gd name="connsiteX10-43" fmla="*/ 114308 w 5241544"/>
              <a:gd name="connsiteY10-44" fmla="*/ 0 h 1108948"/>
              <a:gd name="connsiteX0-45" fmla="*/ 114308 w 5241544"/>
              <a:gd name="connsiteY0-46" fmla="*/ 0 h 1108948"/>
              <a:gd name="connsiteX1-47" fmla="*/ 5127236 w 5241544"/>
              <a:gd name="connsiteY1-48" fmla="*/ 0 h 1108948"/>
              <a:gd name="connsiteX2-49" fmla="*/ 5241544 w 5241544"/>
              <a:gd name="connsiteY2-50" fmla="*/ 114308 h 1108948"/>
              <a:gd name="connsiteX3-51" fmla="*/ 5241544 w 5241544"/>
              <a:gd name="connsiteY3-52" fmla="*/ 830925 h 1108948"/>
              <a:gd name="connsiteX4-53" fmla="*/ 5134809 w 5241544"/>
              <a:gd name="connsiteY4-54" fmla="*/ 944942 h 1108948"/>
              <a:gd name="connsiteX5-55" fmla="*/ 2665278 w 5241544"/>
              <a:gd name="connsiteY5-56" fmla="*/ 1108850 h 1108948"/>
              <a:gd name="connsiteX6-57" fmla="*/ 2650399 w 5241544"/>
              <a:gd name="connsiteY6-58" fmla="*/ 1108862 h 1108948"/>
              <a:gd name="connsiteX7-59" fmla="*/ 106992 w 5241544"/>
              <a:gd name="connsiteY7-60" fmla="*/ 944761 h 1108948"/>
              <a:gd name="connsiteX8-61" fmla="*/ 0 w 5241544"/>
              <a:gd name="connsiteY8-62" fmla="*/ 830704 h 1108948"/>
              <a:gd name="connsiteX9-63" fmla="*/ 0 w 5241544"/>
              <a:gd name="connsiteY9-64" fmla="*/ 114271 h 1108948"/>
              <a:gd name="connsiteX10-65" fmla="*/ 114308 w 5241544"/>
              <a:gd name="connsiteY10-66" fmla="*/ 0 h 1108948"/>
              <a:gd name="connsiteX0-67" fmla="*/ 114308 w 5241544"/>
              <a:gd name="connsiteY0-68" fmla="*/ 0 h 1108948"/>
              <a:gd name="connsiteX1-69" fmla="*/ 5127236 w 5241544"/>
              <a:gd name="connsiteY1-70" fmla="*/ 0 h 1108948"/>
              <a:gd name="connsiteX2-71" fmla="*/ 5241544 w 5241544"/>
              <a:gd name="connsiteY2-72" fmla="*/ 114308 h 1108948"/>
              <a:gd name="connsiteX3-73" fmla="*/ 5241544 w 5241544"/>
              <a:gd name="connsiteY3-74" fmla="*/ 830925 h 1108948"/>
              <a:gd name="connsiteX4-75" fmla="*/ 5134809 w 5241544"/>
              <a:gd name="connsiteY4-76" fmla="*/ 944942 h 1108948"/>
              <a:gd name="connsiteX5-77" fmla="*/ 2665278 w 5241544"/>
              <a:gd name="connsiteY5-78" fmla="*/ 1108850 h 1108948"/>
              <a:gd name="connsiteX6-79" fmla="*/ 2650399 w 5241544"/>
              <a:gd name="connsiteY6-80" fmla="*/ 1108862 h 1108948"/>
              <a:gd name="connsiteX7-81" fmla="*/ 106992 w 5241544"/>
              <a:gd name="connsiteY7-82" fmla="*/ 944761 h 1108948"/>
              <a:gd name="connsiteX8-83" fmla="*/ 0 w 5241544"/>
              <a:gd name="connsiteY8-84" fmla="*/ 830704 h 1108948"/>
              <a:gd name="connsiteX9-85" fmla="*/ 0 w 5241544"/>
              <a:gd name="connsiteY9-86" fmla="*/ 114271 h 1108948"/>
              <a:gd name="connsiteX10-87" fmla="*/ 114308 w 5241544"/>
              <a:gd name="connsiteY10-88" fmla="*/ 0 h 1108948"/>
              <a:gd name="connsiteX0-89" fmla="*/ 114308 w 5241544"/>
              <a:gd name="connsiteY0-90" fmla="*/ 0 h 1108948"/>
              <a:gd name="connsiteX1-91" fmla="*/ 5127236 w 5241544"/>
              <a:gd name="connsiteY1-92" fmla="*/ 0 h 1108948"/>
              <a:gd name="connsiteX2-93" fmla="*/ 5241544 w 5241544"/>
              <a:gd name="connsiteY2-94" fmla="*/ 114308 h 1108948"/>
              <a:gd name="connsiteX3-95" fmla="*/ 5241544 w 5241544"/>
              <a:gd name="connsiteY3-96" fmla="*/ 830925 h 1108948"/>
              <a:gd name="connsiteX4-97" fmla="*/ 5134809 w 5241544"/>
              <a:gd name="connsiteY4-98" fmla="*/ 944942 h 1108948"/>
              <a:gd name="connsiteX5-99" fmla="*/ 2665278 w 5241544"/>
              <a:gd name="connsiteY5-100" fmla="*/ 1108850 h 1108948"/>
              <a:gd name="connsiteX6-101" fmla="*/ 2650399 w 5241544"/>
              <a:gd name="connsiteY6-102" fmla="*/ 1108862 h 1108948"/>
              <a:gd name="connsiteX7-103" fmla="*/ 106992 w 5241544"/>
              <a:gd name="connsiteY7-104" fmla="*/ 944761 h 1108948"/>
              <a:gd name="connsiteX8-105" fmla="*/ 0 w 5241544"/>
              <a:gd name="connsiteY8-106" fmla="*/ 830704 h 1108948"/>
              <a:gd name="connsiteX9-107" fmla="*/ 0 w 5241544"/>
              <a:gd name="connsiteY9-108" fmla="*/ 114271 h 1108948"/>
              <a:gd name="connsiteX10-109" fmla="*/ 114308 w 5241544"/>
              <a:gd name="connsiteY10-110" fmla="*/ 0 h 1108948"/>
              <a:gd name="connsiteX0-111" fmla="*/ 114308 w 5241544"/>
              <a:gd name="connsiteY0-112" fmla="*/ 0 h 1108948"/>
              <a:gd name="connsiteX1-113" fmla="*/ 5127236 w 5241544"/>
              <a:gd name="connsiteY1-114" fmla="*/ 0 h 1108948"/>
              <a:gd name="connsiteX2-115" fmla="*/ 5241544 w 5241544"/>
              <a:gd name="connsiteY2-116" fmla="*/ 114308 h 1108948"/>
              <a:gd name="connsiteX3-117" fmla="*/ 5241544 w 5241544"/>
              <a:gd name="connsiteY3-118" fmla="*/ 830925 h 1108948"/>
              <a:gd name="connsiteX4-119" fmla="*/ 5134809 w 5241544"/>
              <a:gd name="connsiteY4-120" fmla="*/ 944942 h 1108948"/>
              <a:gd name="connsiteX5-121" fmla="*/ 2665278 w 5241544"/>
              <a:gd name="connsiteY5-122" fmla="*/ 1108850 h 1108948"/>
              <a:gd name="connsiteX6-123" fmla="*/ 2650399 w 5241544"/>
              <a:gd name="connsiteY6-124" fmla="*/ 1108862 h 1108948"/>
              <a:gd name="connsiteX7-125" fmla="*/ 106992 w 5241544"/>
              <a:gd name="connsiteY7-126" fmla="*/ 944761 h 1108948"/>
              <a:gd name="connsiteX8-127" fmla="*/ 0 w 5241544"/>
              <a:gd name="connsiteY8-128" fmla="*/ 830704 h 1108948"/>
              <a:gd name="connsiteX9-129" fmla="*/ 0 w 5241544"/>
              <a:gd name="connsiteY9-130" fmla="*/ 114271 h 1108948"/>
              <a:gd name="connsiteX10-131" fmla="*/ 114308 w 5241544"/>
              <a:gd name="connsiteY10-132" fmla="*/ 0 h 1108948"/>
              <a:gd name="connsiteX0-133" fmla="*/ 114308 w 5241544"/>
              <a:gd name="connsiteY0-134" fmla="*/ 0 h 1108948"/>
              <a:gd name="connsiteX1-135" fmla="*/ 5127236 w 5241544"/>
              <a:gd name="connsiteY1-136" fmla="*/ 0 h 1108948"/>
              <a:gd name="connsiteX2-137" fmla="*/ 5241544 w 5241544"/>
              <a:gd name="connsiteY2-138" fmla="*/ 114308 h 1108948"/>
              <a:gd name="connsiteX3-139" fmla="*/ 5241544 w 5241544"/>
              <a:gd name="connsiteY3-140" fmla="*/ 830925 h 1108948"/>
              <a:gd name="connsiteX4-141" fmla="*/ 5134809 w 5241544"/>
              <a:gd name="connsiteY4-142" fmla="*/ 944942 h 1108948"/>
              <a:gd name="connsiteX5-143" fmla="*/ 2665278 w 5241544"/>
              <a:gd name="connsiteY5-144" fmla="*/ 1108850 h 1108948"/>
              <a:gd name="connsiteX6-145" fmla="*/ 2650399 w 5241544"/>
              <a:gd name="connsiteY6-146" fmla="*/ 1108862 h 1108948"/>
              <a:gd name="connsiteX7-147" fmla="*/ 106992 w 5241544"/>
              <a:gd name="connsiteY7-148" fmla="*/ 944761 h 1108948"/>
              <a:gd name="connsiteX8-149" fmla="*/ 0 w 5241544"/>
              <a:gd name="connsiteY8-150" fmla="*/ 830704 h 1108948"/>
              <a:gd name="connsiteX9-151" fmla="*/ 0 w 5241544"/>
              <a:gd name="connsiteY9-152" fmla="*/ 114271 h 1108948"/>
              <a:gd name="connsiteX10-153" fmla="*/ 114308 w 5241544"/>
              <a:gd name="connsiteY10-154" fmla="*/ 0 h 1108948"/>
              <a:gd name="connsiteX0-155" fmla="*/ 114308 w 5241544"/>
              <a:gd name="connsiteY0-156" fmla="*/ 0 h 1108948"/>
              <a:gd name="connsiteX1-157" fmla="*/ 5127236 w 5241544"/>
              <a:gd name="connsiteY1-158" fmla="*/ 0 h 1108948"/>
              <a:gd name="connsiteX2-159" fmla="*/ 5241544 w 5241544"/>
              <a:gd name="connsiteY2-160" fmla="*/ 114308 h 1108948"/>
              <a:gd name="connsiteX3-161" fmla="*/ 5241544 w 5241544"/>
              <a:gd name="connsiteY3-162" fmla="*/ 830925 h 1108948"/>
              <a:gd name="connsiteX4-163" fmla="*/ 5134809 w 5241544"/>
              <a:gd name="connsiteY4-164" fmla="*/ 944942 h 1108948"/>
              <a:gd name="connsiteX5-165" fmla="*/ 2665278 w 5241544"/>
              <a:gd name="connsiteY5-166" fmla="*/ 1108850 h 1108948"/>
              <a:gd name="connsiteX6-167" fmla="*/ 2650399 w 5241544"/>
              <a:gd name="connsiteY6-168" fmla="*/ 1108862 h 1108948"/>
              <a:gd name="connsiteX7-169" fmla="*/ 106992 w 5241544"/>
              <a:gd name="connsiteY7-170" fmla="*/ 944761 h 1108948"/>
              <a:gd name="connsiteX8-171" fmla="*/ 0 w 5241544"/>
              <a:gd name="connsiteY8-172" fmla="*/ 830704 h 1108948"/>
              <a:gd name="connsiteX9-173" fmla="*/ 0 w 5241544"/>
              <a:gd name="connsiteY9-174" fmla="*/ 114271 h 1108948"/>
              <a:gd name="connsiteX10-175" fmla="*/ 114308 w 5241544"/>
              <a:gd name="connsiteY10-176" fmla="*/ 0 h 1108948"/>
              <a:gd name="connsiteX0-177" fmla="*/ 114308 w 5241544"/>
              <a:gd name="connsiteY0-178" fmla="*/ 0 h 1108948"/>
              <a:gd name="connsiteX1-179" fmla="*/ 5127236 w 5241544"/>
              <a:gd name="connsiteY1-180" fmla="*/ 0 h 1108948"/>
              <a:gd name="connsiteX2-181" fmla="*/ 5241544 w 5241544"/>
              <a:gd name="connsiteY2-182" fmla="*/ 114308 h 1108948"/>
              <a:gd name="connsiteX3-183" fmla="*/ 5241544 w 5241544"/>
              <a:gd name="connsiteY3-184" fmla="*/ 830925 h 1108948"/>
              <a:gd name="connsiteX4-185" fmla="*/ 5134809 w 5241544"/>
              <a:gd name="connsiteY4-186" fmla="*/ 944942 h 1108948"/>
              <a:gd name="connsiteX5-187" fmla="*/ 2665278 w 5241544"/>
              <a:gd name="connsiteY5-188" fmla="*/ 1108850 h 1108948"/>
              <a:gd name="connsiteX6-189" fmla="*/ 2650399 w 5241544"/>
              <a:gd name="connsiteY6-190" fmla="*/ 1108862 h 1108948"/>
              <a:gd name="connsiteX7-191" fmla="*/ 106992 w 5241544"/>
              <a:gd name="connsiteY7-192" fmla="*/ 944761 h 1108948"/>
              <a:gd name="connsiteX8-193" fmla="*/ 0 w 5241544"/>
              <a:gd name="connsiteY8-194" fmla="*/ 830704 h 1108948"/>
              <a:gd name="connsiteX9-195" fmla="*/ 0 w 5241544"/>
              <a:gd name="connsiteY9-196" fmla="*/ 114271 h 1108948"/>
              <a:gd name="connsiteX10-197" fmla="*/ 114308 w 5241544"/>
              <a:gd name="connsiteY10-198" fmla="*/ 0 h 1108948"/>
              <a:gd name="connsiteX0-199" fmla="*/ 114308 w 5241544"/>
              <a:gd name="connsiteY0-200" fmla="*/ 0 h 1108947"/>
              <a:gd name="connsiteX1-201" fmla="*/ 5127236 w 5241544"/>
              <a:gd name="connsiteY1-202" fmla="*/ 0 h 1108947"/>
              <a:gd name="connsiteX2-203" fmla="*/ 5241544 w 5241544"/>
              <a:gd name="connsiteY2-204" fmla="*/ 114308 h 1108947"/>
              <a:gd name="connsiteX3-205" fmla="*/ 5241544 w 5241544"/>
              <a:gd name="connsiteY3-206" fmla="*/ 830925 h 1108947"/>
              <a:gd name="connsiteX4-207" fmla="*/ 5134809 w 5241544"/>
              <a:gd name="connsiteY4-208" fmla="*/ 944942 h 1108947"/>
              <a:gd name="connsiteX5-209" fmla="*/ 2665278 w 5241544"/>
              <a:gd name="connsiteY5-210" fmla="*/ 1108850 h 1108947"/>
              <a:gd name="connsiteX6-211" fmla="*/ 2650399 w 5241544"/>
              <a:gd name="connsiteY6-212" fmla="*/ 1108862 h 1108947"/>
              <a:gd name="connsiteX7-213" fmla="*/ 106992 w 5241544"/>
              <a:gd name="connsiteY7-214" fmla="*/ 944761 h 1108947"/>
              <a:gd name="connsiteX8-215" fmla="*/ 0 w 5241544"/>
              <a:gd name="connsiteY8-216" fmla="*/ 830704 h 1108947"/>
              <a:gd name="connsiteX9-217" fmla="*/ 0 w 5241544"/>
              <a:gd name="connsiteY9-218" fmla="*/ 114271 h 1108947"/>
              <a:gd name="connsiteX10-219" fmla="*/ 114308 w 5241544"/>
              <a:gd name="connsiteY10-220" fmla="*/ 0 h 1108947"/>
              <a:gd name="connsiteX0-221" fmla="*/ 114308 w 5241544"/>
              <a:gd name="connsiteY0-222" fmla="*/ 0 h 1109100"/>
              <a:gd name="connsiteX1-223" fmla="*/ 5127236 w 5241544"/>
              <a:gd name="connsiteY1-224" fmla="*/ 0 h 1109100"/>
              <a:gd name="connsiteX2-225" fmla="*/ 5241544 w 5241544"/>
              <a:gd name="connsiteY2-226" fmla="*/ 114308 h 1109100"/>
              <a:gd name="connsiteX3-227" fmla="*/ 5241544 w 5241544"/>
              <a:gd name="connsiteY3-228" fmla="*/ 830925 h 1109100"/>
              <a:gd name="connsiteX4-229" fmla="*/ 5134809 w 5241544"/>
              <a:gd name="connsiteY4-230" fmla="*/ 944942 h 1109100"/>
              <a:gd name="connsiteX5-231" fmla="*/ 2665278 w 5241544"/>
              <a:gd name="connsiteY5-232" fmla="*/ 1108850 h 1109100"/>
              <a:gd name="connsiteX6-233" fmla="*/ 2650399 w 5241544"/>
              <a:gd name="connsiteY6-234" fmla="*/ 1108862 h 1109100"/>
              <a:gd name="connsiteX7-235" fmla="*/ 106992 w 5241544"/>
              <a:gd name="connsiteY7-236" fmla="*/ 944761 h 1109100"/>
              <a:gd name="connsiteX8-237" fmla="*/ 0 w 5241544"/>
              <a:gd name="connsiteY8-238" fmla="*/ 830704 h 1109100"/>
              <a:gd name="connsiteX9-239" fmla="*/ 0 w 5241544"/>
              <a:gd name="connsiteY9-240" fmla="*/ 114271 h 1109100"/>
              <a:gd name="connsiteX10-241" fmla="*/ 114308 w 5241544"/>
              <a:gd name="connsiteY10-242" fmla="*/ 0 h 1109100"/>
              <a:gd name="connsiteX0-243" fmla="*/ 114308 w 5241544"/>
              <a:gd name="connsiteY0-244" fmla="*/ 0 h 1109100"/>
              <a:gd name="connsiteX1-245" fmla="*/ 5127236 w 5241544"/>
              <a:gd name="connsiteY1-246" fmla="*/ 0 h 1109100"/>
              <a:gd name="connsiteX2-247" fmla="*/ 5241544 w 5241544"/>
              <a:gd name="connsiteY2-248" fmla="*/ 114308 h 1109100"/>
              <a:gd name="connsiteX3-249" fmla="*/ 5241544 w 5241544"/>
              <a:gd name="connsiteY3-250" fmla="*/ 830925 h 1109100"/>
              <a:gd name="connsiteX4-251" fmla="*/ 5134809 w 5241544"/>
              <a:gd name="connsiteY4-252" fmla="*/ 944942 h 1109100"/>
              <a:gd name="connsiteX5-253" fmla="*/ 2665278 w 5241544"/>
              <a:gd name="connsiteY5-254" fmla="*/ 1108850 h 1109100"/>
              <a:gd name="connsiteX6-255" fmla="*/ 2650399 w 5241544"/>
              <a:gd name="connsiteY6-256" fmla="*/ 1108862 h 1109100"/>
              <a:gd name="connsiteX7-257" fmla="*/ 106992 w 5241544"/>
              <a:gd name="connsiteY7-258" fmla="*/ 944761 h 1109100"/>
              <a:gd name="connsiteX8-259" fmla="*/ 0 w 5241544"/>
              <a:gd name="connsiteY8-260" fmla="*/ 830704 h 1109100"/>
              <a:gd name="connsiteX9-261" fmla="*/ 0 w 5241544"/>
              <a:gd name="connsiteY9-262" fmla="*/ 114271 h 1109100"/>
              <a:gd name="connsiteX10-263" fmla="*/ 114308 w 5241544"/>
              <a:gd name="connsiteY10-264" fmla="*/ 0 h 1109100"/>
              <a:gd name="connsiteX0-265" fmla="*/ 114308 w 5241544"/>
              <a:gd name="connsiteY0-266" fmla="*/ 0 h 1109100"/>
              <a:gd name="connsiteX1-267" fmla="*/ 5127236 w 5241544"/>
              <a:gd name="connsiteY1-268" fmla="*/ 0 h 1109100"/>
              <a:gd name="connsiteX2-269" fmla="*/ 5241544 w 5241544"/>
              <a:gd name="connsiteY2-270" fmla="*/ 114308 h 1109100"/>
              <a:gd name="connsiteX3-271" fmla="*/ 5241544 w 5241544"/>
              <a:gd name="connsiteY3-272" fmla="*/ 830925 h 1109100"/>
              <a:gd name="connsiteX4-273" fmla="*/ 5134809 w 5241544"/>
              <a:gd name="connsiteY4-274" fmla="*/ 944942 h 1109100"/>
              <a:gd name="connsiteX5-275" fmla="*/ 2665278 w 5241544"/>
              <a:gd name="connsiteY5-276" fmla="*/ 1108850 h 1109100"/>
              <a:gd name="connsiteX6-277" fmla="*/ 2650399 w 5241544"/>
              <a:gd name="connsiteY6-278" fmla="*/ 1108862 h 1109100"/>
              <a:gd name="connsiteX7-279" fmla="*/ 106992 w 5241544"/>
              <a:gd name="connsiteY7-280" fmla="*/ 944761 h 1109100"/>
              <a:gd name="connsiteX8-281" fmla="*/ 0 w 5241544"/>
              <a:gd name="connsiteY8-282" fmla="*/ 830704 h 1109100"/>
              <a:gd name="connsiteX9-283" fmla="*/ 0 w 5241544"/>
              <a:gd name="connsiteY9-284" fmla="*/ 114271 h 1109100"/>
              <a:gd name="connsiteX10-285" fmla="*/ 114308 w 5241544"/>
              <a:gd name="connsiteY10-286" fmla="*/ 0 h 1109100"/>
              <a:gd name="connsiteX0-287" fmla="*/ 114308 w 5241544"/>
              <a:gd name="connsiteY0-288" fmla="*/ 0 h 1109100"/>
              <a:gd name="connsiteX1-289" fmla="*/ 5127236 w 5241544"/>
              <a:gd name="connsiteY1-290" fmla="*/ 0 h 1109100"/>
              <a:gd name="connsiteX2-291" fmla="*/ 5241544 w 5241544"/>
              <a:gd name="connsiteY2-292" fmla="*/ 114308 h 1109100"/>
              <a:gd name="connsiteX3-293" fmla="*/ 5241544 w 5241544"/>
              <a:gd name="connsiteY3-294" fmla="*/ 830925 h 1109100"/>
              <a:gd name="connsiteX4-295" fmla="*/ 5134809 w 5241544"/>
              <a:gd name="connsiteY4-296" fmla="*/ 944942 h 1109100"/>
              <a:gd name="connsiteX5-297" fmla="*/ 2665278 w 5241544"/>
              <a:gd name="connsiteY5-298" fmla="*/ 1108850 h 1109100"/>
              <a:gd name="connsiteX6-299" fmla="*/ 2650399 w 5241544"/>
              <a:gd name="connsiteY6-300" fmla="*/ 1108862 h 1109100"/>
              <a:gd name="connsiteX7-301" fmla="*/ 106992 w 5241544"/>
              <a:gd name="connsiteY7-302" fmla="*/ 944761 h 1109100"/>
              <a:gd name="connsiteX8-303" fmla="*/ 0 w 5241544"/>
              <a:gd name="connsiteY8-304" fmla="*/ 830704 h 1109100"/>
              <a:gd name="connsiteX9-305" fmla="*/ 0 w 5241544"/>
              <a:gd name="connsiteY9-306" fmla="*/ 114271 h 1109100"/>
              <a:gd name="connsiteX10-307" fmla="*/ 114308 w 5241544"/>
              <a:gd name="connsiteY10-308" fmla="*/ 0 h 1109100"/>
              <a:gd name="connsiteX0-309" fmla="*/ 114308 w 5241544"/>
              <a:gd name="connsiteY0-310" fmla="*/ 0 h 1109100"/>
              <a:gd name="connsiteX1-311" fmla="*/ 5127236 w 5241544"/>
              <a:gd name="connsiteY1-312" fmla="*/ 0 h 1109100"/>
              <a:gd name="connsiteX2-313" fmla="*/ 5241544 w 5241544"/>
              <a:gd name="connsiteY2-314" fmla="*/ 114308 h 1109100"/>
              <a:gd name="connsiteX3-315" fmla="*/ 5241544 w 5241544"/>
              <a:gd name="connsiteY3-316" fmla="*/ 830925 h 1109100"/>
              <a:gd name="connsiteX4-317" fmla="*/ 5134809 w 5241544"/>
              <a:gd name="connsiteY4-318" fmla="*/ 944942 h 1109100"/>
              <a:gd name="connsiteX5-319" fmla="*/ 2665278 w 5241544"/>
              <a:gd name="connsiteY5-320" fmla="*/ 1108850 h 1109100"/>
              <a:gd name="connsiteX6-321" fmla="*/ 2650399 w 5241544"/>
              <a:gd name="connsiteY6-322" fmla="*/ 1108862 h 1109100"/>
              <a:gd name="connsiteX7-323" fmla="*/ 106992 w 5241544"/>
              <a:gd name="connsiteY7-324" fmla="*/ 944761 h 1109100"/>
              <a:gd name="connsiteX8-325" fmla="*/ 0 w 5241544"/>
              <a:gd name="connsiteY8-326" fmla="*/ 830704 h 1109100"/>
              <a:gd name="connsiteX9-327" fmla="*/ 0 w 5241544"/>
              <a:gd name="connsiteY9-328" fmla="*/ 114271 h 1109100"/>
              <a:gd name="connsiteX10-329" fmla="*/ 114308 w 5241544"/>
              <a:gd name="connsiteY10-330" fmla="*/ 0 h 1109100"/>
              <a:gd name="connsiteX0-331" fmla="*/ 114308 w 5241544"/>
              <a:gd name="connsiteY0-332" fmla="*/ 0 h 1109100"/>
              <a:gd name="connsiteX1-333" fmla="*/ 5127236 w 5241544"/>
              <a:gd name="connsiteY1-334" fmla="*/ 0 h 1109100"/>
              <a:gd name="connsiteX2-335" fmla="*/ 5241544 w 5241544"/>
              <a:gd name="connsiteY2-336" fmla="*/ 114308 h 1109100"/>
              <a:gd name="connsiteX3-337" fmla="*/ 5241544 w 5241544"/>
              <a:gd name="connsiteY3-338" fmla="*/ 830925 h 1109100"/>
              <a:gd name="connsiteX4-339" fmla="*/ 5134809 w 5241544"/>
              <a:gd name="connsiteY4-340" fmla="*/ 944942 h 1109100"/>
              <a:gd name="connsiteX5-341" fmla="*/ 2665278 w 5241544"/>
              <a:gd name="connsiteY5-342" fmla="*/ 1108850 h 1109100"/>
              <a:gd name="connsiteX6-343" fmla="*/ 2650399 w 5241544"/>
              <a:gd name="connsiteY6-344" fmla="*/ 1108862 h 1109100"/>
              <a:gd name="connsiteX7-345" fmla="*/ 106992 w 5241544"/>
              <a:gd name="connsiteY7-346" fmla="*/ 944761 h 1109100"/>
              <a:gd name="connsiteX8-347" fmla="*/ 0 w 5241544"/>
              <a:gd name="connsiteY8-348" fmla="*/ 830704 h 1109100"/>
              <a:gd name="connsiteX9-349" fmla="*/ 0 w 5241544"/>
              <a:gd name="connsiteY9-350" fmla="*/ 114271 h 1109100"/>
              <a:gd name="connsiteX10-351" fmla="*/ 114308 w 5241544"/>
              <a:gd name="connsiteY10-352" fmla="*/ 0 h 1109100"/>
              <a:gd name="connsiteX0-353" fmla="*/ 114308 w 5241544"/>
              <a:gd name="connsiteY0-354" fmla="*/ 0 h 1109100"/>
              <a:gd name="connsiteX1-355" fmla="*/ 5127236 w 5241544"/>
              <a:gd name="connsiteY1-356" fmla="*/ 0 h 1109100"/>
              <a:gd name="connsiteX2-357" fmla="*/ 5241544 w 5241544"/>
              <a:gd name="connsiteY2-358" fmla="*/ 114308 h 1109100"/>
              <a:gd name="connsiteX3-359" fmla="*/ 5241544 w 5241544"/>
              <a:gd name="connsiteY3-360" fmla="*/ 830925 h 1109100"/>
              <a:gd name="connsiteX4-361" fmla="*/ 5134809 w 5241544"/>
              <a:gd name="connsiteY4-362" fmla="*/ 944942 h 1109100"/>
              <a:gd name="connsiteX5-363" fmla="*/ 2665278 w 5241544"/>
              <a:gd name="connsiteY5-364" fmla="*/ 1108850 h 1109100"/>
              <a:gd name="connsiteX6-365" fmla="*/ 2650399 w 5241544"/>
              <a:gd name="connsiteY6-366" fmla="*/ 1108862 h 1109100"/>
              <a:gd name="connsiteX7-367" fmla="*/ 106992 w 5241544"/>
              <a:gd name="connsiteY7-368" fmla="*/ 944761 h 1109100"/>
              <a:gd name="connsiteX8-369" fmla="*/ 0 w 5241544"/>
              <a:gd name="connsiteY8-370" fmla="*/ 830704 h 1109100"/>
              <a:gd name="connsiteX9-371" fmla="*/ 0 w 5241544"/>
              <a:gd name="connsiteY9-372" fmla="*/ 114271 h 1109100"/>
              <a:gd name="connsiteX10-373" fmla="*/ 114308 w 5241544"/>
              <a:gd name="connsiteY10-374" fmla="*/ 0 h 1109100"/>
              <a:gd name="connsiteX0-375" fmla="*/ 114308 w 5241544"/>
              <a:gd name="connsiteY0-376" fmla="*/ 0 h 1109100"/>
              <a:gd name="connsiteX1-377" fmla="*/ 5127236 w 5241544"/>
              <a:gd name="connsiteY1-378" fmla="*/ 0 h 1109100"/>
              <a:gd name="connsiteX2-379" fmla="*/ 5241544 w 5241544"/>
              <a:gd name="connsiteY2-380" fmla="*/ 114308 h 1109100"/>
              <a:gd name="connsiteX3-381" fmla="*/ 5241544 w 5241544"/>
              <a:gd name="connsiteY3-382" fmla="*/ 830925 h 1109100"/>
              <a:gd name="connsiteX4-383" fmla="*/ 5134809 w 5241544"/>
              <a:gd name="connsiteY4-384" fmla="*/ 944942 h 1109100"/>
              <a:gd name="connsiteX5-385" fmla="*/ 2665278 w 5241544"/>
              <a:gd name="connsiteY5-386" fmla="*/ 1108850 h 1109100"/>
              <a:gd name="connsiteX6-387" fmla="*/ 2650399 w 5241544"/>
              <a:gd name="connsiteY6-388" fmla="*/ 1108862 h 1109100"/>
              <a:gd name="connsiteX7-389" fmla="*/ 106992 w 5241544"/>
              <a:gd name="connsiteY7-390" fmla="*/ 944761 h 1109100"/>
              <a:gd name="connsiteX8-391" fmla="*/ 0 w 5241544"/>
              <a:gd name="connsiteY8-392" fmla="*/ 830704 h 1109100"/>
              <a:gd name="connsiteX9-393" fmla="*/ 0 w 5241544"/>
              <a:gd name="connsiteY9-394" fmla="*/ 114271 h 1109100"/>
              <a:gd name="connsiteX10-395" fmla="*/ 114308 w 5241544"/>
              <a:gd name="connsiteY10-396" fmla="*/ 0 h 1109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241544" h="1109100">
                <a:moveTo>
                  <a:pt x="114308" y="0"/>
                </a:moveTo>
                <a:cubicBezTo>
                  <a:pt x="181267" y="0"/>
                  <a:pt x="5060277" y="0"/>
                  <a:pt x="5127236" y="0"/>
                </a:cubicBezTo>
                <a:cubicBezTo>
                  <a:pt x="5194195" y="0"/>
                  <a:pt x="5241544" y="47349"/>
                  <a:pt x="5241544" y="114308"/>
                </a:cubicBezTo>
                <a:cubicBezTo>
                  <a:pt x="5241544" y="181267"/>
                  <a:pt x="5241544" y="767434"/>
                  <a:pt x="5241544" y="830925"/>
                </a:cubicBezTo>
                <a:cubicBezTo>
                  <a:pt x="5241544" y="894416"/>
                  <a:pt x="5198160" y="940737"/>
                  <a:pt x="5134809" y="944942"/>
                </a:cubicBezTo>
                <a:cubicBezTo>
                  <a:pt x="5071457" y="949147"/>
                  <a:pt x="2670243" y="1108521"/>
                  <a:pt x="2665278" y="1108850"/>
                </a:cubicBezTo>
                <a:cubicBezTo>
                  <a:pt x="2660313" y="1109180"/>
                  <a:pt x="2655364" y="1109184"/>
                  <a:pt x="2650399" y="1108862"/>
                </a:cubicBezTo>
                <a:cubicBezTo>
                  <a:pt x="2645433" y="1108542"/>
                  <a:pt x="170439" y="948855"/>
                  <a:pt x="106992" y="944761"/>
                </a:cubicBezTo>
                <a:cubicBezTo>
                  <a:pt x="43545" y="940667"/>
                  <a:pt x="0" y="894283"/>
                  <a:pt x="0" y="830704"/>
                </a:cubicBezTo>
                <a:cubicBezTo>
                  <a:pt x="0" y="767125"/>
                  <a:pt x="0" y="181230"/>
                  <a:pt x="0" y="114271"/>
                </a:cubicBezTo>
                <a:cubicBezTo>
                  <a:pt x="0" y="47312"/>
                  <a:pt x="47349" y="0"/>
                  <a:pt x="114308" y="0"/>
                </a:cubicBezTo>
                <a:close/>
              </a:path>
            </a:pathLst>
          </a:custGeom>
          <a:noFill/>
          <a:ln w="12700">
            <a:gradFill>
              <a:gsLst>
                <a:gs pos="100000">
                  <a:schemeClr val="bg1"/>
                </a:gs>
                <a:gs pos="0">
                  <a:schemeClr val="accent1">
                    <a:lumMod val="20000"/>
                    <a:lumOff val="80000"/>
                    <a:alpha val="0"/>
                  </a:schemeClr>
                </a:gs>
              </a:gsLst>
              <a:lin ang="54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8000" tIns="0" rIns="108000" bIns="432000" numCol="1" spcCol="0" rtlCol="0" fromWordArt="0" anchor="b" anchorCtr="1" forceAA="0" compatLnSpc="1">
            <a:noAutofit/>
          </a:bodyPr>
          <a:lstStyle/>
          <a:p>
            <a:pPr algn="just">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5" name="对象7"/>
          <p:cNvSpPr/>
          <p:nvPr>
            <p:custDataLst>
              <p:tags r:id="rId15"/>
            </p:custDataLst>
          </p:nvPr>
        </p:nvSpPr>
        <p:spPr>
          <a:xfrm>
            <a:off x="4176633" y="3111914"/>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01</a:t>
            </a:r>
            <a:endParaRPr lang="en-US" b="1" dirty="0">
              <a:solidFill>
                <a:schemeClr val="lt1"/>
              </a:solidFill>
              <a:latin typeface="黑体" panose="02010600030101010101" charset="-122"/>
              <a:ea typeface="黑体" panose="02010600030101010101" charset="-122"/>
              <a:cs typeface="+mn-ea"/>
              <a:sym typeface="+mn-ea"/>
            </a:endParaRPr>
          </a:p>
        </p:txBody>
      </p:sp>
      <p:sp>
        <p:nvSpPr>
          <p:cNvPr id="3" name="文本框 2"/>
          <p:cNvSpPr txBox="1"/>
          <p:nvPr/>
        </p:nvSpPr>
        <p:spPr>
          <a:xfrm>
            <a:off x="2454910" y="2372360"/>
            <a:ext cx="3996055"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进程管理：包括进程控制、进程同步、进程间通信和调度。</a:t>
            </a:r>
            <a:endParaRPr lang="zh-CN" altLang="en-US" dirty="0">
              <a:solidFill>
                <a:schemeClr val="bg1"/>
              </a:solidFill>
              <a:latin typeface="黑体" panose="02010600030101010101" charset="-122"/>
              <a:ea typeface="黑体" panose="02010600030101010101" charset="-122"/>
              <a:sym typeface="+mn-ea"/>
            </a:endParaRPr>
          </a:p>
        </p:txBody>
      </p:sp>
      <p:sp>
        <p:nvSpPr>
          <p:cNvPr id="8" name="文本框 7"/>
          <p:cNvSpPr txBox="1"/>
          <p:nvPr/>
        </p:nvSpPr>
        <p:spPr>
          <a:xfrm>
            <a:off x="5715635" y="3983990"/>
            <a:ext cx="3895090"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存储管理：包括内存的分配与回收、存储保护、内存扩充。</a:t>
            </a:r>
            <a:endParaRPr lang="zh-CN" altLang="en-US" dirty="0">
              <a:solidFill>
                <a:schemeClr val="bg1"/>
              </a:solidFill>
              <a:latin typeface="黑体" panose="02010600030101010101" charset="-122"/>
              <a:ea typeface="黑体" panose="02010600030101010101" charset="-122"/>
              <a:sym typeface="+mn-ea"/>
            </a:endParaRPr>
          </a:p>
        </p:txBody>
      </p:sp>
      <p:sp>
        <p:nvSpPr>
          <p:cNvPr id="14" name="文本框 13"/>
          <p:cNvSpPr txBox="1"/>
          <p:nvPr/>
        </p:nvSpPr>
        <p:spPr>
          <a:xfrm>
            <a:off x="5293995" y="5508625"/>
            <a:ext cx="4180205"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文件管理：包括文件存储空间的管理、目录管理、文件系统的安全性。</a:t>
            </a:r>
            <a:endParaRPr lang="zh-CN" altLang="en-US" dirty="0">
              <a:solidFill>
                <a:schemeClr val="bg1"/>
              </a:solidFill>
              <a:latin typeface="黑体" panose="02010600030101010101" charset="-122"/>
              <a:ea typeface="黑体" panose="02010600030101010101" charset="-122"/>
              <a:sym typeface="+mn-ea"/>
            </a:endParaRPr>
          </a:p>
        </p:txBody>
      </p:sp>
      <p:sp>
        <p:nvSpPr>
          <p:cNvPr id="15" name="文本框 14"/>
          <p:cNvSpPr txBox="1"/>
          <p:nvPr/>
        </p:nvSpPr>
        <p:spPr>
          <a:xfrm>
            <a:off x="1762760" y="5559425"/>
            <a:ext cx="1499870" cy="36830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设备管理</a:t>
            </a:r>
            <a:endParaRPr lang="zh-CN" altLang="en-US" dirty="0">
              <a:solidFill>
                <a:schemeClr val="bg1"/>
              </a:solidFill>
              <a:latin typeface="黑体" panose="02010600030101010101" charset="-122"/>
              <a:ea typeface="黑体" panose="02010600030101010101" charset="-122"/>
              <a:sym typeface="+mn-ea"/>
            </a:endParaRPr>
          </a:p>
        </p:txBody>
      </p:sp>
      <p:sp>
        <p:nvSpPr>
          <p:cNvPr id="17" name="文本框 16"/>
          <p:cNvSpPr txBox="1"/>
          <p:nvPr/>
        </p:nvSpPr>
        <p:spPr>
          <a:xfrm>
            <a:off x="1699260" y="4069080"/>
            <a:ext cx="1501140" cy="36830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用户接口</a:t>
            </a:r>
            <a:endParaRPr lang="zh-CN" altLang="en-US" dirty="0">
              <a:solidFill>
                <a:schemeClr val="bg1"/>
              </a:solidFill>
              <a:latin typeface="黑体" panose="02010600030101010101" charset="-122"/>
              <a:ea typeface="黑体" panose="02010600030101010101" charset="-122"/>
              <a:sym typeface="+mn-ea"/>
            </a:endParaRPr>
          </a:p>
        </p:txBody>
      </p:sp>
    </p:spTree>
    <p:custDataLst>
      <p:tags r:id="rId1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例题（一）</a:t>
            </a:r>
            <a:endParaRPr lang="zh-CN" altLang="en-US" sz="4800">
              <a:solidFill>
                <a:schemeClr val="bg1"/>
              </a:solidFill>
              <a:latin typeface="黑体" panose="02010600030101010101" charset="-122"/>
              <a:ea typeface="黑体" panose="02010600030101010101" charset="-122"/>
              <a:sym typeface="+mn-ea"/>
            </a:endParaRPr>
          </a:p>
        </p:txBody>
      </p:sp>
      <p:pic>
        <p:nvPicPr>
          <p:cNvPr id="12" name="图片 11" descr="书本"/>
          <p:cNvPicPr>
            <a:picLocks noChangeAspect="1"/>
          </p:cNvPicPr>
          <p:nvPr/>
        </p:nvPicPr>
        <p:blipFill>
          <a:blip r:embed="rId1"/>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2"/>
          <a:stretch>
            <a:fillRect/>
          </a:stretch>
        </p:blipFill>
        <p:spPr>
          <a:xfrm>
            <a:off x="10488295" y="5723890"/>
            <a:ext cx="833755" cy="833755"/>
          </a:xfrm>
          <a:prstGeom prst="rect">
            <a:avLst/>
          </a:prstGeom>
        </p:spPr>
      </p:pic>
      <p:sp>
        <p:nvSpPr>
          <p:cNvPr id="2" name="文本框 1"/>
          <p:cNvSpPr txBox="1"/>
          <p:nvPr/>
        </p:nvSpPr>
        <p:spPr>
          <a:xfrm>
            <a:off x="791210" y="1576070"/>
            <a:ext cx="9146540" cy="4523105"/>
          </a:xfrm>
          <a:prstGeom prst="rect">
            <a:avLst/>
          </a:prstGeom>
          <a:noFill/>
        </p:spPr>
        <p:txBody>
          <a:bodyPr wrap="square" rtlCol="0" anchor="t">
            <a:sp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单选题：在单处理机操作系统中，多个程序交替地在处理器上运行，从宏观上看，这些程序同时向前推进。这体现了操作系统的（）。</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共享性</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B.</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并行性</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C.</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并发性</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D.</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随机性</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C</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解析：在单处理机操作系统中，虽然只有一个处理器，但由于采用了各种调度策略，使得 多个程序在微观上是交替执行的，但在宏观上看起来这些程序是同时运行的。这种特性称 为并发性。操作系统的并发性允许它同时处理多个任务，使得程序运行时的交替更加频繁、快速，从而在总体上为最终用户提供了更高的响应性和效率。这种设计可以提高系统 的吞吐量和资源利用率。</a:t>
            </a:r>
            <a:endParaRPr lang="zh-CN" altLang="en-US" dirty="0">
              <a:solidFill>
                <a:schemeClr val="bg1"/>
              </a:solidFill>
              <a:latin typeface="黑体" panose="02010600030101010101" charset="-122"/>
              <a:ea typeface="黑体" panose="02010600030101010101" charset="-122"/>
              <a:cs typeface="黑体" panose="02010600030101010101" charset="-122"/>
            </a:endParaRPr>
          </a:p>
          <a:p>
            <a:endParaRPr lang="zh-CN" altLang="en-US" dirty="0">
              <a:solidFill>
                <a:schemeClr val="bg1"/>
              </a:solidFill>
              <a:latin typeface="黑体" panose="02010600030101010101" charset="-122"/>
              <a:ea typeface="黑体" panose="02010600030101010101" charset="-122"/>
              <a:cs typeface="黑体" panose="02010600030101010101" charset="-122"/>
            </a:endParaRPr>
          </a:p>
        </p:txBody>
      </p:sp>
      <p:sp>
        <p:nvSpPr>
          <p:cNvPr id="3" name="文本框 2"/>
          <p:cNvSpPr txBox="1"/>
          <p:nvPr/>
        </p:nvSpPr>
        <p:spPr>
          <a:xfrm>
            <a:off x="8607425" y="1241425"/>
            <a:ext cx="4064000" cy="368300"/>
          </a:xfrm>
          <a:prstGeom prst="rect">
            <a:avLst/>
          </a:prstGeom>
          <a:noFill/>
        </p:spPr>
        <p:txBody>
          <a:bodyPr wrap="square" rtlCol="0">
            <a:spAutoFit/>
          </a:bodyPr>
          <a:lstStyle/>
          <a:p>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例题（二）</a:t>
            </a:r>
            <a:endParaRPr lang="zh-CN" altLang="en-US" sz="4800">
              <a:solidFill>
                <a:schemeClr val="bg1"/>
              </a:solidFill>
              <a:latin typeface="黑体" panose="02010600030101010101" charset="-122"/>
              <a:ea typeface="黑体" panose="02010600030101010101" charset="-122"/>
              <a:sym typeface="+mn-ea"/>
            </a:endParaRPr>
          </a:p>
        </p:txBody>
      </p:sp>
      <p:pic>
        <p:nvPicPr>
          <p:cNvPr id="12" name="图片 11" descr="书本"/>
          <p:cNvPicPr>
            <a:picLocks noChangeAspect="1"/>
          </p:cNvPicPr>
          <p:nvPr/>
        </p:nvPicPr>
        <p:blipFill>
          <a:blip r:embed="rId1"/>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2"/>
          <a:stretch>
            <a:fillRect/>
          </a:stretch>
        </p:blipFill>
        <p:spPr>
          <a:xfrm>
            <a:off x="10488295" y="5723890"/>
            <a:ext cx="833755" cy="833755"/>
          </a:xfrm>
          <a:prstGeom prst="rect">
            <a:avLst/>
          </a:prstGeom>
        </p:spPr>
      </p:pic>
      <p:sp>
        <p:nvSpPr>
          <p:cNvPr id="2" name="文本框 1"/>
          <p:cNvSpPr txBox="1"/>
          <p:nvPr/>
        </p:nvSpPr>
        <p:spPr>
          <a:xfrm>
            <a:off x="791210" y="1576070"/>
            <a:ext cx="7325995" cy="3415030"/>
          </a:xfrm>
          <a:prstGeom prst="rect">
            <a:avLst/>
          </a:prstGeom>
          <a:noFill/>
        </p:spPr>
        <p:txBody>
          <a:bodyPr wrap="square" rtlCol="0" anchor="t">
            <a:sp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单选题：进程控制的主要任务是创建进程、撤销结束的进程以及控制进程运行时的各种（    ）</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   </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A.进程同步</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B.进程调度</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  </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C.进程间通信</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D.状态转换</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答案：D</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答案解析：进程控制的功能主要包括创建进程、撤销结束的进程以及控制进程运行时的各种状态转换。</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marL="285750" indent="-285750">
              <a:lnSpc>
                <a:spcPct val="150000"/>
              </a:lnSpc>
              <a:buFont typeface="Arial" panose="020B0604020202020204" pitchFamily="34" charset="0"/>
              <a:buChar char="•"/>
            </a:pP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pic>
        <p:nvPicPr>
          <p:cNvPr id="26" name="图片 25" descr="9db26c9b4fadc5d84c4de0061d9375f1b5bf491d16316-jabknj"/>
          <p:cNvPicPr>
            <a:picLocks noChangeAspect="1"/>
          </p:cNvPicPr>
          <p:nvPr/>
        </p:nvPicPr>
        <p:blipFill>
          <a:blip r:embed="rId1"/>
          <a:stretch>
            <a:fillRect/>
          </a:stretch>
        </p:blipFill>
        <p:spPr>
          <a:xfrm>
            <a:off x="845185" y="2501265"/>
            <a:ext cx="1489075" cy="1489075"/>
          </a:xfrm>
          <a:prstGeom prst="rect">
            <a:avLst/>
          </a:prstGeom>
        </p:spPr>
      </p:pic>
      <p:sp>
        <p:nvSpPr>
          <p:cNvPr id="8" name="文本框 7"/>
          <p:cNvSpPr txBox="1"/>
          <p:nvPr/>
        </p:nvSpPr>
        <p:spPr>
          <a:xfrm>
            <a:off x="2334260" y="2892425"/>
            <a:ext cx="7132320" cy="829945"/>
          </a:xfrm>
          <a:prstGeom prst="rect">
            <a:avLst/>
          </a:prstGeom>
          <a:noFill/>
        </p:spPr>
        <p:txBody>
          <a:bodyPr wrap="square" rtlCol="0">
            <a:spAutoFit/>
          </a:bodyPr>
          <a:lstStyle/>
          <a:p>
            <a:r>
              <a:rPr lang="zh-CN" altLang="en-US" sz="4800">
                <a:solidFill>
                  <a:schemeClr val="bg1"/>
                </a:solidFill>
                <a:latin typeface="思源黑体 CN Medium" panose="020B0600000000000000" charset="-122"/>
                <a:ea typeface="思源黑体 CN Medium" panose="020B0600000000000000" charset="-122"/>
              </a:rPr>
              <a:t>第二节</a:t>
            </a:r>
            <a:r>
              <a:rPr lang="en-US" altLang="zh-CN" sz="4800">
                <a:solidFill>
                  <a:schemeClr val="bg1"/>
                </a:solidFill>
                <a:latin typeface="思源黑体 CN Medium" panose="020B0600000000000000" charset="-122"/>
                <a:ea typeface="思源黑体 CN Medium" panose="020B0600000000000000" charset="-122"/>
              </a:rPr>
              <a:t> </a:t>
            </a:r>
            <a:r>
              <a:rPr lang="zh-CN" altLang="en-US" sz="4800">
                <a:solidFill>
                  <a:schemeClr val="bg1"/>
                </a:solidFill>
                <a:latin typeface="思源黑体 CN Medium" panose="020B0600000000000000" charset="-122"/>
                <a:ea typeface="思源黑体 CN Medium" panose="020B0600000000000000" charset="-122"/>
              </a:rPr>
              <a:t>标题</a:t>
            </a:r>
            <a:endParaRPr lang="zh-CN" altLang="en-US" sz="4800">
              <a:solidFill>
                <a:schemeClr val="bg1"/>
              </a:solidFill>
              <a:latin typeface="思源黑体 CN Medium" panose="020B0600000000000000" charset="-122"/>
              <a:ea typeface="思源黑体 CN Medium" panose="020B0600000000000000"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第二节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第二节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例题（一）</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例题（二）</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第三节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5" name="文本框 4"/>
          <p:cNvSpPr txBox="1"/>
          <p:nvPr/>
        </p:nvSpPr>
        <p:spPr>
          <a:xfrm>
            <a:off x="786765" y="1864360"/>
            <a:ext cx="3161665" cy="1445260"/>
          </a:xfrm>
          <a:prstGeom prst="rect">
            <a:avLst/>
          </a:prstGeom>
          <a:noFill/>
        </p:spPr>
        <p:txBody>
          <a:bodyPr wrap="square" rtlCol="0" anchor="t">
            <a:spAutoFit/>
          </a:bodyPr>
          <a:lstStyle/>
          <a:p>
            <a:pPr algn="r"/>
            <a:r>
              <a:rPr lang="zh-CN" altLang="en-US" sz="4800" dirty="0">
                <a:solidFill>
                  <a:schemeClr val="bg1"/>
                </a:solidFill>
                <a:latin typeface="黑体" panose="02010600030101010101" charset="-122"/>
                <a:ea typeface="黑体" panose="02010600030101010101" charset="-122"/>
                <a:cs typeface="黑体" panose="02010600030101010101" charset="-122"/>
                <a:sym typeface="+mn-ea"/>
              </a:rPr>
              <a:t>目录</a:t>
            </a:r>
            <a:endParaRPr lang="zh-CN" altLang="en-US" sz="5400" dirty="0">
              <a:solidFill>
                <a:schemeClr val="bg1"/>
              </a:solidFill>
              <a:latin typeface="黑体" panose="02010600030101010101" charset="-122"/>
              <a:ea typeface="黑体" panose="02010600030101010101" charset="-122"/>
              <a:cs typeface="黑体" panose="02010600030101010101" charset="-122"/>
              <a:sym typeface="+mn-ea"/>
            </a:endParaRPr>
          </a:p>
          <a:p>
            <a:pPr algn="r"/>
            <a:r>
              <a:rPr lang="en-US" altLang="zh-CN" sz="4000" dirty="0">
                <a:solidFill>
                  <a:schemeClr val="bg1"/>
                </a:solidFill>
                <a:latin typeface="黑体" panose="02010600030101010101" charset="-122"/>
                <a:ea typeface="黑体" panose="02010600030101010101" charset="-122"/>
                <a:cs typeface="黑体" panose="02010600030101010101" charset="-122"/>
                <a:sym typeface="+mn-ea"/>
              </a:rPr>
              <a:t>CONTENTS</a:t>
            </a:r>
            <a:endParaRPr lang="en-US" altLang="zh-CN" sz="4000" dirty="0">
              <a:solidFill>
                <a:schemeClr val="bg1"/>
              </a:solidFill>
              <a:latin typeface="黑体" panose="02010600030101010101" charset="-122"/>
              <a:ea typeface="黑体" panose="02010600030101010101" charset="-122"/>
              <a:cs typeface="黑体" panose="02010600030101010101" charset="-122"/>
              <a:sym typeface="+mn-ea"/>
            </a:endParaRPr>
          </a:p>
        </p:txBody>
      </p:sp>
      <p:cxnSp>
        <p:nvCxnSpPr>
          <p:cNvPr id="11" name="直接连接符 10"/>
          <p:cNvCxnSpPr/>
          <p:nvPr/>
        </p:nvCxnSpPr>
        <p:spPr>
          <a:xfrm>
            <a:off x="4149725" y="1965960"/>
            <a:ext cx="0" cy="2831465"/>
          </a:xfrm>
          <a:prstGeom prst="line">
            <a:avLst/>
          </a:prstGeom>
          <a:ln w="41275">
            <a:solidFill>
              <a:srgbClr val="FAFAFA"/>
            </a:soli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4658360" y="1682750"/>
            <a:ext cx="3629025" cy="3169285"/>
          </a:xfrm>
          <a:prstGeom prst="rect">
            <a:avLst/>
          </a:prstGeom>
          <a:noFill/>
        </p:spPr>
        <p:txBody>
          <a:bodyPr wrap="square" rtlCol="0" anchor="t">
            <a:spAutoFit/>
          </a:bodyPr>
          <a:lstStyle/>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第一节  </a:t>
            </a:r>
            <a:r>
              <a:rPr lang="en-US" altLang="zh-CN" sz="2000"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操作系统的概念</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第二节   操作系统的发展</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第三节   操作系统分类</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第四节   操作系统设计</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第五节   操作系统启动</a:t>
            </a:r>
            <a:endParaRPr lang="zh-CN" altLang="en-US" sz="2000" dirty="0">
              <a:solidFill>
                <a:schemeClr val="bg1"/>
              </a:solidFill>
              <a:latin typeface="黑体" panose="02010600030101010101" charset="-122"/>
              <a:ea typeface="黑体" panose="02010600030101010101" charset="-122"/>
              <a:cs typeface="黑体" panose="02010600030101010101" charset="-122"/>
              <a:sym typeface="+mn-ea"/>
            </a:endParaRPr>
          </a:p>
        </p:txBody>
      </p:sp>
      <p:sp>
        <p:nvSpPr>
          <p:cNvPr id="13" name="文本框 12"/>
          <p:cNvSpPr txBox="1"/>
          <p:nvPr/>
        </p:nvSpPr>
        <p:spPr>
          <a:xfrm>
            <a:off x="4556760" y="4852035"/>
            <a:ext cx="6096635"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20</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
        <p:nvSpPr>
          <p:cNvPr id="14" name="文本框 13"/>
          <p:cNvSpPr txBox="1"/>
          <p:nvPr/>
        </p:nvSpPr>
        <p:spPr>
          <a:xfrm>
            <a:off x="2310765" y="3309620"/>
            <a:ext cx="1510030"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48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4800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第三节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例题（一）</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例题（二）</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791210" y="1849755"/>
            <a:ext cx="9952355" cy="3270885"/>
          </a:xfrm>
          <a:prstGeom prst="rect">
            <a:avLst/>
          </a:prstGeom>
          <a:noFill/>
        </p:spPr>
        <p:txBody>
          <a:bodyPr wrap="square" rtlCol="0">
            <a:no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单选题：</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操作系统的发展过程中，按照由早到晚出现的顺序，以下排序正确的是（   ）</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A.手工操作，监控程序，多道批处理，分时/实时系统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B.多道批处理，监控程序，分时/实时系统，UNIX 操作系统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C.监控程序，个人计算机操作系统，多道批处理，分时/实时系统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D.多道批处理，分时/实时系统，手工操作，个人计算机操作系统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A</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解析：不同时期的操作系统，</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P35</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a:lnSpc>
                <a:spcPct val="150000"/>
              </a:lnSpc>
            </a:pP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
        <p:nvSpPr>
          <p:cNvPr id="2" name="文本框 1"/>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真题案例</a:t>
            </a:r>
            <a:r>
              <a:rPr lang="en-US" altLang="zh-CN" sz="4800">
                <a:solidFill>
                  <a:schemeClr val="bg1"/>
                </a:solidFill>
                <a:latin typeface="黑体" panose="02010600030101010101" charset="-122"/>
                <a:ea typeface="黑体" panose="02010600030101010101" charset="-122"/>
                <a:sym typeface="+mn-ea"/>
              </a:rPr>
              <a:t>1</a:t>
            </a:r>
            <a:endParaRPr lang="en-US" altLang="zh-CN" sz="4800">
              <a:solidFill>
                <a:schemeClr val="bg1"/>
              </a:solidFill>
              <a:latin typeface="黑体" panose="02010600030101010101" charset="-122"/>
              <a:ea typeface="黑体" panose="02010600030101010101" charset="-122"/>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791210" y="1849755"/>
            <a:ext cx="9317355" cy="3776345"/>
          </a:xfrm>
          <a:prstGeom prst="rect">
            <a:avLst/>
          </a:prstGeom>
          <a:noFill/>
        </p:spPr>
        <p:txBody>
          <a:bodyPr wrap="square" rtlCol="0">
            <a:noAutofit/>
          </a:bodyPr>
          <a:lstStyle/>
          <a:p>
            <a:pPr marL="285750" indent="-285750">
              <a:lnSpc>
                <a:spcPct val="150000"/>
              </a:lnSpc>
              <a:buFont typeface="Wingdings" panose="05000000000000000000" charset="0"/>
              <a:buChar char="n"/>
            </a:pPr>
            <a:r>
              <a:rPr lang="zh-CN" altLang="en-US">
                <a:solidFill>
                  <a:schemeClr val="bg1"/>
                </a:solidFill>
                <a:latin typeface="黑体" panose="02010600030101010101" charset="-122"/>
                <a:ea typeface="黑体" panose="02010600030101010101" charset="-122"/>
                <a:cs typeface="黑体" panose="02010600030101010101" charset="-122"/>
                <a:sym typeface="+mn-ea"/>
              </a:rPr>
              <a:t>以下操作系统类型中，对可靠性要求极高，并且要求有强健壮性和坚固性的操作系统是（   ）</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en-US" altLang="zh-CN">
                <a:solidFill>
                  <a:schemeClr val="bg1"/>
                </a:solidFill>
                <a:latin typeface="黑体" panose="02010600030101010101" charset="-122"/>
                <a:ea typeface="黑体" panose="02010600030101010101" charset="-122"/>
                <a:cs typeface="黑体" panose="02010600030101010101" charset="-122"/>
                <a:sym typeface="+mn-ea"/>
              </a:rPr>
              <a:t>    </a:t>
            </a:r>
            <a:r>
              <a:rPr lang="zh-CN" altLang="en-US">
                <a:solidFill>
                  <a:schemeClr val="bg1"/>
                </a:solidFill>
                <a:latin typeface="黑体" panose="02010600030101010101" charset="-122"/>
                <a:ea typeface="黑体" panose="02010600030101010101" charset="-122"/>
                <a:cs typeface="黑体" panose="02010600030101010101" charset="-122"/>
                <a:sym typeface="+mn-ea"/>
              </a:rPr>
              <a:t>A.实时操作系统                B.网络操作系统</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en-US" altLang="zh-CN">
                <a:solidFill>
                  <a:schemeClr val="bg1"/>
                </a:solidFill>
                <a:latin typeface="黑体" panose="02010600030101010101" charset="-122"/>
                <a:ea typeface="黑体" panose="02010600030101010101" charset="-122"/>
                <a:cs typeface="黑体" panose="02010600030101010101" charset="-122"/>
                <a:sym typeface="+mn-ea"/>
              </a:rPr>
              <a:t>    </a:t>
            </a:r>
            <a:r>
              <a:rPr lang="zh-CN" altLang="en-US">
                <a:solidFill>
                  <a:schemeClr val="bg1"/>
                </a:solidFill>
                <a:latin typeface="黑体" panose="02010600030101010101" charset="-122"/>
                <a:ea typeface="黑体" panose="02010600030101010101" charset="-122"/>
                <a:cs typeface="黑体" panose="02010600030101010101" charset="-122"/>
                <a:sym typeface="+mn-ea"/>
              </a:rPr>
              <a:t>C.分时操作系统                D.个人计算机操作系统</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zh-CN" altLang="en-US">
                <a:solidFill>
                  <a:schemeClr val="bg1"/>
                </a:solidFill>
                <a:latin typeface="黑体" panose="02010600030101010101" charset="-122"/>
                <a:ea typeface="黑体" panose="02010600030101010101" charset="-122"/>
                <a:cs typeface="黑体" panose="02010600030101010101" charset="-122"/>
                <a:sym typeface="+mn-ea"/>
              </a:rPr>
              <a:t>答案：A</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zh-CN" altLang="en-US">
                <a:solidFill>
                  <a:schemeClr val="bg1"/>
                </a:solidFill>
                <a:latin typeface="黑体" panose="02010600030101010101" charset="-122"/>
                <a:ea typeface="黑体" panose="02010600030101010101" charset="-122"/>
                <a:cs typeface="黑体" panose="02010600030101010101" charset="-122"/>
                <a:sym typeface="+mn-ea"/>
              </a:rPr>
              <a:t>解析：实时操作系统（Real Time Operating System, RTOS）是指，使计算机能在规 定的时间内，及时响应外部事件的请求，同时完成对该事件的处理，并能够控制所有实时 设备和实时任务协调一致地工作的操作系统。实时操作系统主要目标是：在严格时间范围 内，对外部请 求做出反应，系统具有高度可靠性。 P41</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
        <p:nvSpPr>
          <p:cNvPr id="2" name="文本框 1"/>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真题案例</a:t>
            </a:r>
            <a:r>
              <a:rPr lang="en-US" altLang="zh-CN" sz="4800">
                <a:solidFill>
                  <a:schemeClr val="bg1"/>
                </a:solidFill>
                <a:latin typeface="黑体" panose="02010600030101010101" charset="-122"/>
                <a:ea typeface="黑体" panose="02010600030101010101" charset="-122"/>
                <a:sym typeface="+mn-ea"/>
              </a:rPr>
              <a:t>2</a:t>
            </a:r>
            <a:endParaRPr lang="en-US" altLang="zh-CN" sz="4800">
              <a:solidFill>
                <a:schemeClr val="bg1"/>
              </a:solidFill>
              <a:latin typeface="黑体" panose="02010600030101010101" charset="-122"/>
              <a:ea typeface="黑体" panose="02010600030101010101" charset="-122"/>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111885"/>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pic>
        <p:nvPicPr>
          <p:cNvPr id="3" name="图片 2" descr="书本"/>
          <p:cNvPicPr>
            <a:picLocks noChangeAspect="1"/>
          </p:cNvPicPr>
          <p:nvPr/>
        </p:nvPicPr>
        <p:blipFill>
          <a:blip r:embed="rId2"/>
          <a:stretch>
            <a:fillRect/>
          </a:stretch>
        </p:blipFill>
        <p:spPr>
          <a:xfrm>
            <a:off x="791210" y="242570"/>
            <a:ext cx="803910" cy="803910"/>
          </a:xfrm>
          <a:prstGeom prst="rect">
            <a:avLst/>
          </a:prstGeom>
        </p:spPr>
      </p:pic>
      <p:sp>
        <p:nvSpPr>
          <p:cNvPr id="2" name="文本框 1"/>
          <p:cNvSpPr txBox="1"/>
          <p:nvPr/>
        </p:nvSpPr>
        <p:spPr>
          <a:xfrm>
            <a:off x="1610360" y="242570"/>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本章思维导图</a:t>
            </a:r>
            <a:endParaRPr lang="zh-CN" altLang="en-US" sz="4800">
              <a:solidFill>
                <a:schemeClr val="bg1"/>
              </a:solidFill>
              <a:latin typeface="黑体" panose="02010600030101010101" charset="-122"/>
              <a:ea typeface="黑体" panose="02010600030101010101" charset="-122"/>
              <a:sym typeface="+mn-ea"/>
            </a:endParaRPr>
          </a:p>
        </p:txBody>
      </p:sp>
      <p:pic>
        <p:nvPicPr>
          <p:cNvPr id="6" name="图片 5" descr="操作系统的主要功能"/>
          <p:cNvPicPr>
            <a:picLocks noChangeAspect="1"/>
          </p:cNvPicPr>
          <p:nvPr/>
        </p:nvPicPr>
        <p:blipFill>
          <a:blip r:embed="rId3"/>
          <a:stretch>
            <a:fillRect/>
          </a:stretch>
        </p:blipFill>
        <p:spPr>
          <a:xfrm>
            <a:off x="352425" y="1046480"/>
            <a:ext cx="6916420" cy="590931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42910" y="1636703"/>
            <a:ext cx="6786610" cy="3929072"/>
          </a:xfrm>
        </p:spPr>
        <p:txBody>
          <a:bodyPr>
            <a:normAutofit fontScale="32500" lnSpcReduction="20000"/>
          </a:bodyPr>
          <a:lstStyle/>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理解计算机系统的组成；</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熟悉操作系统的基本概念、作用和特征；</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掌握操作系统的体系结构和基本功能；</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理解计算机操作系统按照不同应用方式的种类划分；</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了解操作系统的发展过程；</a:t>
            </a:r>
            <a:endParaRPr lang="en-US" altLang="zh-CN"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熟悉常用操作系统的结构设计方法；</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了解操作系统的启动过程。</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endParaRPr lang="zh-CN" altLang="en-US" dirty="0">
              <a:latin typeface="黑体" panose="02010600030101010101" charset="-122"/>
              <a:ea typeface="黑体" panose="02010600030101010101" charset="-122"/>
            </a:endParaRPr>
          </a:p>
        </p:txBody>
      </p:sp>
      <p:sp>
        <p:nvSpPr>
          <p:cNvPr id="8" name="文本框 7"/>
          <p:cNvSpPr txBox="1"/>
          <p:nvPr/>
        </p:nvSpPr>
        <p:spPr>
          <a:xfrm>
            <a:off x="642620" y="273050"/>
            <a:ext cx="4720590" cy="829945"/>
          </a:xfrm>
          <a:prstGeom prst="rect">
            <a:avLst/>
          </a:prstGeom>
          <a:noFill/>
        </p:spPr>
        <p:txBody>
          <a:bodyPr wrap="square" rtlCol="0">
            <a:spAutoFit/>
          </a:bodyPr>
          <a:lstStyle/>
          <a:p>
            <a:r>
              <a:rPr lang="zh-CN" altLang="en-US" sz="4800">
                <a:solidFill>
                  <a:schemeClr val="bg1"/>
                </a:solidFill>
                <a:latin typeface="黑体" panose="02010600030101010101" charset="-122"/>
                <a:ea typeface="黑体" panose="02010600030101010101" charset="-122"/>
              </a:rPr>
              <a:t>学习目的与要求</a:t>
            </a:r>
            <a:endParaRPr lang="zh-CN" altLang="en-US" sz="4800">
              <a:solidFill>
                <a:schemeClr val="bg1"/>
              </a:solidFill>
              <a:latin typeface="黑体" panose="02010600030101010101" charset="-122"/>
              <a:ea typeface="黑体" panose="02010600030101010101" charset="-122"/>
            </a:endParaRPr>
          </a:p>
        </p:txBody>
      </p:sp>
      <p:pic>
        <p:nvPicPr>
          <p:cNvPr id="13" name="图片 12" descr="b3bfcdd22dec8ea6f35e0fcb7b2b407c544e4d6643ec-5wJT3o_fw1200"/>
          <p:cNvPicPr>
            <a:picLocks noChangeAspect="1"/>
          </p:cNvPicPr>
          <p:nvPr/>
        </p:nvPicPr>
        <p:blipFill>
          <a:blip r:embed="rId1"/>
          <a:stretch>
            <a:fillRect/>
          </a:stretch>
        </p:blipFill>
        <p:spPr>
          <a:xfrm>
            <a:off x="5223510" y="259715"/>
            <a:ext cx="553720" cy="843280"/>
          </a:xfrm>
          <a:prstGeom prst="rect">
            <a:avLst/>
          </a:prstGeom>
        </p:spPr>
      </p:pic>
      <p:sp>
        <p:nvSpPr>
          <p:cNvPr id="14" name="文本框 13"/>
          <p:cNvSpPr txBox="1"/>
          <p:nvPr/>
        </p:nvSpPr>
        <p:spPr>
          <a:xfrm>
            <a:off x="6007735" y="734695"/>
            <a:ext cx="2742565"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（标题：黑体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48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
        <p:nvSpPr>
          <p:cNvPr id="15" name="文本框 14"/>
          <p:cNvSpPr txBox="1"/>
          <p:nvPr/>
        </p:nvSpPr>
        <p:spPr>
          <a:xfrm>
            <a:off x="582295" y="5471160"/>
            <a:ext cx="4562475"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（内容页</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18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cxnSp>
        <p:nvCxnSpPr>
          <p:cNvPr id="17" name="直接连接符 16"/>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42620" y="1636395"/>
            <a:ext cx="8966835" cy="3929380"/>
          </a:xfrm>
        </p:spPr>
        <p:txBody>
          <a:bodyPr/>
          <a:lstStyle/>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0030101010101" charset="-122"/>
                <a:ea typeface="黑体" panose="02010600030101010101" charset="-122"/>
                <a:sym typeface="+mn-ea"/>
              </a:rPr>
              <a:t>本章的重点是掌握操作系统的定义要点以及操作系统在计算机应用中的地位和作用，熟悉其特征。</a:t>
            </a:r>
            <a:endParaRPr lang="zh-CN" altLang="en-US" sz="1800" dirty="0">
              <a:solidFill>
                <a:schemeClr val="bg1"/>
              </a:solidFill>
              <a:latin typeface="黑体" panose="02010600030101010101" charset="-122"/>
              <a:ea typeface="黑体" panose="02010600030101010101" charset="-122"/>
              <a:sym typeface="+mn-ea"/>
            </a:endParaRPr>
          </a:p>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0030101010101" charset="-122"/>
                <a:ea typeface="黑体" panose="02010600030101010101" charset="-122"/>
                <a:sym typeface="+mn-ea"/>
              </a:rPr>
              <a:t>本章难点是对操作系统结构的理解。</a:t>
            </a:r>
            <a:endParaRPr lang="zh-CN" altLang="en-US" sz="18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endParaRPr lang="zh-CN" altLang="en-US" sz="1800" dirty="0">
              <a:solidFill>
                <a:schemeClr val="bg1"/>
              </a:solidFill>
              <a:latin typeface="黑体" panose="02010600030101010101" charset="-122"/>
              <a:ea typeface="黑体" panose="02010600030101010101" charset="-122"/>
              <a:sym typeface="+mn-ea"/>
            </a:endParaRPr>
          </a:p>
        </p:txBody>
      </p:sp>
      <p:sp>
        <p:nvSpPr>
          <p:cNvPr id="8" name="文本框 7"/>
          <p:cNvSpPr txBox="1"/>
          <p:nvPr/>
        </p:nvSpPr>
        <p:spPr>
          <a:xfrm>
            <a:off x="642620" y="273050"/>
            <a:ext cx="3450590" cy="829945"/>
          </a:xfrm>
          <a:prstGeom prst="rect">
            <a:avLst/>
          </a:prstGeom>
          <a:noFill/>
        </p:spPr>
        <p:txBody>
          <a:bodyPr wrap="square" rtlCol="0">
            <a:spAutoFit/>
          </a:bodyPr>
          <a:lstStyle/>
          <a:p>
            <a:r>
              <a:rPr lang="zh-CN" altLang="en-US" sz="4800">
                <a:solidFill>
                  <a:schemeClr val="bg1"/>
                </a:solidFill>
                <a:latin typeface="黑体" panose="02010600030101010101" charset="-122"/>
                <a:ea typeface="黑体" panose="02010600030101010101" charset="-122"/>
              </a:rPr>
              <a:t>重点与难点</a:t>
            </a:r>
            <a:endParaRPr lang="zh-CN" altLang="en-US" sz="4800">
              <a:solidFill>
                <a:schemeClr val="bg1"/>
              </a:solidFill>
              <a:latin typeface="黑体" panose="02010600030101010101" charset="-122"/>
              <a:ea typeface="黑体" panose="02010600030101010101" charset="-122"/>
            </a:endParaRPr>
          </a:p>
        </p:txBody>
      </p:sp>
      <p:pic>
        <p:nvPicPr>
          <p:cNvPr id="3" name="图片 2" descr="a173635da1947a8285befe8bb0cddbe1f95f7d018a6d-6cDyW8_fw1200"/>
          <p:cNvPicPr>
            <a:picLocks noChangeAspect="1"/>
          </p:cNvPicPr>
          <p:nvPr/>
        </p:nvPicPr>
        <p:blipFill>
          <a:blip r:embed="rId1"/>
          <a:stretch>
            <a:fillRect/>
          </a:stretch>
        </p:blipFill>
        <p:spPr>
          <a:xfrm>
            <a:off x="4093210" y="274955"/>
            <a:ext cx="1186180" cy="762635"/>
          </a:xfrm>
          <a:prstGeom prst="rect">
            <a:avLst/>
          </a:prstGeom>
        </p:spPr>
      </p:pic>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pic>
        <p:nvPicPr>
          <p:cNvPr id="26" name="图片 25" descr="9db26c9b4fadc5d84c4de0061d9375f1b5bf491d16316-jabknj"/>
          <p:cNvPicPr>
            <a:picLocks noChangeAspect="1"/>
          </p:cNvPicPr>
          <p:nvPr/>
        </p:nvPicPr>
        <p:blipFill>
          <a:blip r:embed="rId1"/>
          <a:stretch>
            <a:fillRect/>
          </a:stretch>
        </p:blipFill>
        <p:spPr>
          <a:xfrm>
            <a:off x="845185" y="2501265"/>
            <a:ext cx="1489075" cy="1489075"/>
          </a:xfrm>
          <a:prstGeom prst="rect">
            <a:avLst/>
          </a:prstGeom>
        </p:spPr>
      </p:pic>
      <p:sp>
        <p:nvSpPr>
          <p:cNvPr id="8" name="文本框 7"/>
          <p:cNvSpPr txBox="1"/>
          <p:nvPr/>
        </p:nvSpPr>
        <p:spPr>
          <a:xfrm>
            <a:off x="2334260" y="2892425"/>
            <a:ext cx="7132320" cy="829945"/>
          </a:xfrm>
          <a:prstGeom prst="rect">
            <a:avLst/>
          </a:prstGeom>
          <a:noFill/>
        </p:spPr>
        <p:txBody>
          <a:bodyPr wrap="square" rtlCol="0">
            <a:spAutoFit/>
          </a:bodyPr>
          <a:lstStyle/>
          <a:p>
            <a:r>
              <a:rPr lang="zh-CN" altLang="en-US" sz="4800">
                <a:solidFill>
                  <a:schemeClr val="bg1"/>
                </a:solidFill>
                <a:latin typeface="黑体" panose="02010600030101010101" charset="-122"/>
                <a:ea typeface="黑体" panose="02010600030101010101" charset="-122"/>
              </a:rPr>
              <a:t>第一节</a:t>
            </a:r>
            <a:r>
              <a:rPr lang="en-US" altLang="zh-CN" sz="4800">
                <a:solidFill>
                  <a:schemeClr val="bg1"/>
                </a:solidFill>
                <a:latin typeface="黑体" panose="02010600030101010101" charset="-122"/>
                <a:ea typeface="黑体" panose="02010600030101010101" charset="-122"/>
              </a:rPr>
              <a:t> </a:t>
            </a:r>
            <a:r>
              <a:rPr lang="zh-CN" altLang="en-US" sz="4800">
                <a:solidFill>
                  <a:schemeClr val="bg1"/>
                </a:solidFill>
                <a:latin typeface="黑体" panose="02010600030101010101" charset="-122"/>
                <a:ea typeface="黑体" panose="02010600030101010101" charset="-122"/>
              </a:rPr>
              <a:t>操作系统的概念</a:t>
            </a:r>
            <a:endParaRPr lang="zh-CN" altLang="en-US" sz="4800">
              <a:solidFill>
                <a:schemeClr val="bg1"/>
              </a:solidFill>
              <a:latin typeface="黑体" panose="02010600030101010101" charset="-122"/>
              <a:ea typeface="黑体" panose="02010600030101010101" charset="-122"/>
            </a:endParaRPr>
          </a:p>
        </p:txBody>
      </p:sp>
      <p:sp>
        <p:nvSpPr>
          <p:cNvPr id="14" name="文本框 13"/>
          <p:cNvSpPr txBox="1"/>
          <p:nvPr/>
        </p:nvSpPr>
        <p:spPr>
          <a:xfrm>
            <a:off x="9280525" y="3123565"/>
            <a:ext cx="1510030"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48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8" name="文本框 7"/>
          <p:cNvSpPr txBox="1"/>
          <p:nvPr/>
        </p:nvSpPr>
        <p:spPr>
          <a:xfrm>
            <a:off x="1610360" y="442595"/>
            <a:ext cx="9952355" cy="655320"/>
          </a:xfrm>
          <a:prstGeom prst="rect">
            <a:avLst/>
          </a:prstGeom>
          <a:noFill/>
        </p:spPr>
        <p:txBody>
          <a:bodyPr wrap="square" rtlCol="0">
            <a:noAutofit/>
          </a:bodyPr>
          <a:lstStyle/>
          <a:p>
            <a:r>
              <a:rPr lang="zh-CN" altLang="en-US" sz="4800" dirty="0">
                <a:solidFill>
                  <a:schemeClr val="bg1"/>
                </a:solidFill>
                <a:latin typeface="黑体" panose="02010600030101010101" charset="-122"/>
                <a:ea typeface="黑体" panose="02010600030101010101" charset="-122"/>
                <a:sym typeface="+mn-ea"/>
              </a:rPr>
              <a:t>第一节  操作系统的概念</a:t>
            </a:r>
            <a:endParaRPr lang="zh-CN" altLang="en-US" sz="4800" dirty="0">
              <a:solidFill>
                <a:schemeClr val="bg1"/>
              </a:solidFill>
              <a:latin typeface="黑体" panose="02010600030101010101" charset="-122"/>
              <a:ea typeface="黑体" panose="02010600030101010101" charset="-122"/>
            </a:endParaRPr>
          </a:p>
          <a:p>
            <a:endParaRPr lang="zh-CN" altLang="en-US" sz="4800" dirty="0">
              <a:solidFill>
                <a:schemeClr val="bg1"/>
              </a:solidFill>
              <a:latin typeface="黑体" panose="02010600030101010101" charset="-122"/>
              <a:ea typeface="黑体" panose="02010600030101010101" charset="-122"/>
            </a:endParaRPr>
          </a:p>
        </p:txBody>
      </p:sp>
      <p:sp>
        <p:nvSpPr>
          <p:cNvPr id="5" name="文本框 4"/>
          <p:cNvSpPr txBox="1"/>
          <p:nvPr/>
        </p:nvSpPr>
        <p:spPr>
          <a:xfrm>
            <a:off x="721995" y="1744345"/>
            <a:ext cx="9110345" cy="1799590"/>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一、计算机系统</a:t>
            </a:r>
            <a:endParaRPr lang="zh-CN" altLang="en-US" b="1" dirty="0">
              <a:solidFill>
                <a:schemeClr val="bg1"/>
              </a:solidFill>
              <a:latin typeface="黑体" panose="02010600030101010101" charset="-122"/>
              <a:ea typeface="黑体" panose="02010600030101010101" charset="-122"/>
              <a:sym typeface="+mn-ea"/>
            </a:endParaRPr>
          </a:p>
          <a:p>
            <a:pPr>
              <a:lnSpc>
                <a:spcPct val="150000"/>
              </a:lnSpc>
              <a:buNone/>
            </a:pPr>
            <a:endParaRPr lang="en-US" altLang="zh-CN" b="1" dirty="0">
              <a:solidFill>
                <a:schemeClr val="bg1"/>
              </a:solidFill>
              <a:latin typeface="黑体" panose="02010600030101010101" charset="-122"/>
              <a:ea typeface="黑体" panose="02010600030101010101" charset="-122"/>
            </a:endParaRPr>
          </a:p>
          <a:p>
            <a:pPr>
              <a:lnSpc>
                <a:spcPct val="150000"/>
              </a:lnSpc>
              <a:buFont typeface="Wingdings" panose="05000000000000000000" pitchFamily="2" charset="2"/>
              <a:buChar char="p"/>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pic>
        <p:nvPicPr>
          <p:cNvPr id="4" name="图片 3" descr="computer-system1-1"/>
          <p:cNvPicPr>
            <a:picLocks noChangeAspect="1"/>
          </p:cNvPicPr>
          <p:nvPr/>
        </p:nvPicPr>
        <p:blipFill>
          <a:blip r:embed="rId1">
            <a:extLst>
              <a:ext uri="{28A0092B-C50C-407E-A947-70E740481C1C}">
                <a14:useLocalDpi xmlns:a14="http://schemas.microsoft.com/office/drawing/2010/main" val="0"/>
              </a:ext>
            </a:extLst>
          </a:blip>
          <a:srcRect l="1968" t="26368" r="2597" b="25649"/>
          <a:stretch>
            <a:fillRect/>
          </a:stretch>
        </p:blipFill>
        <p:spPr>
          <a:xfrm>
            <a:off x="791182" y="3879534"/>
            <a:ext cx="6929486" cy="2214578"/>
          </a:xfrm>
          <a:prstGeom prst="rect">
            <a:avLst/>
          </a:prstGeom>
          <a:noFill/>
          <a:ln>
            <a:noFill/>
          </a:ln>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pic>
        <p:nvPicPr>
          <p:cNvPr id="9" name="图片 8" descr="系统"/>
          <p:cNvPicPr>
            <a:picLocks noChangeAspect="1"/>
          </p:cNvPicPr>
          <p:nvPr/>
        </p:nvPicPr>
        <p:blipFill>
          <a:blip r:embed="rId4"/>
          <a:stretch>
            <a:fillRect/>
          </a:stretch>
        </p:blipFill>
        <p:spPr>
          <a:xfrm>
            <a:off x="10488295" y="5723890"/>
            <a:ext cx="833755" cy="833755"/>
          </a:xfrm>
          <a:prstGeom prst="rect">
            <a:avLst/>
          </a:prstGeom>
        </p:spPr>
      </p:pic>
      <p:sp>
        <p:nvSpPr>
          <p:cNvPr id="15" name="文本框 14"/>
          <p:cNvSpPr txBox="1"/>
          <p:nvPr/>
        </p:nvSpPr>
        <p:spPr>
          <a:xfrm>
            <a:off x="2501900" y="1885315"/>
            <a:ext cx="5289550"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（小标题</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20</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号加粗</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下面内容</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18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行距</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1.5</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
        <p:nvSpPr>
          <p:cNvPr id="3" name="文本框 2"/>
          <p:cNvSpPr txBox="1"/>
          <p:nvPr/>
        </p:nvSpPr>
        <p:spPr>
          <a:xfrm>
            <a:off x="9876155" y="1402080"/>
            <a:ext cx="4064000" cy="368300"/>
          </a:xfrm>
          <a:prstGeom prst="rect">
            <a:avLst/>
          </a:prstGeom>
          <a:noFill/>
        </p:spPr>
        <p:txBody>
          <a:bodyPr wrap="square" rtlCol="0">
            <a:spAutoFit/>
          </a:bodyPr>
          <a:lstStyle/>
          <a:p>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9" name="内容占位符 8"/>
          <p:cNvSpPr>
            <a:spLocks noGrp="1"/>
          </p:cNvSpPr>
          <p:nvPr>
            <p:ph sz="quarter" idx="1"/>
          </p:nvPr>
        </p:nvSpPr>
        <p:spPr>
          <a:xfrm>
            <a:off x="642620" y="1664970"/>
            <a:ext cx="9255760" cy="3657600"/>
          </a:xfrm>
        </p:spPr>
        <p:txBody>
          <a:bodyPr/>
          <a:lstStyle/>
          <a:p>
            <a:pPr algn="l">
              <a:buNone/>
            </a:pPr>
            <a:r>
              <a:rPr lang="zh-CN" altLang="en-US" sz="2000" b="1" dirty="0">
                <a:solidFill>
                  <a:schemeClr val="bg1"/>
                </a:solidFill>
                <a:latin typeface="黑体" panose="02010600030101010101" charset="-122"/>
                <a:ea typeface="黑体" panose="02010600030101010101" charset="-122"/>
                <a:cs typeface="黑体" panose="02010600030101010101" charset="-122"/>
              </a:rPr>
              <a:t>二、操作系统的定义</a:t>
            </a:r>
            <a:endParaRPr lang="zh-CN" altLang="en-US" sz="1800" b="1" dirty="0">
              <a:solidFill>
                <a:schemeClr val="bg1"/>
              </a:solidFill>
              <a:latin typeface="黑体" panose="02010600030101010101" charset="-122"/>
              <a:ea typeface="黑体" panose="02010600030101010101" charset="-122"/>
              <a:cs typeface="黑体" panose="02010600030101010101" charset="-122"/>
            </a:endParaRPr>
          </a:p>
          <a:p>
            <a:pPr algn="l">
              <a:buNone/>
            </a:pPr>
            <a:endParaRPr lang="en-US" altLang="zh-CN" sz="1800" dirty="0">
              <a:solidFill>
                <a:schemeClr val="bg1"/>
              </a:solidFill>
              <a:latin typeface="黑体" panose="02010600030101010101" charset="-122"/>
              <a:ea typeface="黑体" panose="02010600030101010101" charset="-122"/>
              <a:cs typeface="黑体" panose="02010600030101010101" charset="-122"/>
            </a:endParaRPr>
          </a:p>
          <a:p>
            <a:pPr marL="319405" indent="132080" algn="l">
              <a:buFont typeface="Wingdings" panose="05000000000000000000" pitchFamily="2" charset="2"/>
              <a:buChar char="p"/>
            </a:pPr>
            <a:r>
              <a:rPr lang="zh-CN" altLang="en-US" sz="1800" dirty="0">
                <a:solidFill>
                  <a:schemeClr val="bg1"/>
                </a:solidFill>
                <a:latin typeface="黑体" panose="02010600030101010101" charset="-122"/>
                <a:ea typeface="黑体" panose="02010600030101010101" charset="-122"/>
                <a:cs typeface="黑体" panose="02010600030101010101" charset="-122"/>
              </a:rPr>
              <a:t>操作系统是计算系统中的一个系统软件，它是这样一些程序模块的集合：它们能有效地组织和管理计算机系统中的硬件及软件资源；合理地组织计算机工作流程，控制程序的执行，并向用户提供各种服务功能，使得用户能够灵活、方便、有效地使用计算机，并使整个计算系统高效地运行。</a:t>
            </a:r>
            <a:endParaRPr lang="zh-CN" altLang="en-US" sz="1800" dirty="0">
              <a:solidFill>
                <a:schemeClr val="bg1"/>
              </a:solidFill>
              <a:latin typeface="黑体" panose="02010600030101010101" charset="-122"/>
              <a:ea typeface="黑体" panose="02010600030101010101" charset="-122"/>
              <a:cs typeface="黑体" panose="02010600030101010101" charset="-122"/>
            </a:endParaRPr>
          </a:p>
        </p:txBody>
      </p:sp>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2" name="矩形 1"/>
          <p:cNvSpPr/>
          <p:nvPr/>
        </p:nvSpPr>
        <p:spPr>
          <a:xfrm>
            <a:off x="676275" y="2362835"/>
            <a:ext cx="9606280" cy="2787650"/>
          </a:xfrm>
          <a:prstGeom prst="rect">
            <a:avLst/>
          </a:prstGeom>
          <a:noFill/>
          <a:ln w="12700" cmpd="sng">
            <a:solidFill>
              <a:srgbClr val="FAFAFA"/>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24" name="标题 23"/>
          <p:cNvSpPr>
            <a:spLocks noGrp="1"/>
          </p:cNvSpPr>
          <p:nvPr>
            <p:ph type="title"/>
            <p:custDataLst>
              <p:tags r:id="rId1"/>
            </p:custDataLst>
          </p:nvPr>
        </p:nvSpPr>
        <p:spPr/>
        <p:txBody>
          <a:bodyPr/>
          <a:p>
            <a:endParaRPr lang="zh-CN" altLang="en-US"/>
          </a:p>
        </p:txBody>
      </p:sp>
      <p:sp>
        <p:nvSpPr>
          <p:cNvPr id="25" name="内容占位符 24"/>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561465"/>
            <a:ext cx="6096000"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三、操作系统的特征</a:t>
            </a:r>
            <a:endParaRPr lang="zh-CN" altLang="en-US" sz="2000" b="1" dirty="0">
              <a:solidFill>
                <a:schemeClr val="bg1"/>
              </a:solidFill>
              <a:latin typeface="黑体" panose="02010600030101010101" charset="-122"/>
              <a:ea typeface="黑体" panose="02010600030101010101" charset="-122"/>
              <a:sym typeface="+mn-ea"/>
            </a:endParaRPr>
          </a:p>
        </p:txBody>
      </p:sp>
      <p:sp>
        <p:nvSpPr>
          <p:cNvPr id="17" name="对象13"/>
          <p:cNvSpPr/>
          <p:nvPr>
            <p:custDataLst>
              <p:tags r:id="rId4"/>
            </p:custDataLst>
          </p:nvPr>
        </p:nvSpPr>
        <p:spPr>
          <a:xfrm>
            <a:off x="3150709" y="3458183"/>
            <a:ext cx="1832204" cy="1586735"/>
          </a:xfrm>
          <a:prstGeom prst="triangle">
            <a:avLst/>
          </a:prstGeom>
          <a:solidFill>
            <a:schemeClr val="accent1">
              <a:alpha val="5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noAutofit/>
          </a:bodyPr>
          <a:lstStyle/>
          <a:p>
            <a:endParaRPr lang="zh-CN" altLang="en-US">
              <a:latin typeface="+mn-ea"/>
            </a:endParaRPr>
          </a:p>
        </p:txBody>
      </p:sp>
      <p:sp>
        <p:nvSpPr>
          <p:cNvPr id="18" name="对象1"/>
          <p:cNvSpPr/>
          <p:nvPr>
            <p:custDataLst>
              <p:tags r:id="rId5"/>
            </p:custDataLst>
          </p:nvPr>
        </p:nvSpPr>
        <p:spPr>
          <a:xfrm flipH="1">
            <a:off x="1035523" y="4596335"/>
            <a:ext cx="2173736" cy="763624"/>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chemeClr val="bg1"/>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solidFill>
                  <a:schemeClr val="bg1"/>
                </a:solidFill>
                <a:latin typeface="黑体" panose="02010600030101010101" charset="-122"/>
                <a:ea typeface="黑体" panose="02010600030101010101" charset="-122"/>
                <a:cs typeface="+mn-ea"/>
                <a:sym typeface="+mn-ea"/>
              </a:rPr>
              <a:t>共享性</a:t>
            </a:r>
            <a:endParaRPr lang="zh-CN" altLang="en-US">
              <a:ln>
                <a:noFill/>
                <a:prstDash val="sysDot"/>
              </a:ln>
              <a:solidFill>
                <a:schemeClr val="bg1"/>
              </a:solidFill>
              <a:latin typeface="黑体" panose="02010600030101010101" charset="-122"/>
              <a:ea typeface="黑体" panose="02010600030101010101" charset="-122"/>
              <a:cs typeface="+mn-ea"/>
              <a:sym typeface="+mn-ea"/>
            </a:endParaRPr>
          </a:p>
        </p:txBody>
      </p:sp>
      <p:sp>
        <p:nvSpPr>
          <p:cNvPr id="19" name="对象6"/>
          <p:cNvSpPr/>
          <p:nvPr>
            <p:custDataLst>
              <p:tags r:id="rId6"/>
            </p:custDataLst>
          </p:nvPr>
        </p:nvSpPr>
        <p:spPr>
          <a:xfrm flipH="1">
            <a:off x="4917286" y="4597761"/>
            <a:ext cx="2180604" cy="763624"/>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chemeClr val="bg1"/>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solidFill>
                  <a:schemeClr val="bg1"/>
                </a:solidFill>
                <a:latin typeface="黑体" panose="02010600030101010101" charset="-122"/>
                <a:ea typeface="黑体" panose="02010600030101010101" charset="-122"/>
                <a:cs typeface="+mn-ea"/>
                <a:sym typeface="+mn-ea"/>
              </a:rPr>
              <a:t>随机性</a:t>
            </a:r>
            <a:endParaRPr lang="zh-CN" altLang="en-US">
              <a:ln>
                <a:noFill/>
                <a:prstDash val="sysDot"/>
              </a:ln>
              <a:solidFill>
                <a:schemeClr val="bg1"/>
              </a:solidFill>
              <a:latin typeface="黑体" panose="02010600030101010101" charset="-122"/>
              <a:ea typeface="黑体" panose="02010600030101010101" charset="-122"/>
              <a:cs typeface="+mn-ea"/>
              <a:sym typeface="+mn-ea"/>
            </a:endParaRPr>
          </a:p>
        </p:txBody>
      </p:sp>
      <p:sp>
        <p:nvSpPr>
          <p:cNvPr id="20" name="对象7"/>
          <p:cNvSpPr/>
          <p:nvPr>
            <p:custDataLst>
              <p:tags r:id="rId7"/>
            </p:custDataLst>
          </p:nvPr>
        </p:nvSpPr>
        <p:spPr>
          <a:xfrm>
            <a:off x="3032367" y="4792027"/>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03</a:t>
            </a:r>
            <a:endParaRPr lang="en-US" b="1" dirty="0">
              <a:solidFill>
                <a:schemeClr val="lt1"/>
              </a:solidFill>
              <a:latin typeface="黑体" panose="02010600030101010101" charset="-122"/>
              <a:ea typeface="黑体" panose="02010600030101010101" charset="-122"/>
              <a:cs typeface="+mn-ea"/>
              <a:sym typeface="+mn-ea"/>
            </a:endParaRPr>
          </a:p>
        </p:txBody>
      </p:sp>
      <p:sp>
        <p:nvSpPr>
          <p:cNvPr id="21" name="任意多边形: 形状 6"/>
          <p:cNvSpPr/>
          <p:nvPr>
            <p:custDataLst>
              <p:tags r:id="rId8"/>
            </p:custDataLst>
          </p:nvPr>
        </p:nvSpPr>
        <p:spPr>
          <a:xfrm>
            <a:off x="2593931" y="2852928"/>
            <a:ext cx="2942298" cy="665018"/>
          </a:xfrm>
          <a:custGeom>
            <a:avLst/>
            <a:gdLst>
              <a:gd name="connsiteX0" fmla="*/ 114308 w 5241544"/>
              <a:gd name="connsiteY0" fmla="*/ 0 h 1108948"/>
              <a:gd name="connsiteX1" fmla="*/ 5127236 w 5241544"/>
              <a:gd name="connsiteY1" fmla="*/ 0 h 1108948"/>
              <a:gd name="connsiteX2" fmla="*/ 5241544 w 5241544"/>
              <a:gd name="connsiteY2" fmla="*/ 114308 h 1108948"/>
              <a:gd name="connsiteX3" fmla="*/ 5241544 w 5241544"/>
              <a:gd name="connsiteY3" fmla="*/ 830925 h 1108948"/>
              <a:gd name="connsiteX4" fmla="*/ 5134809 w 5241544"/>
              <a:gd name="connsiteY4" fmla="*/ 944942 h 1108948"/>
              <a:gd name="connsiteX5" fmla="*/ 2665278 w 5241544"/>
              <a:gd name="connsiteY5" fmla="*/ 1108850 h 1108948"/>
              <a:gd name="connsiteX6" fmla="*/ 2650399 w 5241544"/>
              <a:gd name="connsiteY6" fmla="*/ 1108862 h 1108948"/>
              <a:gd name="connsiteX7" fmla="*/ 106992 w 5241544"/>
              <a:gd name="connsiteY7" fmla="*/ 944761 h 1108948"/>
              <a:gd name="connsiteX8" fmla="*/ 0 w 5241544"/>
              <a:gd name="connsiteY8" fmla="*/ 830704 h 1108948"/>
              <a:gd name="connsiteX9" fmla="*/ 0 w 5241544"/>
              <a:gd name="connsiteY9" fmla="*/ 114271 h 1108948"/>
              <a:gd name="connsiteX10" fmla="*/ 114308 w 5241544"/>
              <a:gd name="connsiteY10" fmla="*/ 0 h 1108948"/>
              <a:gd name="connsiteX0-1" fmla="*/ 114308 w 5241544"/>
              <a:gd name="connsiteY0-2" fmla="*/ 0 h 1108948"/>
              <a:gd name="connsiteX1-3" fmla="*/ 5127236 w 5241544"/>
              <a:gd name="connsiteY1-4" fmla="*/ 0 h 1108948"/>
              <a:gd name="connsiteX2-5" fmla="*/ 5241544 w 5241544"/>
              <a:gd name="connsiteY2-6" fmla="*/ 114308 h 1108948"/>
              <a:gd name="connsiteX3-7" fmla="*/ 5241544 w 5241544"/>
              <a:gd name="connsiteY3-8" fmla="*/ 830925 h 1108948"/>
              <a:gd name="connsiteX4-9" fmla="*/ 5134809 w 5241544"/>
              <a:gd name="connsiteY4-10" fmla="*/ 944942 h 1108948"/>
              <a:gd name="connsiteX5-11" fmla="*/ 2665278 w 5241544"/>
              <a:gd name="connsiteY5-12" fmla="*/ 1108850 h 1108948"/>
              <a:gd name="connsiteX6-13" fmla="*/ 2650399 w 5241544"/>
              <a:gd name="connsiteY6-14" fmla="*/ 1108862 h 1108948"/>
              <a:gd name="connsiteX7-15" fmla="*/ 106992 w 5241544"/>
              <a:gd name="connsiteY7-16" fmla="*/ 944761 h 1108948"/>
              <a:gd name="connsiteX8-17" fmla="*/ 0 w 5241544"/>
              <a:gd name="connsiteY8-18" fmla="*/ 830704 h 1108948"/>
              <a:gd name="connsiteX9-19" fmla="*/ 0 w 5241544"/>
              <a:gd name="connsiteY9-20" fmla="*/ 114271 h 1108948"/>
              <a:gd name="connsiteX10-21" fmla="*/ 114308 w 5241544"/>
              <a:gd name="connsiteY10-22" fmla="*/ 0 h 1108948"/>
              <a:gd name="connsiteX0-23" fmla="*/ 114308 w 5241544"/>
              <a:gd name="connsiteY0-24" fmla="*/ 0 h 1108948"/>
              <a:gd name="connsiteX1-25" fmla="*/ 5127236 w 5241544"/>
              <a:gd name="connsiteY1-26" fmla="*/ 0 h 1108948"/>
              <a:gd name="connsiteX2-27" fmla="*/ 5241544 w 5241544"/>
              <a:gd name="connsiteY2-28" fmla="*/ 114308 h 1108948"/>
              <a:gd name="connsiteX3-29" fmla="*/ 5241544 w 5241544"/>
              <a:gd name="connsiteY3-30" fmla="*/ 830925 h 1108948"/>
              <a:gd name="connsiteX4-31" fmla="*/ 5134809 w 5241544"/>
              <a:gd name="connsiteY4-32" fmla="*/ 944942 h 1108948"/>
              <a:gd name="connsiteX5-33" fmla="*/ 2665278 w 5241544"/>
              <a:gd name="connsiteY5-34" fmla="*/ 1108850 h 1108948"/>
              <a:gd name="connsiteX6-35" fmla="*/ 2650399 w 5241544"/>
              <a:gd name="connsiteY6-36" fmla="*/ 1108862 h 1108948"/>
              <a:gd name="connsiteX7-37" fmla="*/ 106992 w 5241544"/>
              <a:gd name="connsiteY7-38" fmla="*/ 944761 h 1108948"/>
              <a:gd name="connsiteX8-39" fmla="*/ 0 w 5241544"/>
              <a:gd name="connsiteY8-40" fmla="*/ 830704 h 1108948"/>
              <a:gd name="connsiteX9-41" fmla="*/ 0 w 5241544"/>
              <a:gd name="connsiteY9-42" fmla="*/ 114271 h 1108948"/>
              <a:gd name="connsiteX10-43" fmla="*/ 114308 w 5241544"/>
              <a:gd name="connsiteY10-44" fmla="*/ 0 h 1108948"/>
              <a:gd name="connsiteX0-45" fmla="*/ 114308 w 5241544"/>
              <a:gd name="connsiteY0-46" fmla="*/ 0 h 1108948"/>
              <a:gd name="connsiteX1-47" fmla="*/ 5127236 w 5241544"/>
              <a:gd name="connsiteY1-48" fmla="*/ 0 h 1108948"/>
              <a:gd name="connsiteX2-49" fmla="*/ 5241544 w 5241544"/>
              <a:gd name="connsiteY2-50" fmla="*/ 114308 h 1108948"/>
              <a:gd name="connsiteX3-51" fmla="*/ 5241544 w 5241544"/>
              <a:gd name="connsiteY3-52" fmla="*/ 830925 h 1108948"/>
              <a:gd name="connsiteX4-53" fmla="*/ 5134809 w 5241544"/>
              <a:gd name="connsiteY4-54" fmla="*/ 944942 h 1108948"/>
              <a:gd name="connsiteX5-55" fmla="*/ 2665278 w 5241544"/>
              <a:gd name="connsiteY5-56" fmla="*/ 1108850 h 1108948"/>
              <a:gd name="connsiteX6-57" fmla="*/ 2650399 w 5241544"/>
              <a:gd name="connsiteY6-58" fmla="*/ 1108862 h 1108948"/>
              <a:gd name="connsiteX7-59" fmla="*/ 106992 w 5241544"/>
              <a:gd name="connsiteY7-60" fmla="*/ 944761 h 1108948"/>
              <a:gd name="connsiteX8-61" fmla="*/ 0 w 5241544"/>
              <a:gd name="connsiteY8-62" fmla="*/ 830704 h 1108948"/>
              <a:gd name="connsiteX9-63" fmla="*/ 0 w 5241544"/>
              <a:gd name="connsiteY9-64" fmla="*/ 114271 h 1108948"/>
              <a:gd name="connsiteX10-65" fmla="*/ 114308 w 5241544"/>
              <a:gd name="connsiteY10-66" fmla="*/ 0 h 1108948"/>
              <a:gd name="connsiteX0-67" fmla="*/ 114308 w 5241544"/>
              <a:gd name="connsiteY0-68" fmla="*/ 0 h 1108948"/>
              <a:gd name="connsiteX1-69" fmla="*/ 5127236 w 5241544"/>
              <a:gd name="connsiteY1-70" fmla="*/ 0 h 1108948"/>
              <a:gd name="connsiteX2-71" fmla="*/ 5241544 w 5241544"/>
              <a:gd name="connsiteY2-72" fmla="*/ 114308 h 1108948"/>
              <a:gd name="connsiteX3-73" fmla="*/ 5241544 w 5241544"/>
              <a:gd name="connsiteY3-74" fmla="*/ 830925 h 1108948"/>
              <a:gd name="connsiteX4-75" fmla="*/ 5134809 w 5241544"/>
              <a:gd name="connsiteY4-76" fmla="*/ 944942 h 1108948"/>
              <a:gd name="connsiteX5-77" fmla="*/ 2665278 w 5241544"/>
              <a:gd name="connsiteY5-78" fmla="*/ 1108850 h 1108948"/>
              <a:gd name="connsiteX6-79" fmla="*/ 2650399 w 5241544"/>
              <a:gd name="connsiteY6-80" fmla="*/ 1108862 h 1108948"/>
              <a:gd name="connsiteX7-81" fmla="*/ 106992 w 5241544"/>
              <a:gd name="connsiteY7-82" fmla="*/ 944761 h 1108948"/>
              <a:gd name="connsiteX8-83" fmla="*/ 0 w 5241544"/>
              <a:gd name="connsiteY8-84" fmla="*/ 830704 h 1108948"/>
              <a:gd name="connsiteX9-85" fmla="*/ 0 w 5241544"/>
              <a:gd name="connsiteY9-86" fmla="*/ 114271 h 1108948"/>
              <a:gd name="connsiteX10-87" fmla="*/ 114308 w 5241544"/>
              <a:gd name="connsiteY10-88" fmla="*/ 0 h 1108948"/>
              <a:gd name="connsiteX0-89" fmla="*/ 114308 w 5241544"/>
              <a:gd name="connsiteY0-90" fmla="*/ 0 h 1108948"/>
              <a:gd name="connsiteX1-91" fmla="*/ 5127236 w 5241544"/>
              <a:gd name="connsiteY1-92" fmla="*/ 0 h 1108948"/>
              <a:gd name="connsiteX2-93" fmla="*/ 5241544 w 5241544"/>
              <a:gd name="connsiteY2-94" fmla="*/ 114308 h 1108948"/>
              <a:gd name="connsiteX3-95" fmla="*/ 5241544 w 5241544"/>
              <a:gd name="connsiteY3-96" fmla="*/ 830925 h 1108948"/>
              <a:gd name="connsiteX4-97" fmla="*/ 5134809 w 5241544"/>
              <a:gd name="connsiteY4-98" fmla="*/ 944942 h 1108948"/>
              <a:gd name="connsiteX5-99" fmla="*/ 2665278 w 5241544"/>
              <a:gd name="connsiteY5-100" fmla="*/ 1108850 h 1108948"/>
              <a:gd name="connsiteX6-101" fmla="*/ 2650399 w 5241544"/>
              <a:gd name="connsiteY6-102" fmla="*/ 1108862 h 1108948"/>
              <a:gd name="connsiteX7-103" fmla="*/ 106992 w 5241544"/>
              <a:gd name="connsiteY7-104" fmla="*/ 944761 h 1108948"/>
              <a:gd name="connsiteX8-105" fmla="*/ 0 w 5241544"/>
              <a:gd name="connsiteY8-106" fmla="*/ 830704 h 1108948"/>
              <a:gd name="connsiteX9-107" fmla="*/ 0 w 5241544"/>
              <a:gd name="connsiteY9-108" fmla="*/ 114271 h 1108948"/>
              <a:gd name="connsiteX10-109" fmla="*/ 114308 w 5241544"/>
              <a:gd name="connsiteY10-110" fmla="*/ 0 h 1108948"/>
              <a:gd name="connsiteX0-111" fmla="*/ 114308 w 5241544"/>
              <a:gd name="connsiteY0-112" fmla="*/ 0 h 1108948"/>
              <a:gd name="connsiteX1-113" fmla="*/ 5127236 w 5241544"/>
              <a:gd name="connsiteY1-114" fmla="*/ 0 h 1108948"/>
              <a:gd name="connsiteX2-115" fmla="*/ 5241544 w 5241544"/>
              <a:gd name="connsiteY2-116" fmla="*/ 114308 h 1108948"/>
              <a:gd name="connsiteX3-117" fmla="*/ 5241544 w 5241544"/>
              <a:gd name="connsiteY3-118" fmla="*/ 830925 h 1108948"/>
              <a:gd name="connsiteX4-119" fmla="*/ 5134809 w 5241544"/>
              <a:gd name="connsiteY4-120" fmla="*/ 944942 h 1108948"/>
              <a:gd name="connsiteX5-121" fmla="*/ 2665278 w 5241544"/>
              <a:gd name="connsiteY5-122" fmla="*/ 1108850 h 1108948"/>
              <a:gd name="connsiteX6-123" fmla="*/ 2650399 w 5241544"/>
              <a:gd name="connsiteY6-124" fmla="*/ 1108862 h 1108948"/>
              <a:gd name="connsiteX7-125" fmla="*/ 106992 w 5241544"/>
              <a:gd name="connsiteY7-126" fmla="*/ 944761 h 1108948"/>
              <a:gd name="connsiteX8-127" fmla="*/ 0 w 5241544"/>
              <a:gd name="connsiteY8-128" fmla="*/ 830704 h 1108948"/>
              <a:gd name="connsiteX9-129" fmla="*/ 0 w 5241544"/>
              <a:gd name="connsiteY9-130" fmla="*/ 114271 h 1108948"/>
              <a:gd name="connsiteX10-131" fmla="*/ 114308 w 5241544"/>
              <a:gd name="connsiteY10-132" fmla="*/ 0 h 1108948"/>
              <a:gd name="connsiteX0-133" fmla="*/ 114308 w 5241544"/>
              <a:gd name="connsiteY0-134" fmla="*/ 0 h 1108948"/>
              <a:gd name="connsiteX1-135" fmla="*/ 5127236 w 5241544"/>
              <a:gd name="connsiteY1-136" fmla="*/ 0 h 1108948"/>
              <a:gd name="connsiteX2-137" fmla="*/ 5241544 w 5241544"/>
              <a:gd name="connsiteY2-138" fmla="*/ 114308 h 1108948"/>
              <a:gd name="connsiteX3-139" fmla="*/ 5241544 w 5241544"/>
              <a:gd name="connsiteY3-140" fmla="*/ 830925 h 1108948"/>
              <a:gd name="connsiteX4-141" fmla="*/ 5134809 w 5241544"/>
              <a:gd name="connsiteY4-142" fmla="*/ 944942 h 1108948"/>
              <a:gd name="connsiteX5-143" fmla="*/ 2665278 w 5241544"/>
              <a:gd name="connsiteY5-144" fmla="*/ 1108850 h 1108948"/>
              <a:gd name="connsiteX6-145" fmla="*/ 2650399 w 5241544"/>
              <a:gd name="connsiteY6-146" fmla="*/ 1108862 h 1108948"/>
              <a:gd name="connsiteX7-147" fmla="*/ 106992 w 5241544"/>
              <a:gd name="connsiteY7-148" fmla="*/ 944761 h 1108948"/>
              <a:gd name="connsiteX8-149" fmla="*/ 0 w 5241544"/>
              <a:gd name="connsiteY8-150" fmla="*/ 830704 h 1108948"/>
              <a:gd name="connsiteX9-151" fmla="*/ 0 w 5241544"/>
              <a:gd name="connsiteY9-152" fmla="*/ 114271 h 1108948"/>
              <a:gd name="connsiteX10-153" fmla="*/ 114308 w 5241544"/>
              <a:gd name="connsiteY10-154" fmla="*/ 0 h 1108948"/>
              <a:gd name="connsiteX0-155" fmla="*/ 114308 w 5241544"/>
              <a:gd name="connsiteY0-156" fmla="*/ 0 h 1108948"/>
              <a:gd name="connsiteX1-157" fmla="*/ 5127236 w 5241544"/>
              <a:gd name="connsiteY1-158" fmla="*/ 0 h 1108948"/>
              <a:gd name="connsiteX2-159" fmla="*/ 5241544 w 5241544"/>
              <a:gd name="connsiteY2-160" fmla="*/ 114308 h 1108948"/>
              <a:gd name="connsiteX3-161" fmla="*/ 5241544 w 5241544"/>
              <a:gd name="connsiteY3-162" fmla="*/ 830925 h 1108948"/>
              <a:gd name="connsiteX4-163" fmla="*/ 5134809 w 5241544"/>
              <a:gd name="connsiteY4-164" fmla="*/ 944942 h 1108948"/>
              <a:gd name="connsiteX5-165" fmla="*/ 2665278 w 5241544"/>
              <a:gd name="connsiteY5-166" fmla="*/ 1108850 h 1108948"/>
              <a:gd name="connsiteX6-167" fmla="*/ 2650399 w 5241544"/>
              <a:gd name="connsiteY6-168" fmla="*/ 1108862 h 1108948"/>
              <a:gd name="connsiteX7-169" fmla="*/ 106992 w 5241544"/>
              <a:gd name="connsiteY7-170" fmla="*/ 944761 h 1108948"/>
              <a:gd name="connsiteX8-171" fmla="*/ 0 w 5241544"/>
              <a:gd name="connsiteY8-172" fmla="*/ 830704 h 1108948"/>
              <a:gd name="connsiteX9-173" fmla="*/ 0 w 5241544"/>
              <a:gd name="connsiteY9-174" fmla="*/ 114271 h 1108948"/>
              <a:gd name="connsiteX10-175" fmla="*/ 114308 w 5241544"/>
              <a:gd name="connsiteY10-176" fmla="*/ 0 h 1108948"/>
              <a:gd name="connsiteX0-177" fmla="*/ 114308 w 5241544"/>
              <a:gd name="connsiteY0-178" fmla="*/ 0 h 1108948"/>
              <a:gd name="connsiteX1-179" fmla="*/ 5127236 w 5241544"/>
              <a:gd name="connsiteY1-180" fmla="*/ 0 h 1108948"/>
              <a:gd name="connsiteX2-181" fmla="*/ 5241544 w 5241544"/>
              <a:gd name="connsiteY2-182" fmla="*/ 114308 h 1108948"/>
              <a:gd name="connsiteX3-183" fmla="*/ 5241544 w 5241544"/>
              <a:gd name="connsiteY3-184" fmla="*/ 830925 h 1108948"/>
              <a:gd name="connsiteX4-185" fmla="*/ 5134809 w 5241544"/>
              <a:gd name="connsiteY4-186" fmla="*/ 944942 h 1108948"/>
              <a:gd name="connsiteX5-187" fmla="*/ 2665278 w 5241544"/>
              <a:gd name="connsiteY5-188" fmla="*/ 1108850 h 1108948"/>
              <a:gd name="connsiteX6-189" fmla="*/ 2650399 w 5241544"/>
              <a:gd name="connsiteY6-190" fmla="*/ 1108862 h 1108948"/>
              <a:gd name="connsiteX7-191" fmla="*/ 106992 w 5241544"/>
              <a:gd name="connsiteY7-192" fmla="*/ 944761 h 1108948"/>
              <a:gd name="connsiteX8-193" fmla="*/ 0 w 5241544"/>
              <a:gd name="connsiteY8-194" fmla="*/ 830704 h 1108948"/>
              <a:gd name="connsiteX9-195" fmla="*/ 0 w 5241544"/>
              <a:gd name="connsiteY9-196" fmla="*/ 114271 h 1108948"/>
              <a:gd name="connsiteX10-197" fmla="*/ 114308 w 5241544"/>
              <a:gd name="connsiteY10-198" fmla="*/ 0 h 1108948"/>
              <a:gd name="connsiteX0-199" fmla="*/ 114308 w 5241544"/>
              <a:gd name="connsiteY0-200" fmla="*/ 0 h 1108947"/>
              <a:gd name="connsiteX1-201" fmla="*/ 5127236 w 5241544"/>
              <a:gd name="connsiteY1-202" fmla="*/ 0 h 1108947"/>
              <a:gd name="connsiteX2-203" fmla="*/ 5241544 w 5241544"/>
              <a:gd name="connsiteY2-204" fmla="*/ 114308 h 1108947"/>
              <a:gd name="connsiteX3-205" fmla="*/ 5241544 w 5241544"/>
              <a:gd name="connsiteY3-206" fmla="*/ 830925 h 1108947"/>
              <a:gd name="connsiteX4-207" fmla="*/ 5134809 w 5241544"/>
              <a:gd name="connsiteY4-208" fmla="*/ 944942 h 1108947"/>
              <a:gd name="connsiteX5-209" fmla="*/ 2665278 w 5241544"/>
              <a:gd name="connsiteY5-210" fmla="*/ 1108850 h 1108947"/>
              <a:gd name="connsiteX6-211" fmla="*/ 2650399 w 5241544"/>
              <a:gd name="connsiteY6-212" fmla="*/ 1108862 h 1108947"/>
              <a:gd name="connsiteX7-213" fmla="*/ 106992 w 5241544"/>
              <a:gd name="connsiteY7-214" fmla="*/ 944761 h 1108947"/>
              <a:gd name="connsiteX8-215" fmla="*/ 0 w 5241544"/>
              <a:gd name="connsiteY8-216" fmla="*/ 830704 h 1108947"/>
              <a:gd name="connsiteX9-217" fmla="*/ 0 w 5241544"/>
              <a:gd name="connsiteY9-218" fmla="*/ 114271 h 1108947"/>
              <a:gd name="connsiteX10-219" fmla="*/ 114308 w 5241544"/>
              <a:gd name="connsiteY10-220" fmla="*/ 0 h 1108947"/>
              <a:gd name="connsiteX0-221" fmla="*/ 114308 w 5241544"/>
              <a:gd name="connsiteY0-222" fmla="*/ 0 h 1109100"/>
              <a:gd name="connsiteX1-223" fmla="*/ 5127236 w 5241544"/>
              <a:gd name="connsiteY1-224" fmla="*/ 0 h 1109100"/>
              <a:gd name="connsiteX2-225" fmla="*/ 5241544 w 5241544"/>
              <a:gd name="connsiteY2-226" fmla="*/ 114308 h 1109100"/>
              <a:gd name="connsiteX3-227" fmla="*/ 5241544 w 5241544"/>
              <a:gd name="connsiteY3-228" fmla="*/ 830925 h 1109100"/>
              <a:gd name="connsiteX4-229" fmla="*/ 5134809 w 5241544"/>
              <a:gd name="connsiteY4-230" fmla="*/ 944942 h 1109100"/>
              <a:gd name="connsiteX5-231" fmla="*/ 2665278 w 5241544"/>
              <a:gd name="connsiteY5-232" fmla="*/ 1108850 h 1109100"/>
              <a:gd name="connsiteX6-233" fmla="*/ 2650399 w 5241544"/>
              <a:gd name="connsiteY6-234" fmla="*/ 1108862 h 1109100"/>
              <a:gd name="connsiteX7-235" fmla="*/ 106992 w 5241544"/>
              <a:gd name="connsiteY7-236" fmla="*/ 944761 h 1109100"/>
              <a:gd name="connsiteX8-237" fmla="*/ 0 w 5241544"/>
              <a:gd name="connsiteY8-238" fmla="*/ 830704 h 1109100"/>
              <a:gd name="connsiteX9-239" fmla="*/ 0 w 5241544"/>
              <a:gd name="connsiteY9-240" fmla="*/ 114271 h 1109100"/>
              <a:gd name="connsiteX10-241" fmla="*/ 114308 w 5241544"/>
              <a:gd name="connsiteY10-242" fmla="*/ 0 h 1109100"/>
              <a:gd name="connsiteX0-243" fmla="*/ 114308 w 5241544"/>
              <a:gd name="connsiteY0-244" fmla="*/ 0 h 1109100"/>
              <a:gd name="connsiteX1-245" fmla="*/ 5127236 w 5241544"/>
              <a:gd name="connsiteY1-246" fmla="*/ 0 h 1109100"/>
              <a:gd name="connsiteX2-247" fmla="*/ 5241544 w 5241544"/>
              <a:gd name="connsiteY2-248" fmla="*/ 114308 h 1109100"/>
              <a:gd name="connsiteX3-249" fmla="*/ 5241544 w 5241544"/>
              <a:gd name="connsiteY3-250" fmla="*/ 830925 h 1109100"/>
              <a:gd name="connsiteX4-251" fmla="*/ 5134809 w 5241544"/>
              <a:gd name="connsiteY4-252" fmla="*/ 944942 h 1109100"/>
              <a:gd name="connsiteX5-253" fmla="*/ 2665278 w 5241544"/>
              <a:gd name="connsiteY5-254" fmla="*/ 1108850 h 1109100"/>
              <a:gd name="connsiteX6-255" fmla="*/ 2650399 w 5241544"/>
              <a:gd name="connsiteY6-256" fmla="*/ 1108862 h 1109100"/>
              <a:gd name="connsiteX7-257" fmla="*/ 106992 w 5241544"/>
              <a:gd name="connsiteY7-258" fmla="*/ 944761 h 1109100"/>
              <a:gd name="connsiteX8-259" fmla="*/ 0 w 5241544"/>
              <a:gd name="connsiteY8-260" fmla="*/ 830704 h 1109100"/>
              <a:gd name="connsiteX9-261" fmla="*/ 0 w 5241544"/>
              <a:gd name="connsiteY9-262" fmla="*/ 114271 h 1109100"/>
              <a:gd name="connsiteX10-263" fmla="*/ 114308 w 5241544"/>
              <a:gd name="connsiteY10-264" fmla="*/ 0 h 1109100"/>
              <a:gd name="connsiteX0-265" fmla="*/ 114308 w 5241544"/>
              <a:gd name="connsiteY0-266" fmla="*/ 0 h 1109100"/>
              <a:gd name="connsiteX1-267" fmla="*/ 5127236 w 5241544"/>
              <a:gd name="connsiteY1-268" fmla="*/ 0 h 1109100"/>
              <a:gd name="connsiteX2-269" fmla="*/ 5241544 w 5241544"/>
              <a:gd name="connsiteY2-270" fmla="*/ 114308 h 1109100"/>
              <a:gd name="connsiteX3-271" fmla="*/ 5241544 w 5241544"/>
              <a:gd name="connsiteY3-272" fmla="*/ 830925 h 1109100"/>
              <a:gd name="connsiteX4-273" fmla="*/ 5134809 w 5241544"/>
              <a:gd name="connsiteY4-274" fmla="*/ 944942 h 1109100"/>
              <a:gd name="connsiteX5-275" fmla="*/ 2665278 w 5241544"/>
              <a:gd name="connsiteY5-276" fmla="*/ 1108850 h 1109100"/>
              <a:gd name="connsiteX6-277" fmla="*/ 2650399 w 5241544"/>
              <a:gd name="connsiteY6-278" fmla="*/ 1108862 h 1109100"/>
              <a:gd name="connsiteX7-279" fmla="*/ 106992 w 5241544"/>
              <a:gd name="connsiteY7-280" fmla="*/ 944761 h 1109100"/>
              <a:gd name="connsiteX8-281" fmla="*/ 0 w 5241544"/>
              <a:gd name="connsiteY8-282" fmla="*/ 830704 h 1109100"/>
              <a:gd name="connsiteX9-283" fmla="*/ 0 w 5241544"/>
              <a:gd name="connsiteY9-284" fmla="*/ 114271 h 1109100"/>
              <a:gd name="connsiteX10-285" fmla="*/ 114308 w 5241544"/>
              <a:gd name="connsiteY10-286" fmla="*/ 0 h 1109100"/>
              <a:gd name="connsiteX0-287" fmla="*/ 114308 w 5241544"/>
              <a:gd name="connsiteY0-288" fmla="*/ 0 h 1109100"/>
              <a:gd name="connsiteX1-289" fmla="*/ 5127236 w 5241544"/>
              <a:gd name="connsiteY1-290" fmla="*/ 0 h 1109100"/>
              <a:gd name="connsiteX2-291" fmla="*/ 5241544 w 5241544"/>
              <a:gd name="connsiteY2-292" fmla="*/ 114308 h 1109100"/>
              <a:gd name="connsiteX3-293" fmla="*/ 5241544 w 5241544"/>
              <a:gd name="connsiteY3-294" fmla="*/ 830925 h 1109100"/>
              <a:gd name="connsiteX4-295" fmla="*/ 5134809 w 5241544"/>
              <a:gd name="connsiteY4-296" fmla="*/ 944942 h 1109100"/>
              <a:gd name="connsiteX5-297" fmla="*/ 2665278 w 5241544"/>
              <a:gd name="connsiteY5-298" fmla="*/ 1108850 h 1109100"/>
              <a:gd name="connsiteX6-299" fmla="*/ 2650399 w 5241544"/>
              <a:gd name="connsiteY6-300" fmla="*/ 1108862 h 1109100"/>
              <a:gd name="connsiteX7-301" fmla="*/ 106992 w 5241544"/>
              <a:gd name="connsiteY7-302" fmla="*/ 944761 h 1109100"/>
              <a:gd name="connsiteX8-303" fmla="*/ 0 w 5241544"/>
              <a:gd name="connsiteY8-304" fmla="*/ 830704 h 1109100"/>
              <a:gd name="connsiteX9-305" fmla="*/ 0 w 5241544"/>
              <a:gd name="connsiteY9-306" fmla="*/ 114271 h 1109100"/>
              <a:gd name="connsiteX10-307" fmla="*/ 114308 w 5241544"/>
              <a:gd name="connsiteY10-308" fmla="*/ 0 h 1109100"/>
              <a:gd name="connsiteX0-309" fmla="*/ 114308 w 5241544"/>
              <a:gd name="connsiteY0-310" fmla="*/ 0 h 1109100"/>
              <a:gd name="connsiteX1-311" fmla="*/ 5127236 w 5241544"/>
              <a:gd name="connsiteY1-312" fmla="*/ 0 h 1109100"/>
              <a:gd name="connsiteX2-313" fmla="*/ 5241544 w 5241544"/>
              <a:gd name="connsiteY2-314" fmla="*/ 114308 h 1109100"/>
              <a:gd name="connsiteX3-315" fmla="*/ 5241544 w 5241544"/>
              <a:gd name="connsiteY3-316" fmla="*/ 830925 h 1109100"/>
              <a:gd name="connsiteX4-317" fmla="*/ 5134809 w 5241544"/>
              <a:gd name="connsiteY4-318" fmla="*/ 944942 h 1109100"/>
              <a:gd name="connsiteX5-319" fmla="*/ 2665278 w 5241544"/>
              <a:gd name="connsiteY5-320" fmla="*/ 1108850 h 1109100"/>
              <a:gd name="connsiteX6-321" fmla="*/ 2650399 w 5241544"/>
              <a:gd name="connsiteY6-322" fmla="*/ 1108862 h 1109100"/>
              <a:gd name="connsiteX7-323" fmla="*/ 106992 w 5241544"/>
              <a:gd name="connsiteY7-324" fmla="*/ 944761 h 1109100"/>
              <a:gd name="connsiteX8-325" fmla="*/ 0 w 5241544"/>
              <a:gd name="connsiteY8-326" fmla="*/ 830704 h 1109100"/>
              <a:gd name="connsiteX9-327" fmla="*/ 0 w 5241544"/>
              <a:gd name="connsiteY9-328" fmla="*/ 114271 h 1109100"/>
              <a:gd name="connsiteX10-329" fmla="*/ 114308 w 5241544"/>
              <a:gd name="connsiteY10-330" fmla="*/ 0 h 1109100"/>
              <a:gd name="connsiteX0-331" fmla="*/ 114308 w 5241544"/>
              <a:gd name="connsiteY0-332" fmla="*/ 0 h 1109100"/>
              <a:gd name="connsiteX1-333" fmla="*/ 5127236 w 5241544"/>
              <a:gd name="connsiteY1-334" fmla="*/ 0 h 1109100"/>
              <a:gd name="connsiteX2-335" fmla="*/ 5241544 w 5241544"/>
              <a:gd name="connsiteY2-336" fmla="*/ 114308 h 1109100"/>
              <a:gd name="connsiteX3-337" fmla="*/ 5241544 w 5241544"/>
              <a:gd name="connsiteY3-338" fmla="*/ 830925 h 1109100"/>
              <a:gd name="connsiteX4-339" fmla="*/ 5134809 w 5241544"/>
              <a:gd name="connsiteY4-340" fmla="*/ 944942 h 1109100"/>
              <a:gd name="connsiteX5-341" fmla="*/ 2665278 w 5241544"/>
              <a:gd name="connsiteY5-342" fmla="*/ 1108850 h 1109100"/>
              <a:gd name="connsiteX6-343" fmla="*/ 2650399 w 5241544"/>
              <a:gd name="connsiteY6-344" fmla="*/ 1108862 h 1109100"/>
              <a:gd name="connsiteX7-345" fmla="*/ 106992 w 5241544"/>
              <a:gd name="connsiteY7-346" fmla="*/ 944761 h 1109100"/>
              <a:gd name="connsiteX8-347" fmla="*/ 0 w 5241544"/>
              <a:gd name="connsiteY8-348" fmla="*/ 830704 h 1109100"/>
              <a:gd name="connsiteX9-349" fmla="*/ 0 w 5241544"/>
              <a:gd name="connsiteY9-350" fmla="*/ 114271 h 1109100"/>
              <a:gd name="connsiteX10-351" fmla="*/ 114308 w 5241544"/>
              <a:gd name="connsiteY10-352" fmla="*/ 0 h 1109100"/>
              <a:gd name="connsiteX0-353" fmla="*/ 114308 w 5241544"/>
              <a:gd name="connsiteY0-354" fmla="*/ 0 h 1109100"/>
              <a:gd name="connsiteX1-355" fmla="*/ 5127236 w 5241544"/>
              <a:gd name="connsiteY1-356" fmla="*/ 0 h 1109100"/>
              <a:gd name="connsiteX2-357" fmla="*/ 5241544 w 5241544"/>
              <a:gd name="connsiteY2-358" fmla="*/ 114308 h 1109100"/>
              <a:gd name="connsiteX3-359" fmla="*/ 5241544 w 5241544"/>
              <a:gd name="connsiteY3-360" fmla="*/ 830925 h 1109100"/>
              <a:gd name="connsiteX4-361" fmla="*/ 5134809 w 5241544"/>
              <a:gd name="connsiteY4-362" fmla="*/ 944942 h 1109100"/>
              <a:gd name="connsiteX5-363" fmla="*/ 2665278 w 5241544"/>
              <a:gd name="connsiteY5-364" fmla="*/ 1108850 h 1109100"/>
              <a:gd name="connsiteX6-365" fmla="*/ 2650399 w 5241544"/>
              <a:gd name="connsiteY6-366" fmla="*/ 1108862 h 1109100"/>
              <a:gd name="connsiteX7-367" fmla="*/ 106992 w 5241544"/>
              <a:gd name="connsiteY7-368" fmla="*/ 944761 h 1109100"/>
              <a:gd name="connsiteX8-369" fmla="*/ 0 w 5241544"/>
              <a:gd name="connsiteY8-370" fmla="*/ 830704 h 1109100"/>
              <a:gd name="connsiteX9-371" fmla="*/ 0 w 5241544"/>
              <a:gd name="connsiteY9-372" fmla="*/ 114271 h 1109100"/>
              <a:gd name="connsiteX10-373" fmla="*/ 114308 w 5241544"/>
              <a:gd name="connsiteY10-374" fmla="*/ 0 h 1109100"/>
              <a:gd name="connsiteX0-375" fmla="*/ 114308 w 5241544"/>
              <a:gd name="connsiteY0-376" fmla="*/ 0 h 1109100"/>
              <a:gd name="connsiteX1-377" fmla="*/ 5127236 w 5241544"/>
              <a:gd name="connsiteY1-378" fmla="*/ 0 h 1109100"/>
              <a:gd name="connsiteX2-379" fmla="*/ 5241544 w 5241544"/>
              <a:gd name="connsiteY2-380" fmla="*/ 114308 h 1109100"/>
              <a:gd name="connsiteX3-381" fmla="*/ 5241544 w 5241544"/>
              <a:gd name="connsiteY3-382" fmla="*/ 830925 h 1109100"/>
              <a:gd name="connsiteX4-383" fmla="*/ 5134809 w 5241544"/>
              <a:gd name="connsiteY4-384" fmla="*/ 944942 h 1109100"/>
              <a:gd name="connsiteX5-385" fmla="*/ 2665278 w 5241544"/>
              <a:gd name="connsiteY5-386" fmla="*/ 1108850 h 1109100"/>
              <a:gd name="connsiteX6-387" fmla="*/ 2650399 w 5241544"/>
              <a:gd name="connsiteY6-388" fmla="*/ 1108862 h 1109100"/>
              <a:gd name="connsiteX7-389" fmla="*/ 106992 w 5241544"/>
              <a:gd name="connsiteY7-390" fmla="*/ 944761 h 1109100"/>
              <a:gd name="connsiteX8-391" fmla="*/ 0 w 5241544"/>
              <a:gd name="connsiteY8-392" fmla="*/ 830704 h 1109100"/>
              <a:gd name="connsiteX9-393" fmla="*/ 0 w 5241544"/>
              <a:gd name="connsiteY9-394" fmla="*/ 114271 h 1109100"/>
              <a:gd name="connsiteX10-395" fmla="*/ 114308 w 5241544"/>
              <a:gd name="connsiteY10-396" fmla="*/ 0 h 1109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241544" h="1109100">
                <a:moveTo>
                  <a:pt x="114308" y="0"/>
                </a:moveTo>
                <a:cubicBezTo>
                  <a:pt x="181267" y="0"/>
                  <a:pt x="5060277" y="0"/>
                  <a:pt x="5127236" y="0"/>
                </a:cubicBezTo>
                <a:cubicBezTo>
                  <a:pt x="5194195" y="0"/>
                  <a:pt x="5241544" y="47349"/>
                  <a:pt x="5241544" y="114308"/>
                </a:cubicBezTo>
                <a:cubicBezTo>
                  <a:pt x="5241544" y="181267"/>
                  <a:pt x="5241544" y="767434"/>
                  <a:pt x="5241544" y="830925"/>
                </a:cubicBezTo>
                <a:cubicBezTo>
                  <a:pt x="5241544" y="894416"/>
                  <a:pt x="5198160" y="940737"/>
                  <a:pt x="5134809" y="944942"/>
                </a:cubicBezTo>
                <a:cubicBezTo>
                  <a:pt x="5071457" y="949147"/>
                  <a:pt x="2670243" y="1108521"/>
                  <a:pt x="2665278" y="1108850"/>
                </a:cubicBezTo>
                <a:cubicBezTo>
                  <a:pt x="2660313" y="1109180"/>
                  <a:pt x="2655364" y="1109184"/>
                  <a:pt x="2650399" y="1108862"/>
                </a:cubicBezTo>
                <a:cubicBezTo>
                  <a:pt x="2645433" y="1108542"/>
                  <a:pt x="170439" y="948855"/>
                  <a:pt x="106992" y="944761"/>
                </a:cubicBezTo>
                <a:cubicBezTo>
                  <a:pt x="43545" y="940667"/>
                  <a:pt x="0" y="894283"/>
                  <a:pt x="0" y="830704"/>
                </a:cubicBezTo>
                <a:cubicBezTo>
                  <a:pt x="0" y="767125"/>
                  <a:pt x="0" y="181230"/>
                  <a:pt x="0" y="114271"/>
                </a:cubicBezTo>
                <a:cubicBezTo>
                  <a:pt x="0" y="47312"/>
                  <a:pt x="47349" y="0"/>
                  <a:pt x="114308" y="0"/>
                </a:cubicBezTo>
                <a:close/>
              </a:path>
            </a:pathLst>
          </a:custGeom>
          <a:noFill/>
          <a:ln w="12700">
            <a:gradFill>
              <a:gsLst>
                <a:gs pos="100000">
                  <a:schemeClr val="bg1"/>
                </a:gs>
                <a:gs pos="0">
                  <a:schemeClr val="accent1">
                    <a:lumMod val="20000"/>
                    <a:lumOff val="80000"/>
                    <a:alpha val="0"/>
                  </a:schemeClr>
                </a:gs>
              </a:gsLst>
              <a:lin ang="54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8000" tIns="0" rIns="108000" bIns="432000" numCol="1" spcCol="0" rtlCol="0" fromWordArt="0" anchor="b" anchorCtr="1" forceAA="0" compatLnSpc="1">
            <a:noAutofit/>
          </a:bodyPr>
          <a:lstStyle/>
          <a:p>
            <a:pPr>
              <a:lnSpc>
                <a:spcPct val="150000"/>
              </a:lnSpc>
              <a:spcBef>
                <a:spcPct val="0"/>
              </a:spcBef>
              <a:spcAft>
                <a:spcPct val="0"/>
              </a:spcAft>
            </a:pPr>
            <a:r>
              <a:rPr lang="zh-CN" altLang="en-US">
                <a:ln>
                  <a:noFill/>
                  <a:prstDash val="sysDot"/>
                </a:ln>
                <a:solidFill>
                  <a:schemeClr val="bg1"/>
                </a:solidFill>
                <a:latin typeface="黑体" panose="02010600030101010101" charset="-122"/>
                <a:ea typeface="黑体" panose="02010600030101010101" charset="-122"/>
                <a:cs typeface="+mn-ea"/>
                <a:sym typeface="+mn-ea"/>
              </a:rPr>
              <a:t>并发性</a:t>
            </a:r>
            <a:endParaRPr lang="zh-CN" altLang="en-US">
              <a:ln>
                <a:noFill/>
                <a:prstDash val="sysDot"/>
              </a:ln>
              <a:solidFill>
                <a:schemeClr val="bg1"/>
              </a:solidFill>
              <a:latin typeface="黑体" panose="02010600030101010101" charset="-122"/>
              <a:ea typeface="黑体" panose="02010600030101010101" charset="-122"/>
              <a:cs typeface="+mn-ea"/>
              <a:sym typeface="+mn-ea"/>
            </a:endParaRPr>
          </a:p>
        </p:txBody>
      </p:sp>
      <p:sp>
        <p:nvSpPr>
          <p:cNvPr id="22" name="对象7"/>
          <p:cNvSpPr/>
          <p:nvPr>
            <p:custDataLst>
              <p:tags r:id="rId9"/>
            </p:custDataLst>
          </p:nvPr>
        </p:nvSpPr>
        <p:spPr>
          <a:xfrm>
            <a:off x="3881080" y="3337346"/>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01</a:t>
            </a:r>
            <a:endParaRPr lang="en-US" b="1" dirty="0">
              <a:solidFill>
                <a:schemeClr val="lt1"/>
              </a:solidFill>
              <a:latin typeface="黑体" panose="02010600030101010101" charset="-122"/>
              <a:ea typeface="黑体" panose="02010600030101010101" charset="-122"/>
              <a:cs typeface="+mn-ea"/>
              <a:sym typeface="+mn-ea"/>
            </a:endParaRPr>
          </a:p>
        </p:txBody>
      </p:sp>
      <p:sp>
        <p:nvSpPr>
          <p:cNvPr id="23" name="对象7"/>
          <p:cNvSpPr/>
          <p:nvPr>
            <p:custDataLst>
              <p:tags r:id="rId10"/>
            </p:custDataLst>
          </p:nvPr>
        </p:nvSpPr>
        <p:spPr>
          <a:xfrm>
            <a:off x="4731218" y="4795235"/>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02</a:t>
            </a:r>
            <a:endParaRPr lang="en-US" b="1" dirty="0">
              <a:solidFill>
                <a:schemeClr val="lt1"/>
              </a:solidFill>
              <a:latin typeface="黑体" panose="02010600030101010101" charset="-122"/>
              <a:ea typeface="黑体" panose="02010600030101010101" charset="-122"/>
              <a:cs typeface="+mn-ea"/>
              <a:sym typeface="+mn-ea"/>
            </a:endParaRPr>
          </a:p>
        </p:txBody>
      </p:sp>
      <p:sp>
        <p:nvSpPr>
          <p:cNvPr id="24" name="任意多边形: 形状 21"/>
          <p:cNvSpPr/>
          <p:nvPr>
            <p:custDataLst>
              <p:tags r:id="rId11"/>
            </p:custDataLst>
          </p:nvPr>
        </p:nvSpPr>
        <p:spPr>
          <a:xfrm>
            <a:off x="3521420" y="3905174"/>
            <a:ext cx="1086875" cy="949211"/>
          </a:xfrm>
          <a:custGeom>
            <a:avLst/>
            <a:gdLst>
              <a:gd name="connsiteX0" fmla="*/ 3728 w 1924219"/>
              <a:gd name="connsiteY0" fmla="*/ 1652803 h 1690968"/>
              <a:gd name="connsiteX1" fmla="*/ 3842 w 1924219"/>
              <a:gd name="connsiteY1" fmla="*/ 1576538 h 1690968"/>
              <a:gd name="connsiteX2" fmla="*/ 896208 w 1924219"/>
              <a:gd name="connsiteY2" fmla="*/ 37976 h 1690968"/>
              <a:gd name="connsiteX3" fmla="*/ 962130 w 1924219"/>
              <a:gd name="connsiteY3" fmla="*/ 0 h 1690968"/>
              <a:gd name="connsiteX4" fmla="*/ 1028046 w 1924219"/>
              <a:gd name="connsiteY4" fmla="*/ 37970 h 1690968"/>
              <a:gd name="connsiteX5" fmla="*/ 1920411 w 1924219"/>
              <a:gd name="connsiteY5" fmla="*/ 1576532 h 1690968"/>
              <a:gd name="connsiteX6" fmla="*/ 1920529 w 1924219"/>
              <a:gd name="connsiteY6" fmla="*/ 1652803 h 1690968"/>
              <a:gd name="connsiteX7" fmla="*/ 1854500 w 1924219"/>
              <a:gd name="connsiteY7" fmla="*/ 1690968 h 1690968"/>
              <a:gd name="connsiteX8" fmla="*/ 69796 w 1924219"/>
              <a:gd name="connsiteY8" fmla="*/ 1690968 h 1690968"/>
              <a:gd name="connsiteX9" fmla="*/ 3728 w 1924219"/>
              <a:gd name="connsiteY9" fmla="*/ 1652803 h 1690968"/>
              <a:gd name="connsiteX0-1" fmla="*/ 9705 w 1930196"/>
              <a:gd name="connsiteY0-2" fmla="*/ 1652803 h 1690968"/>
              <a:gd name="connsiteX1-3" fmla="*/ 9819 w 1930196"/>
              <a:gd name="connsiteY1-4" fmla="*/ 1576538 h 1690968"/>
              <a:gd name="connsiteX2-5" fmla="*/ 902185 w 1930196"/>
              <a:gd name="connsiteY2-6" fmla="*/ 37976 h 1690968"/>
              <a:gd name="connsiteX3-7" fmla="*/ 968107 w 1930196"/>
              <a:gd name="connsiteY3-8" fmla="*/ 0 h 1690968"/>
              <a:gd name="connsiteX4-9" fmla="*/ 1034023 w 1930196"/>
              <a:gd name="connsiteY4-10" fmla="*/ 37970 h 1690968"/>
              <a:gd name="connsiteX5-11" fmla="*/ 1926388 w 1930196"/>
              <a:gd name="connsiteY5-12" fmla="*/ 1576532 h 1690968"/>
              <a:gd name="connsiteX6-13" fmla="*/ 1926506 w 1930196"/>
              <a:gd name="connsiteY6-14" fmla="*/ 1652803 h 1690968"/>
              <a:gd name="connsiteX7-15" fmla="*/ 1860477 w 1930196"/>
              <a:gd name="connsiteY7-16" fmla="*/ 1690968 h 1690968"/>
              <a:gd name="connsiteX8-17" fmla="*/ 75773 w 1930196"/>
              <a:gd name="connsiteY8-18" fmla="*/ 1690968 h 1690968"/>
              <a:gd name="connsiteX9-19" fmla="*/ 9705 w 1930196"/>
              <a:gd name="connsiteY9-20" fmla="*/ 1652803 h 1690968"/>
              <a:gd name="connsiteX0-21" fmla="*/ 9705 w 1930196"/>
              <a:gd name="connsiteY0-22" fmla="*/ 1652803 h 1690968"/>
              <a:gd name="connsiteX1-23" fmla="*/ 9819 w 1930196"/>
              <a:gd name="connsiteY1-24" fmla="*/ 1576538 h 1690968"/>
              <a:gd name="connsiteX2-25" fmla="*/ 902185 w 1930196"/>
              <a:gd name="connsiteY2-26" fmla="*/ 37976 h 1690968"/>
              <a:gd name="connsiteX3-27" fmla="*/ 968107 w 1930196"/>
              <a:gd name="connsiteY3-28" fmla="*/ 0 h 1690968"/>
              <a:gd name="connsiteX4-29" fmla="*/ 1034023 w 1930196"/>
              <a:gd name="connsiteY4-30" fmla="*/ 37970 h 1690968"/>
              <a:gd name="connsiteX5-31" fmla="*/ 1926388 w 1930196"/>
              <a:gd name="connsiteY5-32" fmla="*/ 1576532 h 1690968"/>
              <a:gd name="connsiteX6-33" fmla="*/ 1926506 w 1930196"/>
              <a:gd name="connsiteY6-34" fmla="*/ 1652803 h 1690968"/>
              <a:gd name="connsiteX7-35" fmla="*/ 1860477 w 1930196"/>
              <a:gd name="connsiteY7-36" fmla="*/ 1690968 h 1690968"/>
              <a:gd name="connsiteX8-37" fmla="*/ 75773 w 1930196"/>
              <a:gd name="connsiteY8-38" fmla="*/ 1690968 h 1690968"/>
              <a:gd name="connsiteX9-39" fmla="*/ 9705 w 1930196"/>
              <a:gd name="connsiteY9-40" fmla="*/ 1652803 h 1690968"/>
              <a:gd name="connsiteX0-41" fmla="*/ 9705 w 1930196"/>
              <a:gd name="connsiteY0-42" fmla="*/ 1652803 h 1690968"/>
              <a:gd name="connsiteX1-43" fmla="*/ 9819 w 1930196"/>
              <a:gd name="connsiteY1-44" fmla="*/ 1576538 h 1690968"/>
              <a:gd name="connsiteX2-45" fmla="*/ 902185 w 1930196"/>
              <a:gd name="connsiteY2-46" fmla="*/ 37976 h 1690968"/>
              <a:gd name="connsiteX3-47" fmla="*/ 968107 w 1930196"/>
              <a:gd name="connsiteY3-48" fmla="*/ 0 h 1690968"/>
              <a:gd name="connsiteX4-49" fmla="*/ 1034023 w 1930196"/>
              <a:gd name="connsiteY4-50" fmla="*/ 37970 h 1690968"/>
              <a:gd name="connsiteX5-51" fmla="*/ 1926388 w 1930196"/>
              <a:gd name="connsiteY5-52" fmla="*/ 1576532 h 1690968"/>
              <a:gd name="connsiteX6-53" fmla="*/ 1926506 w 1930196"/>
              <a:gd name="connsiteY6-54" fmla="*/ 1652803 h 1690968"/>
              <a:gd name="connsiteX7-55" fmla="*/ 1860477 w 1930196"/>
              <a:gd name="connsiteY7-56" fmla="*/ 1690968 h 1690968"/>
              <a:gd name="connsiteX8-57" fmla="*/ 75773 w 1930196"/>
              <a:gd name="connsiteY8-58" fmla="*/ 1690968 h 1690968"/>
              <a:gd name="connsiteX9-59" fmla="*/ 9705 w 1930196"/>
              <a:gd name="connsiteY9-60" fmla="*/ 1652803 h 1690968"/>
              <a:gd name="connsiteX0-61" fmla="*/ 9705 w 1930196"/>
              <a:gd name="connsiteY0-62" fmla="*/ 1652803 h 1690968"/>
              <a:gd name="connsiteX1-63" fmla="*/ 9819 w 1930196"/>
              <a:gd name="connsiteY1-64" fmla="*/ 1576538 h 1690968"/>
              <a:gd name="connsiteX2-65" fmla="*/ 902185 w 1930196"/>
              <a:gd name="connsiteY2-66" fmla="*/ 37976 h 1690968"/>
              <a:gd name="connsiteX3-67" fmla="*/ 968107 w 1930196"/>
              <a:gd name="connsiteY3-68" fmla="*/ 0 h 1690968"/>
              <a:gd name="connsiteX4-69" fmla="*/ 1034023 w 1930196"/>
              <a:gd name="connsiteY4-70" fmla="*/ 37970 h 1690968"/>
              <a:gd name="connsiteX5-71" fmla="*/ 1926388 w 1930196"/>
              <a:gd name="connsiteY5-72" fmla="*/ 1576532 h 1690968"/>
              <a:gd name="connsiteX6-73" fmla="*/ 1926506 w 1930196"/>
              <a:gd name="connsiteY6-74" fmla="*/ 1652803 h 1690968"/>
              <a:gd name="connsiteX7-75" fmla="*/ 1860477 w 1930196"/>
              <a:gd name="connsiteY7-76" fmla="*/ 1690968 h 1690968"/>
              <a:gd name="connsiteX8-77" fmla="*/ 75773 w 1930196"/>
              <a:gd name="connsiteY8-78" fmla="*/ 1690968 h 1690968"/>
              <a:gd name="connsiteX9-79" fmla="*/ 9705 w 1930196"/>
              <a:gd name="connsiteY9-80" fmla="*/ 1652803 h 1690968"/>
              <a:gd name="connsiteX0-81" fmla="*/ 9705 w 1930196"/>
              <a:gd name="connsiteY0-82" fmla="*/ 1652803 h 1690968"/>
              <a:gd name="connsiteX1-83" fmla="*/ 9819 w 1930196"/>
              <a:gd name="connsiteY1-84" fmla="*/ 1576538 h 1690968"/>
              <a:gd name="connsiteX2-85" fmla="*/ 902185 w 1930196"/>
              <a:gd name="connsiteY2-86" fmla="*/ 37976 h 1690968"/>
              <a:gd name="connsiteX3-87" fmla="*/ 968107 w 1930196"/>
              <a:gd name="connsiteY3-88" fmla="*/ 0 h 1690968"/>
              <a:gd name="connsiteX4-89" fmla="*/ 1034023 w 1930196"/>
              <a:gd name="connsiteY4-90" fmla="*/ 37970 h 1690968"/>
              <a:gd name="connsiteX5-91" fmla="*/ 1926388 w 1930196"/>
              <a:gd name="connsiteY5-92" fmla="*/ 1576532 h 1690968"/>
              <a:gd name="connsiteX6-93" fmla="*/ 1926506 w 1930196"/>
              <a:gd name="connsiteY6-94" fmla="*/ 1652803 h 1690968"/>
              <a:gd name="connsiteX7-95" fmla="*/ 1860477 w 1930196"/>
              <a:gd name="connsiteY7-96" fmla="*/ 1690968 h 1690968"/>
              <a:gd name="connsiteX8-97" fmla="*/ 75773 w 1930196"/>
              <a:gd name="connsiteY8-98" fmla="*/ 1690968 h 1690968"/>
              <a:gd name="connsiteX9-99" fmla="*/ 9705 w 1930196"/>
              <a:gd name="connsiteY9-100" fmla="*/ 1652803 h 1690968"/>
              <a:gd name="connsiteX0-101" fmla="*/ 9705 w 1930196"/>
              <a:gd name="connsiteY0-102" fmla="*/ 1652803 h 1690968"/>
              <a:gd name="connsiteX1-103" fmla="*/ 9819 w 1930196"/>
              <a:gd name="connsiteY1-104" fmla="*/ 1576538 h 1690968"/>
              <a:gd name="connsiteX2-105" fmla="*/ 902185 w 1930196"/>
              <a:gd name="connsiteY2-106" fmla="*/ 37976 h 1690968"/>
              <a:gd name="connsiteX3-107" fmla="*/ 968107 w 1930196"/>
              <a:gd name="connsiteY3-108" fmla="*/ 0 h 1690968"/>
              <a:gd name="connsiteX4-109" fmla="*/ 1034023 w 1930196"/>
              <a:gd name="connsiteY4-110" fmla="*/ 37970 h 1690968"/>
              <a:gd name="connsiteX5-111" fmla="*/ 1926388 w 1930196"/>
              <a:gd name="connsiteY5-112" fmla="*/ 1576532 h 1690968"/>
              <a:gd name="connsiteX6-113" fmla="*/ 1926506 w 1930196"/>
              <a:gd name="connsiteY6-114" fmla="*/ 1652803 h 1690968"/>
              <a:gd name="connsiteX7-115" fmla="*/ 1860477 w 1930196"/>
              <a:gd name="connsiteY7-116" fmla="*/ 1690968 h 1690968"/>
              <a:gd name="connsiteX8-117" fmla="*/ 75773 w 1930196"/>
              <a:gd name="connsiteY8-118" fmla="*/ 1690968 h 1690968"/>
              <a:gd name="connsiteX9-119" fmla="*/ 9705 w 1930196"/>
              <a:gd name="connsiteY9-120" fmla="*/ 1652803 h 1690968"/>
              <a:gd name="connsiteX0-121" fmla="*/ 9705 w 1930196"/>
              <a:gd name="connsiteY0-122" fmla="*/ 1652803 h 1690968"/>
              <a:gd name="connsiteX1-123" fmla="*/ 9819 w 1930196"/>
              <a:gd name="connsiteY1-124" fmla="*/ 1576538 h 1690968"/>
              <a:gd name="connsiteX2-125" fmla="*/ 902185 w 1930196"/>
              <a:gd name="connsiteY2-126" fmla="*/ 37976 h 1690968"/>
              <a:gd name="connsiteX3-127" fmla="*/ 968107 w 1930196"/>
              <a:gd name="connsiteY3-128" fmla="*/ 0 h 1690968"/>
              <a:gd name="connsiteX4-129" fmla="*/ 1034023 w 1930196"/>
              <a:gd name="connsiteY4-130" fmla="*/ 37970 h 1690968"/>
              <a:gd name="connsiteX5-131" fmla="*/ 1926388 w 1930196"/>
              <a:gd name="connsiteY5-132" fmla="*/ 1576532 h 1690968"/>
              <a:gd name="connsiteX6-133" fmla="*/ 1926506 w 1930196"/>
              <a:gd name="connsiteY6-134" fmla="*/ 1652803 h 1690968"/>
              <a:gd name="connsiteX7-135" fmla="*/ 1860477 w 1930196"/>
              <a:gd name="connsiteY7-136" fmla="*/ 1690968 h 1690968"/>
              <a:gd name="connsiteX8-137" fmla="*/ 75773 w 1930196"/>
              <a:gd name="connsiteY8-138" fmla="*/ 1690968 h 1690968"/>
              <a:gd name="connsiteX9-139" fmla="*/ 9705 w 1930196"/>
              <a:gd name="connsiteY9-140" fmla="*/ 1652803 h 1690968"/>
              <a:gd name="connsiteX0-141" fmla="*/ 9705 w 1930196"/>
              <a:gd name="connsiteY0-142" fmla="*/ 1652803 h 1690968"/>
              <a:gd name="connsiteX1-143" fmla="*/ 9819 w 1930196"/>
              <a:gd name="connsiteY1-144" fmla="*/ 1576538 h 1690968"/>
              <a:gd name="connsiteX2-145" fmla="*/ 902185 w 1930196"/>
              <a:gd name="connsiteY2-146" fmla="*/ 37976 h 1690968"/>
              <a:gd name="connsiteX3-147" fmla="*/ 968107 w 1930196"/>
              <a:gd name="connsiteY3-148" fmla="*/ 0 h 1690968"/>
              <a:gd name="connsiteX4-149" fmla="*/ 1034023 w 1930196"/>
              <a:gd name="connsiteY4-150" fmla="*/ 37970 h 1690968"/>
              <a:gd name="connsiteX5-151" fmla="*/ 1926388 w 1930196"/>
              <a:gd name="connsiteY5-152" fmla="*/ 1576532 h 1690968"/>
              <a:gd name="connsiteX6-153" fmla="*/ 1926506 w 1930196"/>
              <a:gd name="connsiteY6-154" fmla="*/ 1652803 h 1690968"/>
              <a:gd name="connsiteX7-155" fmla="*/ 1860477 w 1930196"/>
              <a:gd name="connsiteY7-156" fmla="*/ 1690968 h 1690968"/>
              <a:gd name="connsiteX8-157" fmla="*/ 75773 w 1930196"/>
              <a:gd name="connsiteY8-158" fmla="*/ 1690968 h 1690968"/>
              <a:gd name="connsiteX9-159" fmla="*/ 9705 w 1930196"/>
              <a:gd name="connsiteY9-160" fmla="*/ 1652803 h 1690968"/>
              <a:gd name="connsiteX0-161" fmla="*/ 9705 w 1930196"/>
              <a:gd name="connsiteY0-162" fmla="*/ 1652803 h 1690968"/>
              <a:gd name="connsiteX1-163" fmla="*/ 9819 w 1930196"/>
              <a:gd name="connsiteY1-164" fmla="*/ 1576538 h 1690968"/>
              <a:gd name="connsiteX2-165" fmla="*/ 902185 w 1930196"/>
              <a:gd name="connsiteY2-166" fmla="*/ 37976 h 1690968"/>
              <a:gd name="connsiteX3-167" fmla="*/ 968107 w 1930196"/>
              <a:gd name="connsiteY3-168" fmla="*/ 0 h 1690968"/>
              <a:gd name="connsiteX4-169" fmla="*/ 1034023 w 1930196"/>
              <a:gd name="connsiteY4-170" fmla="*/ 37970 h 1690968"/>
              <a:gd name="connsiteX5-171" fmla="*/ 1926388 w 1930196"/>
              <a:gd name="connsiteY5-172" fmla="*/ 1576532 h 1690968"/>
              <a:gd name="connsiteX6-173" fmla="*/ 1926506 w 1930196"/>
              <a:gd name="connsiteY6-174" fmla="*/ 1652803 h 1690968"/>
              <a:gd name="connsiteX7-175" fmla="*/ 1860477 w 1930196"/>
              <a:gd name="connsiteY7-176" fmla="*/ 1690968 h 1690968"/>
              <a:gd name="connsiteX8-177" fmla="*/ 75773 w 1930196"/>
              <a:gd name="connsiteY8-178" fmla="*/ 1690968 h 1690968"/>
              <a:gd name="connsiteX9-179" fmla="*/ 9705 w 1930196"/>
              <a:gd name="connsiteY9-180" fmla="*/ 1652803 h 1690968"/>
              <a:gd name="connsiteX0-181" fmla="*/ 9705 w 1930175"/>
              <a:gd name="connsiteY0-182" fmla="*/ 1652803 h 1690968"/>
              <a:gd name="connsiteX1-183" fmla="*/ 9819 w 1930175"/>
              <a:gd name="connsiteY1-184" fmla="*/ 1576538 h 1690968"/>
              <a:gd name="connsiteX2-185" fmla="*/ 902185 w 1930175"/>
              <a:gd name="connsiteY2-186" fmla="*/ 37976 h 1690968"/>
              <a:gd name="connsiteX3-187" fmla="*/ 968107 w 1930175"/>
              <a:gd name="connsiteY3-188" fmla="*/ 0 h 1690968"/>
              <a:gd name="connsiteX4-189" fmla="*/ 1034023 w 1930175"/>
              <a:gd name="connsiteY4-190" fmla="*/ 37970 h 1690968"/>
              <a:gd name="connsiteX5-191" fmla="*/ 1926388 w 1930175"/>
              <a:gd name="connsiteY5-192" fmla="*/ 1576532 h 1690968"/>
              <a:gd name="connsiteX6-193" fmla="*/ 1926506 w 1930175"/>
              <a:gd name="connsiteY6-194" fmla="*/ 1652803 h 1690968"/>
              <a:gd name="connsiteX7-195" fmla="*/ 1860477 w 1930175"/>
              <a:gd name="connsiteY7-196" fmla="*/ 1690968 h 1690968"/>
              <a:gd name="connsiteX8-197" fmla="*/ 75773 w 1930175"/>
              <a:gd name="connsiteY8-198" fmla="*/ 1690968 h 1690968"/>
              <a:gd name="connsiteX9-199" fmla="*/ 9705 w 1930175"/>
              <a:gd name="connsiteY9-200" fmla="*/ 1652803 h 1690968"/>
              <a:gd name="connsiteX0-201" fmla="*/ 9705 w 1936209"/>
              <a:gd name="connsiteY0-202" fmla="*/ 1652803 h 1690968"/>
              <a:gd name="connsiteX1-203" fmla="*/ 9819 w 1936209"/>
              <a:gd name="connsiteY1-204" fmla="*/ 1576538 h 1690968"/>
              <a:gd name="connsiteX2-205" fmla="*/ 902185 w 1936209"/>
              <a:gd name="connsiteY2-206" fmla="*/ 37976 h 1690968"/>
              <a:gd name="connsiteX3-207" fmla="*/ 968107 w 1936209"/>
              <a:gd name="connsiteY3-208" fmla="*/ 0 h 1690968"/>
              <a:gd name="connsiteX4-209" fmla="*/ 1034023 w 1936209"/>
              <a:gd name="connsiteY4-210" fmla="*/ 37970 h 1690968"/>
              <a:gd name="connsiteX5-211" fmla="*/ 1926388 w 1936209"/>
              <a:gd name="connsiteY5-212" fmla="*/ 1576532 h 1690968"/>
              <a:gd name="connsiteX6-213" fmla="*/ 1926506 w 1936209"/>
              <a:gd name="connsiteY6-214" fmla="*/ 1652803 h 1690968"/>
              <a:gd name="connsiteX7-215" fmla="*/ 1860477 w 1936209"/>
              <a:gd name="connsiteY7-216" fmla="*/ 1690968 h 1690968"/>
              <a:gd name="connsiteX8-217" fmla="*/ 75773 w 1936209"/>
              <a:gd name="connsiteY8-218" fmla="*/ 1690968 h 1690968"/>
              <a:gd name="connsiteX9-219" fmla="*/ 9705 w 1936209"/>
              <a:gd name="connsiteY9-220" fmla="*/ 1652803 h 1690968"/>
              <a:gd name="connsiteX0-221" fmla="*/ 9705 w 1936209"/>
              <a:gd name="connsiteY0-222" fmla="*/ 1652803 h 1690968"/>
              <a:gd name="connsiteX1-223" fmla="*/ 9819 w 1936209"/>
              <a:gd name="connsiteY1-224" fmla="*/ 1576538 h 1690968"/>
              <a:gd name="connsiteX2-225" fmla="*/ 902185 w 1936209"/>
              <a:gd name="connsiteY2-226" fmla="*/ 37976 h 1690968"/>
              <a:gd name="connsiteX3-227" fmla="*/ 968107 w 1936209"/>
              <a:gd name="connsiteY3-228" fmla="*/ 0 h 1690968"/>
              <a:gd name="connsiteX4-229" fmla="*/ 1034023 w 1936209"/>
              <a:gd name="connsiteY4-230" fmla="*/ 37970 h 1690968"/>
              <a:gd name="connsiteX5-231" fmla="*/ 1926388 w 1936209"/>
              <a:gd name="connsiteY5-232" fmla="*/ 1576532 h 1690968"/>
              <a:gd name="connsiteX6-233" fmla="*/ 1926506 w 1936209"/>
              <a:gd name="connsiteY6-234" fmla="*/ 1652803 h 1690968"/>
              <a:gd name="connsiteX7-235" fmla="*/ 1860477 w 1936209"/>
              <a:gd name="connsiteY7-236" fmla="*/ 1690968 h 1690968"/>
              <a:gd name="connsiteX8-237" fmla="*/ 75773 w 1936209"/>
              <a:gd name="connsiteY8-238" fmla="*/ 1690968 h 1690968"/>
              <a:gd name="connsiteX9-239" fmla="*/ 9705 w 1936209"/>
              <a:gd name="connsiteY9-240" fmla="*/ 1652803 h 1690968"/>
              <a:gd name="connsiteX0-241" fmla="*/ 9705 w 1936209"/>
              <a:gd name="connsiteY0-242" fmla="*/ 1652803 h 1690968"/>
              <a:gd name="connsiteX1-243" fmla="*/ 9819 w 1936209"/>
              <a:gd name="connsiteY1-244" fmla="*/ 1576538 h 1690968"/>
              <a:gd name="connsiteX2-245" fmla="*/ 902185 w 1936209"/>
              <a:gd name="connsiteY2-246" fmla="*/ 37976 h 1690968"/>
              <a:gd name="connsiteX3-247" fmla="*/ 968107 w 1936209"/>
              <a:gd name="connsiteY3-248" fmla="*/ 0 h 1690968"/>
              <a:gd name="connsiteX4-249" fmla="*/ 1034023 w 1936209"/>
              <a:gd name="connsiteY4-250" fmla="*/ 37970 h 1690968"/>
              <a:gd name="connsiteX5-251" fmla="*/ 1926388 w 1936209"/>
              <a:gd name="connsiteY5-252" fmla="*/ 1576532 h 1690968"/>
              <a:gd name="connsiteX6-253" fmla="*/ 1926506 w 1936209"/>
              <a:gd name="connsiteY6-254" fmla="*/ 1652803 h 1690968"/>
              <a:gd name="connsiteX7-255" fmla="*/ 1860477 w 1936209"/>
              <a:gd name="connsiteY7-256" fmla="*/ 1690968 h 1690968"/>
              <a:gd name="connsiteX8-257" fmla="*/ 75773 w 1936209"/>
              <a:gd name="connsiteY8-258" fmla="*/ 1690968 h 1690968"/>
              <a:gd name="connsiteX9-259" fmla="*/ 9705 w 1936209"/>
              <a:gd name="connsiteY9-260" fmla="*/ 1652803 h 1690968"/>
              <a:gd name="connsiteX0-261" fmla="*/ 9705 w 1936209"/>
              <a:gd name="connsiteY0-262" fmla="*/ 1652803 h 1690968"/>
              <a:gd name="connsiteX1-263" fmla="*/ 9819 w 1936209"/>
              <a:gd name="connsiteY1-264" fmla="*/ 1576538 h 1690968"/>
              <a:gd name="connsiteX2-265" fmla="*/ 902185 w 1936209"/>
              <a:gd name="connsiteY2-266" fmla="*/ 37976 h 1690968"/>
              <a:gd name="connsiteX3-267" fmla="*/ 968107 w 1936209"/>
              <a:gd name="connsiteY3-268" fmla="*/ 0 h 1690968"/>
              <a:gd name="connsiteX4-269" fmla="*/ 1034023 w 1936209"/>
              <a:gd name="connsiteY4-270" fmla="*/ 37970 h 1690968"/>
              <a:gd name="connsiteX5-271" fmla="*/ 1926388 w 1936209"/>
              <a:gd name="connsiteY5-272" fmla="*/ 1576532 h 1690968"/>
              <a:gd name="connsiteX6-273" fmla="*/ 1926506 w 1936209"/>
              <a:gd name="connsiteY6-274" fmla="*/ 1652803 h 1690968"/>
              <a:gd name="connsiteX7-275" fmla="*/ 1860477 w 1936209"/>
              <a:gd name="connsiteY7-276" fmla="*/ 1690968 h 1690968"/>
              <a:gd name="connsiteX8-277" fmla="*/ 75773 w 1936209"/>
              <a:gd name="connsiteY8-278" fmla="*/ 1690968 h 1690968"/>
              <a:gd name="connsiteX9-279" fmla="*/ 9705 w 1936209"/>
              <a:gd name="connsiteY9-280" fmla="*/ 1652803 h 1690968"/>
              <a:gd name="connsiteX0-281" fmla="*/ 9705 w 1936209"/>
              <a:gd name="connsiteY0-282" fmla="*/ 1652803 h 1690968"/>
              <a:gd name="connsiteX1-283" fmla="*/ 9819 w 1936209"/>
              <a:gd name="connsiteY1-284" fmla="*/ 1576538 h 1690968"/>
              <a:gd name="connsiteX2-285" fmla="*/ 902185 w 1936209"/>
              <a:gd name="connsiteY2-286" fmla="*/ 37976 h 1690968"/>
              <a:gd name="connsiteX3-287" fmla="*/ 968107 w 1936209"/>
              <a:gd name="connsiteY3-288" fmla="*/ 0 h 1690968"/>
              <a:gd name="connsiteX4-289" fmla="*/ 1034023 w 1936209"/>
              <a:gd name="connsiteY4-290" fmla="*/ 37970 h 1690968"/>
              <a:gd name="connsiteX5-291" fmla="*/ 1926388 w 1936209"/>
              <a:gd name="connsiteY5-292" fmla="*/ 1576532 h 1690968"/>
              <a:gd name="connsiteX6-293" fmla="*/ 1926506 w 1936209"/>
              <a:gd name="connsiteY6-294" fmla="*/ 1652803 h 1690968"/>
              <a:gd name="connsiteX7-295" fmla="*/ 1860477 w 1936209"/>
              <a:gd name="connsiteY7-296" fmla="*/ 1690968 h 1690968"/>
              <a:gd name="connsiteX8-297" fmla="*/ 75773 w 1936209"/>
              <a:gd name="connsiteY8-298" fmla="*/ 1690968 h 1690968"/>
              <a:gd name="connsiteX9-299" fmla="*/ 9705 w 1936209"/>
              <a:gd name="connsiteY9-300" fmla="*/ 1652803 h 1690968"/>
              <a:gd name="connsiteX0-301" fmla="*/ 9705 w 1936209"/>
              <a:gd name="connsiteY0-302" fmla="*/ 1652803 h 1690968"/>
              <a:gd name="connsiteX1-303" fmla="*/ 9819 w 1936209"/>
              <a:gd name="connsiteY1-304" fmla="*/ 1576538 h 1690968"/>
              <a:gd name="connsiteX2-305" fmla="*/ 902185 w 1936209"/>
              <a:gd name="connsiteY2-306" fmla="*/ 37976 h 1690968"/>
              <a:gd name="connsiteX3-307" fmla="*/ 968107 w 1936209"/>
              <a:gd name="connsiteY3-308" fmla="*/ 0 h 1690968"/>
              <a:gd name="connsiteX4-309" fmla="*/ 1034023 w 1936209"/>
              <a:gd name="connsiteY4-310" fmla="*/ 37970 h 1690968"/>
              <a:gd name="connsiteX5-311" fmla="*/ 1926388 w 1936209"/>
              <a:gd name="connsiteY5-312" fmla="*/ 1576532 h 1690968"/>
              <a:gd name="connsiteX6-313" fmla="*/ 1926506 w 1936209"/>
              <a:gd name="connsiteY6-314" fmla="*/ 1652803 h 1690968"/>
              <a:gd name="connsiteX7-315" fmla="*/ 1860477 w 1936209"/>
              <a:gd name="connsiteY7-316" fmla="*/ 1690968 h 1690968"/>
              <a:gd name="connsiteX8-317" fmla="*/ 75773 w 1936209"/>
              <a:gd name="connsiteY8-318" fmla="*/ 1690968 h 1690968"/>
              <a:gd name="connsiteX9-319" fmla="*/ 9705 w 1936209"/>
              <a:gd name="connsiteY9-320" fmla="*/ 1652803 h 16909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936209" h="1690968">
                <a:moveTo>
                  <a:pt x="9705" y="1652803"/>
                </a:moveTo>
                <a:cubicBezTo>
                  <a:pt x="-3278" y="1630265"/>
                  <a:pt x="-3231" y="1599038"/>
                  <a:pt x="9819" y="1576538"/>
                </a:cubicBezTo>
                <a:cubicBezTo>
                  <a:pt x="22869" y="1554038"/>
                  <a:pt x="889166" y="60424"/>
                  <a:pt x="902185" y="37976"/>
                </a:cubicBezTo>
                <a:cubicBezTo>
                  <a:pt x="915205" y="15528"/>
                  <a:pt x="942156" y="1"/>
                  <a:pt x="968107" y="0"/>
                </a:cubicBezTo>
                <a:cubicBezTo>
                  <a:pt x="994057" y="0"/>
                  <a:pt x="1021003" y="15522"/>
                  <a:pt x="1034023" y="37970"/>
                </a:cubicBezTo>
                <a:cubicBezTo>
                  <a:pt x="1047042" y="60417"/>
                  <a:pt x="1913339" y="1554033"/>
                  <a:pt x="1926388" y="1576532"/>
                </a:cubicBezTo>
                <a:cubicBezTo>
                  <a:pt x="1939438" y="1599032"/>
                  <a:pt x="1939490" y="1630264"/>
                  <a:pt x="1926506" y="1652803"/>
                </a:cubicBezTo>
                <a:cubicBezTo>
                  <a:pt x="1913524" y="1675342"/>
                  <a:pt x="1886489" y="1690968"/>
                  <a:pt x="1860477" y="1690968"/>
                </a:cubicBezTo>
                <a:cubicBezTo>
                  <a:pt x="1834468" y="1690968"/>
                  <a:pt x="101784" y="1690968"/>
                  <a:pt x="75773" y="1690968"/>
                </a:cubicBezTo>
                <a:cubicBezTo>
                  <a:pt x="49764" y="1690968"/>
                  <a:pt x="22688" y="1675342"/>
                  <a:pt x="9705" y="1652803"/>
                </a:cubicBezTo>
                <a:close/>
              </a:path>
            </a:pathLst>
          </a:custGeom>
          <a:noFill/>
          <a:ln w="25400">
            <a:solidFill>
              <a:srgbClr val="FAFAFA"/>
            </a:solidFill>
          </a:ln>
          <a:effectLst/>
        </p:spPr>
        <p:style>
          <a:lnRef idx="2">
            <a:schemeClr val="accent1">
              <a:lumMod val="75000"/>
            </a:schemeClr>
          </a:lnRef>
          <a:fillRef idx="1">
            <a:schemeClr val="accent1"/>
          </a:fillRef>
          <a:effectRef idx="0">
            <a:srgbClr val="FFFFFF"/>
          </a:effectRef>
          <a:fontRef idx="minor">
            <a:schemeClr val="lt1"/>
          </a:fontRef>
        </p:style>
        <p:txBody>
          <a:bodyPr wrap="square" lIns="492323" tIns="912535" rIns="522584" bIns="134405" anchor="ctr" anchorCtr="1">
            <a:noAutofit/>
          </a:bodyPr>
          <a:lstStyle/>
          <a:p>
            <a:pPr marL="0" algn="ctr" rtl="0" eaLnBrk="1" latinLnBrk="0" hangingPunct="1">
              <a:spcBef>
                <a:spcPts val="0"/>
              </a:spcBef>
              <a:spcAft>
                <a:spcPts val="0"/>
              </a:spcAft>
            </a:pPr>
            <a:r>
              <a:rPr lang="zh-CN" altLang="zh-CN" b="1" kern="1200" dirty="0">
                <a:noFill/>
                <a:effectLst/>
                <a:latin typeface="+mn-ea"/>
                <a:cs typeface="+mn-ea"/>
                <a:sym typeface="+mn-ea"/>
              </a:rPr>
              <a:t>单击此处添加标题</a:t>
            </a:r>
            <a:endParaRPr lang="zh-CN" altLang="zh-CN" b="1" kern="1200" dirty="0">
              <a:noFill/>
              <a:effectLst/>
              <a:latin typeface="+mn-ea"/>
              <a:cs typeface="+mn-ea"/>
              <a:sym typeface="+mn-ea"/>
            </a:endParaRPr>
          </a:p>
        </p:txBody>
      </p:sp>
      <p:sp>
        <p:nvSpPr>
          <p:cNvPr id="25" name="文本框 24"/>
          <p:cNvSpPr txBox="1"/>
          <p:nvPr/>
        </p:nvSpPr>
        <p:spPr>
          <a:xfrm>
            <a:off x="3848100" y="3905250"/>
            <a:ext cx="611505" cy="922020"/>
          </a:xfrm>
          <a:prstGeom prst="rect">
            <a:avLst/>
          </a:prstGeom>
          <a:noFill/>
        </p:spPr>
        <p:txBody>
          <a:bodyPr wrap="square" rtlCol="0" anchor="t">
            <a:spAutoFit/>
          </a:bodyPr>
          <a:lstStyle/>
          <a:p>
            <a:pPr>
              <a:lnSpc>
                <a:spcPct val="150000"/>
              </a:lnSpc>
              <a:buNone/>
            </a:pPr>
            <a:r>
              <a:rPr lang="zh-CN" altLang="en-US" b="1" dirty="0">
                <a:solidFill>
                  <a:schemeClr val="bg1"/>
                </a:solidFill>
                <a:latin typeface="黑体" panose="02010600030101010101" charset="-122"/>
                <a:ea typeface="黑体" panose="02010600030101010101" charset="-122"/>
                <a:sym typeface="+mn-ea"/>
              </a:rPr>
              <a:t>特征</a:t>
            </a:r>
            <a:endParaRPr lang="zh-CN" altLang="en-US" b="1" dirty="0">
              <a:solidFill>
                <a:schemeClr val="bg1"/>
              </a:solidFill>
              <a:latin typeface="黑体" panose="02010600030101010101" charset="-122"/>
              <a:ea typeface="黑体" panose="02010600030101010101" charset="-122"/>
              <a:sym typeface="+mn-ea"/>
            </a:endParaRPr>
          </a:p>
        </p:txBody>
      </p:sp>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2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5_1"/>
  <p:tag name="KSO_WM_UNIT_ID" val="diagram20231702_4*n_h_h_i*1_2_5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5"/>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4_1"/>
  <p:tag name="KSO_WM_UNIT_ID" val="diagram20231702_4*n_h_h_i*1_2_4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1"/>
  <p:tag name="KSO_WM_UNIT_ID" val="diagram20231702_4*n_h_h_i*1_2_3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1"/>
  <p:tag name="KSO_WM_UNIT_ID" val="diagram20231702_4*n_h_h_i*1_2_2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5.xml><?xml version="1.0" encoding="utf-8"?>
<p:tagLst xmlns:p="http://schemas.openxmlformats.org/presentationml/2006/main">
  <p:tag name="KSO_WM_UNIT_COMPATIBLE" val="0"/>
  <p:tag name="KSO_WM_UNIT_DIAGRAM_ISREFERUNIT" val="0"/>
  <p:tag name="KSO_WM_TEMPLATE_INDEX" val="20231702"/>
  <p:tag name="KSO_WM_TAG_VERSION" val="3.0"/>
  <p:tag name="KSO_WM_DIAGRAM_VERSION" val="3"/>
  <p:tag name="KSO_WM_DIAGRAM_COLOR_TEXT_CAN_REMOVE" val="n"/>
  <p:tag name="KSO_WM_DIAGRAM_MIN_ITEMCNT" val="2"/>
  <p:tag name="KSO_WM_BEAUTIFY_FLAG" val="#wm#"/>
  <p:tag name="KSO_WM_UNIT_HIGHLIGHT" val="0"/>
  <p:tag name="KSO_WM_UNIT_DIAGRAM_ISNUMVISUAL" val="0"/>
  <p:tag name="KSO_WM_UNIT_ID" val="diagram20231702_4*n_h_a*1_1_1"/>
  <p:tag name="KSO_WM_TEMPLATE_CATEGORY" val="diagram"/>
  <p:tag name="KSO_WM_UNIT_LAYERLEVEL" val="1_1_1"/>
  <p:tag name="KSO_WM_UNIT_ISCONTENTSTITLE" val="0"/>
  <p:tag name="KSO_WM_UNIT_ISNUMDGMTITLE" val="0"/>
  <p:tag name="KSO_WM_UNIT_NOCLEAR" val="0"/>
  <p:tag name="KSO_WM_DIAGRAM_GROUP_CODE" val="n1-1"/>
  <p:tag name="KSO_WM_UNIT_TYPE" val="n_h_a"/>
  <p:tag name="KSO_WM_UNIT_INDEX" val="1_1_1"/>
  <p:tag name="KSO_WM_DIAGRAM_COLOR_TRICK" val="1"/>
  <p:tag name="KSO_WM_DIAGRAM_MAX_ITEMCNT" val="6"/>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VALUE" val="8"/>
  <p:tag name="KSO_WM_UNIT_PRESET_TEXT" val="单击此处添加标题"/>
  <p:tag name="KSO_WM_UNIT_LINE_FORE_SCHEMECOLOR_INDEX" val="5"/>
  <p:tag name="KSO_WM_UNIT_TEXT_FILL_FORE_SCHEMECOLOR_INDEX" val="1"/>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702_4*n_h_h_f*1_2_1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UNIT_TYPE" val="n_h_h_f"/>
  <p:tag name="KSO_WM_UNIT_INDEX" val="1_2_1_1"/>
  <p:tag name="KSO_WM_DIAGRAM_VERSION" val="3"/>
  <p:tag name="KSO_WM_DIAGRAM_COLOR_TRICK" val="1"/>
  <p:tag name="KSO_WM_DIAGRAM_COLOR_TEXT_CAN_REMOVE" val="n"/>
  <p:tag name="KSO_WM_UNIT_VALUE" val="48"/>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1,&quot;transparency&quot;:0.4000000059604645},{&quot;brightness&quot;:0.800000011920929,&quot;colorType&quot;:1,&quot;foreColorIndex&quot;:5,&quot;pos&quot;:0,&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根据需要酌情增减文字，以便观者理解您传达的思想"/>
  <p:tag name="KSO_WM_UNIT_TEXT_FILL_FORE_SCHEMECOLOR_INDEX" val="1"/>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1"/>
  <p:tag name="KSO_WM_UNIT_ID" val="diagram20231702_4*n_h_h_i*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3.xml><?xml version="1.0" encoding="utf-8"?>
<p:tagLst xmlns:p="http://schemas.openxmlformats.org/presentationml/2006/main">
  <p:tag name="COMMONDATA" val="eyJoZGlkIjoiNzNhMjRkMGE4MjIwYjk4NTUwZTVkYjlkYjlhM2Y1ZWIifQ=="/>
  <p:tag name="RESOURCE_RECORD_KEY" val="{&quot;65&quot;:[20205081],&quot;70&quot;:[3321520,3320033,3325092,3320037]}"/>
  <p:tag name="commondata" val="eyJoZGlkIjoiMDc0YTVhZmI5MWJkZGY1OWNkYTQ0MTUxZWEyYTE5YTU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702_2*n_h_i*1_1_1"/>
  <p:tag name="KSO_WM_TEMPLATE_CATEGORY" val="diagram"/>
  <p:tag name="KSO_WM_TEMPLATE_INDEX" val="20231702"/>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94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2*n_h_h_f*1_2_3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2*n_h_h_f*1_2_2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1"/>
  <p:tag name="KSO_WM_UNIT_ID" val="diagram20231702_2*n_h_h_i*1_2_3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5.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1702_2*n_h_h_f*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1,&quot;transparency&quot;:0.4000000059604645},{&quot;brightness&quot;:0.800000011920929,&quot;colorType&quot;:1,&quot;foreColorIndex&quot;:5,&quot;pos&quot;:0,&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1"/>
  <p:tag name="KSO_WM_UNIT_ID" val="diagram20231702_2*n_h_h_i*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1"/>
  <p:tag name="KSO_WM_UNIT_ID" val="diagram20231702_2*n_h_h_i*1_2_2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8.xml><?xml version="1.0" encoding="utf-8"?>
<p:tagLst xmlns:p="http://schemas.openxmlformats.org/presentationml/2006/main">
  <p:tag name="KSO_WM_UNIT_COMPATIBLE" val="0"/>
  <p:tag name="KSO_WM_UNIT_DIAGRAM_ISREFERUNIT" val="0"/>
  <p:tag name="KSO_WM_TEMPLATE_INDEX" val="20231702"/>
  <p:tag name="KSO_WM_TAG_VERSION" val="3.0"/>
  <p:tag name="KSO_WM_DIAGRAM_VERSION" val="3"/>
  <p:tag name="KSO_WM_DIAGRAM_COLOR_TEXT_CAN_REMOVE" val="n"/>
  <p:tag name="KSO_WM_DIAGRAM_MIN_ITEMCNT" val="2"/>
  <p:tag name="KSO_WM_BEAUTIFY_FLAG" val="#wm#"/>
  <p:tag name="KSO_WM_UNIT_HIGHLIGHT" val="0"/>
  <p:tag name="KSO_WM_UNIT_DIAGRAM_ISNUMVISUAL" val="0"/>
  <p:tag name="KSO_WM_UNIT_ID" val="diagram20231702_2*n_h_a*1_1_1"/>
  <p:tag name="KSO_WM_TEMPLATE_CATEGORY" val="diagram"/>
  <p:tag name="KSO_WM_UNIT_LAYERLEVEL" val="1_1_1"/>
  <p:tag name="KSO_WM_UNIT_ISCONTENTSTITLE" val="0"/>
  <p:tag name="KSO_WM_UNIT_ISNUMDGMTITLE" val="0"/>
  <p:tag name="KSO_WM_UNIT_NOCLEAR" val="0"/>
  <p:tag name="KSO_WM_DIAGRAM_GROUP_CODE" val="n1-1"/>
  <p:tag name="KSO_WM_UNIT_TYPE" val="n_h_a"/>
  <p:tag name="KSO_WM_UNIT_INDEX" val="1_1_1"/>
  <p:tag name="KSO_WM_DIAGRAM_COLOR_TRICK" val="1"/>
  <p:tag name="KSO_WM_DIAGRAM_MAX_ITEMCNT" val="6"/>
  <p:tag name="KSO_WM_DIAGRAM_VIRTUALLY_FRAME" val="{&quot;height&quot;:237.46573486328126,&quot;left&quot;:81.53721912293913,&quot;top&quot;:224.47445540300504,&quot;width&quot;:477.3517822265625}"/>
  <p:tag name="KSO_WM_UNIT_VALUE" val="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PRESET_TEXT" val="单击此处添加标题"/>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3573_1*l_h_i*1_5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1.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3573_1*l_h_i*1_3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2.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3573_1*l_h_i*1_4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3.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573_1*l_h_i*1_2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4.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573_1*l_h_a*1_3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VALUE" val="8"/>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5.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573_1*l_h_a*1_1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6.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3573_1*l_h_a*1_5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VALUE" val="8"/>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7.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3573_1*l_h_a*1_4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8.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573_1*l_h_a*1_2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9.xml><?xml version="1.0" encoding="utf-8"?>
<p:tagLst xmlns:p="http://schemas.openxmlformats.org/presentationml/2006/main">
  <p:tag name="KSO_WM_DIAGRAM_VIRTUALLY_FRAME" val="{&quot;height&quot;:284.8209533691406,&quot;left&quot;:72.4,&quot;top&quot;:195.97503512645335,&quot;width&quot;:573.5777952755905}"/>
  <p:tag name="KSO_WM_UNIT_VALUE" val="110*11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573_1*l_h_x*1_2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5_1"/>
  <p:tag name="KSO_WM_TEMPLATE_CATEGORY" val="diagram"/>
  <p:tag name="KSO_WM_TEMPLATE_INDEX" val="20233573"/>
  <p:tag name="KSO_WM_UNIT_LAYERLEVEL" val="1_1_1"/>
  <p:tag name="KSO_WM_TAG_VERSION" val="3.0"/>
  <p:tag name="KSO_WM_BEAUTIFY_FLAG" val="#wm#"/>
  <p:tag name="KSO_WM_UNIT_VALUE" val="103*113"/>
  <p:tag name="KSO_WM_UNIT_TYPE" val="l_h_x"/>
  <p:tag name="KSO_WM_UNIT_INDEX" val="1_5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1.xml><?xml version="1.0" encoding="utf-8"?>
<p:tagLst xmlns:p="http://schemas.openxmlformats.org/presentationml/2006/main">
  <p:tag name="KSO_WM_DIAGRAM_VIRTUALLY_FRAME" val="{&quot;height&quot;:284.8209533691406,&quot;left&quot;:72.4,&quot;top&quot;:195.97503512645335,&quot;width&quot;:573.5777952755905}"/>
  <p:tag name="KSO_WM_UNIT_VALUE" val="123*113"/>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573_1*l_h_x*1_1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2.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3_1"/>
  <p:tag name="KSO_WM_TEMPLATE_CATEGORY" val="diagram"/>
  <p:tag name="KSO_WM_TEMPLATE_INDEX" val="20233573"/>
  <p:tag name="KSO_WM_UNIT_LAYERLEVEL" val="1_1_1"/>
  <p:tag name="KSO_WM_TAG_VERSION" val="3.0"/>
  <p:tag name="KSO_WM_BEAUTIFY_FLAG" val="#wm#"/>
  <p:tag name="KSO_WM_UNIT_VALUE" val="113*113"/>
  <p:tag name="KSO_WM_UNIT_TYPE" val="l_h_x"/>
  <p:tag name="KSO_WM_UNIT_INDEX" val="1_3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3.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4_1"/>
  <p:tag name="KSO_WM_TEMPLATE_CATEGORY" val="diagram"/>
  <p:tag name="KSO_WM_TEMPLATE_INDEX" val="20233573"/>
  <p:tag name="KSO_WM_UNIT_LAYERLEVEL" val="1_1_1"/>
  <p:tag name="KSO_WM_TAG_VERSION" val="3.0"/>
  <p:tag name="KSO_WM_BEAUTIFY_FLAG" val="#wm#"/>
  <p:tag name="KSO_WM_UNIT_VALUE" val="110*110"/>
  <p:tag name="KSO_WM_UNIT_TYPE" val="l_h_x"/>
  <p:tag name="KSO_WM_UNIT_INDEX" val="1_4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573_1*l_i*1_1"/>
  <p:tag name="KSO_WM_TEMPLATE_CATEGORY" val="diagram"/>
  <p:tag name="KSO_WM_TEMPLATE_INDEX" val="20233573"/>
  <p:tag name="KSO_WM_UNIT_LAYERLEVEL" val="1_1"/>
  <p:tag name="KSO_WM_TAG_VERSION" val="3.0"/>
  <p:tag name="KSO_WM_BEAUTIFY_FLAG" val="#wm#"/>
  <p:tag name="KSO_WM_UNIT_TYPE" val="l_i"/>
  <p:tag name="KSO_WM_UNIT_INDEX" val="1_1"/>
  <p:tag name="KSO_WM_DIAGRAM_VERSION" val="3"/>
  <p:tag name="KSO_WM_DIAGRAM_COLOR_TRICK" val="1"/>
  <p:tag name="KSO_WM_DIAGRAM_COLOR_TEXT_CAN_REMOVE" val="n"/>
  <p:tag name="KSO_WM_DIAGRAM_MAX_ITEMCNT" val="5"/>
  <p:tag name="KSO_WM_DIAGRAM_MIN_ITEMCNT" val="5"/>
  <p:tag name="KSO_WM_DIAGRAM_VIRTUALLY_FRAME" val="{&quot;height&quot;:284.8209533691406,&quot;left&quot;:72.4,&quot;top&quot;:195.97503512645335,&quot;width&quot;:573.5777952755905}"/>
  <p:tag name="KSO_WM_DIAGRAM_COLOR_MATCH_VALUE" val="{&quot;shape&quot;:{&quot;fill&quot;:{&quot;type&quot;:0},&quot;glow&quot;:{&quot;colorType&quot;:0},&quot;line&quot;:{&quot;solidLine&quot;:{&quot;brightness&quot;:0.15000000596046448,&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13"/>
  <p:tag name="KSO_WM_DIAGRAM_USE_COLOR_VALUE" val="{&quot;color_scheme&quot;:1,&quot;color_type&quot;:1,&quot;theme_color_indexes&quot;:[]}"/>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5092]}"/>
</p:tagLst>
</file>

<file path=ppt/tags/tag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702_4*n_h_i*1_1_1"/>
  <p:tag name="KSO_WM_TEMPLATE_CATEGORY" val="diagram"/>
  <p:tag name="KSO_WM_TEMPLATE_INDEX" val="20231702"/>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94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5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5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4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4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3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1996</Words>
  <Application>WPS 演示</Application>
  <PresentationFormat>宽屏</PresentationFormat>
  <Paragraphs>193</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Wingdings</vt:lpstr>
      <vt:lpstr>黑体</vt:lpstr>
      <vt:lpstr>Times New Roman</vt:lpstr>
      <vt:lpstr>微软雅黑</vt:lpstr>
      <vt:lpstr>Arial Unicode MS</vt:lpstr>
      <vt:lpstr>Calibri</vt:lpstr>
      <vt:lpstr>思源黑体 CN Medium</vt:lpstr>
      <vt:lpstr>WPS</vt:lpstr>
      <vt:lpstr>主讲老师：***（黑体 28号）</vt:lpstr>
      <vt:lpstr>PowerPoint 演示文稿</vt:lpstr>
      <vt:lpstr>PowerPoint 演示文稿</vt:lpstr>
      <vt:lpstr>PowerPoint 演示文稿</vt:lpstr>
      <vt:lpstr>PowerPoint 演示文稿</vt:lpstr>
      <vt:lpstr>PowerPoint 演示文稿</vt:lpstr>
      <vt:lpstr>PowerPoint 演示文稿</vt:lpstr>
      <vt:lpstr>单击此处编辑母版标题样式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一页风云散</cp:lastModifiedBy>
  <cp:revision>174</cp:revision>
  <dcterms:created xsi:type="dcterms:W3CDTF">2019-06-19T02:08:00Z</dcterms:created>
  <dcterms:modified xsi:type="dcterms:W3CDTF">2025-07-18T08:20:40Z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AD1C313D545444C1A0FFDBD6129B8F27_13</vt:lpwstr>
  </property>
</Properties>
</file>