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1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535E8-49A9-4D73-9E41-F2AFFB545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C91FF2-E9FE-4B01-99F6-31E532A34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999FC-22FA-459E-9BC6-81908EFA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5DE2-6146-4D9A-BF02-BDC27A4F749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8DC26D-50DA-4B2A-BBB4-2C9D27D6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93E56B-9ACB-4D37-AD81-C38E38CF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437E-4272-4B9B-9BC1-428181EF9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20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B1899-7156-453F-A6CD-78B77040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9BA50E-9570-4601-A601-3E3FAE7D9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BB26C-9C49-40E3-A652-DF2CA6151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5DE2-6146-4D9A-BF02-BDC27A4F749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0BF13-51CF-4D82-B95B-38101814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8CAE3-3426-4BFC-B4ED-6E4C86B2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437E-4272-4B9B-9BC1-428181EF9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5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EC354A-7836-4472-9773-107013B9D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46541B-ADE3-4783-8453-5863F93FA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9FB89-85C7-4349-BC8F-AE0C2CFA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5DE2-6146-4D9A-BF02-BDC27A4F749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21BAA0-0324-4C6C-9675-5EC3E734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23D359-3D3A-4AFF-9E86-7B61F76F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437E-4272-4B9B-9BC1-428181EF9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21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2A7A2-A9CD-4755-A18C-619D4ECB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3F1ED-B27D-4C6A-8134-EA03304B8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E0B1F-882F-4320-8851-5903DDFE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5DE2-6146-4D9A-BF02-BDC27A4F749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89659-EB6D-43AB-B51B-7132E393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81B64-68D9-40D7-BC90-2513552E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437E-4272-4B9B-9BC1-428181EF9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35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E3B00-7EB4-4E98-BCAB-11ADE0EA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CE5A95-0663-454D-AA25-41E98CC32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5CA8B-E455-4FFA-A259-2F4112F9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5DE2-6146-4D9A-BF02-BDC27A4F749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C64E3-AF50-4243-92F5-8F817794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D9E35-89B7-4764-9510-DEAFF857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437E-4272-4B9B-9BC1-428181EF9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70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FDBF16-7815-4BF1-9C3C-D4ACE35D3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1EF33-08CC-4C74-93AA-24F1200BD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6DBB1-D11F-455F-A83C-5ED14440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51A94-0482-4E41-A753-0040B9EE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5DE2-6146-4D9A-BF02-BDC27A4F749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B6A2B-0CDD-4990-948A-C2039C61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3992B8-D309-48F7-B858-19CA22840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437E-4272-4B9B-9BC1-428181EF9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3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DA1A9-687F-48F8-A2FB-064379F3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39810-C724-4DAD-AA3B-19AF8493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D662CD-C6A0-4D9F-8D51-189EB13EE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DDAB05-F3A7-4AE6-A282-3F4C8DF88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7EA4B5-E938-4E99-9554-ED5D574D4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ADCFE3-ABE5-4F6D-B848-E418F2AD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5DE2-6146-4D9A-BF02-BDC27A4F749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0A9486-A3ED-4F93-A87A-B1853716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80814D-3EA2-40D1-B9F7-DB18E99F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437E-4272-4B9B-9BC1-428181EF9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F13AD-69C0-46BB-A2FE-BA145185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635ECC-6398-4DCE-AD71-DB80D76C4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5DE2-6146-4D9A-BF02-BDC27A4F749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AB243D-581A-4C7E-90F5-1C0B3786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5D502-F9EE-49E4-925A-888CB348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437E-4272-4B9B-9BC1-428181EF9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4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B211E6-34BF-4EC8-9B43-A83E77724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5DE2-6146-4D9A-BF02-BDC27A4F749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229CA1-0CE2-460C-94D3-BDF9F940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25C421-E28F-4BEF-8EC7-C49BE971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437E-4272-4B9B-9BC1-428181EF9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0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80B8E-25B8-433B-8062-01C368D7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09C92-6B55-4EE3-B3F5-103A5C5D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21FF22-767A-4F8A-9FFF-3720A2C6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94ADC-1012-455B-A0DC-64847CF4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5DE2-6146-4D9A-BF02-BDC27A4F749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ADC1B-34B0-418B-B770-EAB222CF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92703-1022-4E0E-885F-765F758D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437E-4272-4B9B-9BC1-428181EF9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025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A78-7E7A-4D72-9654-5108835F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D8B117-4C83-4E33-8C2E-F1066D2B1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3E6D1C-5072-4D16-BD22-E5DDA4F21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AF0B8-31F4-494E-A0CA-EB950F220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05DE2-6146-4D9A-BF02-BDC27A4F749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F5F62-44FD-4423-AC21-5450520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EE00A1-54D9-453B-BA2F-34D3203AC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1437E-4272-4B9B-9BC1-428181EF9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6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51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096E94-B69E-464F-A064-FE34604F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3BD1B-003F-4005-97BB-E7A3AAD6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23BE2-2796-46D9-AE81-53CE18970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05DE2-6146-4D9A-BF02-BDC27A4F7496}" type="datetimeFigureOut">
              <a:rPr lang="zh-CN" altLang="en-US" smtClean="0"/>
              <a:t>2025/2/14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14B53-7E57-4E4D-A1EA-FF80038FA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A11A2C-E34E-4CC4-A6AE-8DEA71715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1437E-4272-4B9B-9BC1-428181EF9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E38F99A-5307-4367-A653-134E05CAAE3F}"/>
              </a:ext>
            </a:extLst>
          </p:cNvPr>
          <p:cNvSpPr/>
          <p:nvPr/>
        </p:nvSpPr>
        <p:spPr>
          <a:xfrm>
            <a:off x="0" y="1871980"/>
            <a:ext cx="12200890" cy="1902460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DD56EDB-2D7A-47E2-B3E6-6A42F589EE57}"/>
              </a:ext>
            </a:extLst>
          </p:cNvPr>
          <p:cNvSpPr>
            <a:spLocks noGrp="1"/>
          </p:cNvSpPr>
          <p:nvPr/>
        </p:nvSpPr>
        <p:spPr>
          <a:xfrm>
            <a:off x="1615440" y="2065020"/>
            <a:ext cx="8454390" cy="162242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第 一 章</a:t>
            </a:r>
            <a:r>
              <a:rPr lang="en-US" altLang="zh-CN" sz="4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48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操作系统概论</a:t>
            </a:r>
            <a:endParaRPr lang="zh-CN" altLang="en-US" sz="1800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8BDB176D-BA45-4008-9F46-459039482039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104515" y="4492625"/>
            <a:ext cx="1795731" cy="8197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主讲老师：</a:t>
            </a:r>
            <a:endParaRPr lang="zh-CN" altLang="en-US" sz="2800" dirty="0">
              <a:solidFill>
                <a:schemeClr val="accent3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12" name="图片 11" descr="9db26c9b4fadc5d84c4de0061d9375f1b5bf491d16316-jabknj">
            <a:extLst>
              <a:ext uri="{FF2B5EF4-FFF2-40B4-BE49-F238E27FC236}">
                <a16:creationId xmlns:a16="http://schemas.microsoft.com/office/drawing/2014/main" id="{073E257C-E660-4585-AD5E-A5D887DEF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440" y="4077335"/>
            <a:ext cx="1489075" cy="1489075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8B4E0BD8-7CCB-4488-92F8-CD3F9FA3ADF0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900246" y="4492625"/>
            <a:ext cx="2668294" cy="8197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老师姓名</a:t>
            </a:r>
          </a:p>
        </p:txBody>
      </p:sp>
    </p:spTree>
    <p:extLst>
      <p:ext uri="{BB962C8B-B14F-4D97-AF65-F5344CB8AC3E}">
        <p14:creationId xmlns:p14="http://schemas.microsoft.com/office/powerpoint/2010/main" val="3613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86765" y="1864360"/>
            <a:ext cx="316166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zh-CN" altLang="en-US" sz="4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目录</a:t>
            </a:r>
            <a:endParaRPr lang="zh-CN" altLang="en-US" sz="5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r"/>
            <a:r>
              <a:rPr lang="en-US" altLang="zh-CN" sz="4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CONTENTS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149725" y="1965960"/>
            <a:ext cx="0" cy="2831465"/>
          </a:xfrm>
          <a:prstGeom prst="line">
            <a:avLst/>
          </a:prstGeom>
          <a:ln w="41275">
            <a:solidFill>
              <a:srgbClr val="FAFAFA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AB83DDD-FBE9-4B6A-83E4-8057BB710BFA}"/>
              </a:ext>
            </a:extLst>
          </p:cNvPr>
          <p:cNvSpPr txBox="1"/>
          <p:nvPr/>
        </p:nvSpPr>
        <p:spPr>
          <a:xfrm>
            <a:off x="4522811" y="1864361"/>
            <a:ext cx="1526296" cy="597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第一节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3FCFC0-D636-4570-B733-860BFAB9AF0D}"/>
              </a:ext>
            </a:extLst>
          </p:cNvPr>
          <p:cNvSpPr txBox="1"/>
          <p:nvPr/>
        </p:nvSpPr>
        <p:spPr>
          <a:xfrm>
            <a:off x="5508714" y="1864360"/>
            <a:ext cx="2323333" cy="597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操作系统的概念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B6C024-DA22-41EC-A66B-C60637686051}"/>
              </a:ext>
            </a:extLst>
          </p:cNvPr>
          <p:cNvSpPr txBox="1"/>
          <p:nvPr/>
        </p:nvSpPr>
        <p:spPr>
          <a:xfrm>
            <a:off x="4522811" y="2455356"/>
            <a:ext cx="1526296" cy="597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第一节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25DBB1-241E-4F8C-8ED6-0CC4D2D864BF}"/>
              </a:ext>
            </a:extLst>
          </p:cNvPr>
          <p:cNvSpPr txBox="1"/>
          <p:nvPr/>
        </p:nvSpPr>
        <p:spPr>
          <a:xfrm>
            <a:off x="5508714" y="2455355"/>
            <a:ext cx="2323333" cy="597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操作系统的概念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D6663E-05B7-43F6-AE32-A974227FFD34}"/>
              </a:ext>
            </a:extLst>
          </p:cNvPr>
          <p:cNvSpPr txBox="1"/>
          <p:nvPr/>
        </p:nvSpPr>
        <p:spPr>
          <a:xfrm>
            <a:off x="4522811" y="3058920"/>
            <a:ext cx="1526296" cy="597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第一节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9815FD8-DBCB-431F-BE15-889693D9F09B}"/>
              </a:ext>
            </a:extLst>
          </p:cNvPr>
          <p:cNvSpPr txBox="1"/>
          <p:nvPr/>
        </p:nvSpPr>
        <p:spPr>
          <a:xfrm>
            <a:off x="5508714" y="3058919"/>
            <a:ext cx="2323333" cy="597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操作系统的概念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A283FE-50B7-49D4-B266-5AC5068ABBA4}"/>
              </a:ext>
            </a:extLst>
          </p:cNvPr>
          <p:cNvSpPr txBox="1"/>
          <p:nvPr/>
        </p:nvSpPr>
        <p:spPr>
          <a:xfrm>
            <a:off x="4522811" y="3643630"/>
            <a:ext cx="1526296" cy="597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第一节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343D7A-2DA5-416D-A255-F8765D7C2955}"/>
              </a:ext>
            </a:extLst>
          </p:cNvPr>
          <p:cNvSpPr txBox="1"/>
          <p:nvPr/>
        </p:nvSpPr>
        <p:spPr>
          <a:xfrm>
            <a:off x="5508714" y="3643629"/>
            <a:ext cx="2323333" cy="597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操作系统的概念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C93B57C-438A-4CED-89B3-36DD5568C601}"/>
              </a:ext>
            </a:extLst>
          </p:cNvPr>
          <p:cNvSpPr txBox="1"/>
          <p:nvPr/>
        </p:nvSpPr>
        <p:spPr>
          <a:xfrm>
            <a:off x="4522811" y="4210753"/>
            <a:ext cx="1526296" cy="597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第一节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F452A5-95D4-4169-9E51-757711D75B50}"/>
              </a:ext>
            </a:extLst>
          </p:cNvPr>
          <p:cNvSpPr txBox="1"/>
          <p:nvPr/>
        </p:nvSpPr>
        <p:spPr>
          <a:xfrm>
            <a:off x="5508714" y="4210752"/>
            <a:ext cx="2323333" cy="5972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操作系统的概念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A498722-AEE4-4180-A2EB-255DAD7E69E5}"/>
              </a:ext>
            </a:extLst>
          </p:cNvPr>
          <p:cNvCxnSpPr/>
          <p:nvPr/>
        </p:nvCxnSpPr>
        <p:spPr>
          <a:xfrm flipV="1">
            <a:off x="791210" y="1311910"/>
            <a:ext cx="9491345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DCF5FD0-098E-444C-AD27-4541A3F57671}"/>
              </a:ext>
            </a:extLst>
          </p:cNvPr>
          <p:cNvSpPr txBox="1"/>
          <p:nvPr/>
        </p:nvSpPr>
        <p:spPr>
          <a:xfrm>
            <a:off x="642620" y="273050"/>
            <a:ext cx="47205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学习目的与要求</a:t>
            </a:r>
          </a:p>
        </p:txBody>
      </p:sp>
      <p:pic>
        <p:nvPicPr>
          <p:cNvPr id="22" name="图片 21" descr="b3bfcdd22dec8ea6f35e0fcb7b2b407c544e4d6643ec-5wJT3o_fw1200">
            <a:extLst>
              <a:ext uri="{FF2B5EF4-FFF2-40B4-BE49-F238E27FC236}">
                <a16:creationId xmlns:a16="http://schemas.microsoft.com/office/drawing/2014/main" id="{EBACAE8F-251B-48F2-A3FA-3A0814E02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10" y="259715"/>
            <a:ext cx="553720" cy="843280"/>
          </a:xfrm>
          <a:prstGeom prst="rect">
            <a:avLst/>
          </a:prstGeom>
        </p:spPr>
      </p:pic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A97570D0-6E24-48DE-8D09-A9A1ED077707}"/>
              </a:ext>
            </a:extLst>
          </p:cNvPr>
          <p:cNvSpPr txBox="1">
            <a:spLocks/>
          </p:cNvSpPr>
          <p:nvPr/>
        </p:nvSpPr>
        <p:spPr>
          <a:xfrm>
            <a:off x="642909" y="1636702"/>
            <a:ext cx="9639645" cy="4961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sz="5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理解计算机系统的组成；</a:t>
            </a:r>
          </a:p>
          <a:p>
            <a:pPr marL="285750" indent="-285750" algn="l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sz="5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熟悉操作系统的基本概念、作用和特征；</a:t>
            </a:r>
          </a:p>
          <a:p>
            <a:pPr marL="285750" indent="-285750" algn="l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sz="5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掌握操作系统的体系结构和基本功能；</a:t>
            </a:r>
          </a:p>
          <a:p>
            <a:pPr marL="285750" indent="-285750" algn="l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sz="5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理解计算机操作系统按照不同应用方式的种类划分；</a:t>
            </a:r>
          </a:p>
          <a:p>
            <a:pPr marL="285750" indent="-285750" algn="l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sz="5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了解操作系统的发展过程；</a:t>
            </a:r>
            <a:endParaRPr lang="en-US" altLang="zh-CN" sz="55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 algn="l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sz="5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熟悉常用操作系统的结构设计方法；</a:t>
            </a:r>
          </a:p>
          <a:p>
            <a:pPr marL="285750" indent="-285750" algn="l">
              <a:lnSpc>
                <a:spcPct val="170000"/>
              </a:lnSpc>
              <a:buFont typeface="Wingdings" panose="05000000000000000000" pitchFamily="2" charset="2"/>
              <a:buChar char="p"/>
            </a:pPr>
            <a:r>
              <a:rPr lang="zh-CN" altLang="en-US" sz="55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了解操作系统的启动过程。</a:t>
            </a:r>
          </a:p>
          <a:p>
            <a:pPr marL="285750" indent="-285750" algn="l">
              <a:lnSpc>
                <a:spcPct val="170000"/>
              </a:lnSpc>
              <a:buFont typeface="Wingdings" panose="05000000000000000000" pitchFamily="2" charset="2"/>
              <a:buChar char="p"/>
            </a:pP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57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9db26c9b4fadc5d84c4de0061d9375f1b5bf491d16316-jabknj">
            <a:extLst>
              <a:ext uri="{FF2B5EF4-FFF2-40B4-BE49-F238E27FC236}">
                <a16:creationId xmlns:a16="http://schemas.microsoft.com/office/drawing/2014/main" id="{AAD60D1F-401C-43F2-A144-974AA50FD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85" y="2501265"/>
            <a:ext cx="1489075" cy="1489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6E3E3F8-7994-4DBA-B0E9-85894C426EA8}"/>
              </a:ext>
            </a:extLst>
          </p:cNvPr>
          <p:cNvSpPr txBox="1"/>
          <p:nvPr/>
        </p:nvSpPr>
        <p:spPr>
          <a:xfrm>
            <a:off x="4564380" y="2892425"/>
            <a:ext cx="501571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操作系统的概念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EF76E1-B177-4F40-8C5D-697ED4BB0A8A}"/>
              </a:ext>
            </a:extLst>
          </p:cNvPr>
          <p:cNvSpPr txBox="1"/>
          <p:nvPr/>
        </p:nvSpPr>
        <p:spPr>
          <a:xfrm>
            <a:off x="2334260" y="2892425"/>
            <a:ext cx="223012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第一节</a:t>
            </a:r>
            <a:endParaRPr lang="zh-CN" altLang="en-US" sz="4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23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A498722-AEE4-4180-A2EB-255DAD7E69E5}"/>
              </a:ext>
            </a:extLst>
          </p:cNvPr>
          <p:cNvCxnSpPr/>
          <p:nvPr/>
        </p:nvCxnSpPr>
        <p:spPr>
          <a:xfrm flipV="1">
            <a:off x="791210" y="1311910"/>
            <a:ext cx="9491345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A97570D0-6E24-48DE-8D09-A9A1ED077707}"/>
              </a:ext>
            </a:extLst>
          </p:cNvPr>
          <p:cNvSpPr txBox="1">
            <a:spLocks/>
          </p:cNvSpPr>
          <p:nvPr/>
        </p:nvSpPr>
        <p:spPr>
          <a:xfrm>
            <a:off x="642909" y="1636702"/>
            <a:ext cx="9639645" cy="4961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一、计算机系统</a:t>
            </a:r>
            <a:endParaRPr lang="en-US" altLang="zh-CN" sz="20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2000" kern="1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计算机系统是一种按用户的要求接收和存储信息、自动进行数据处理并输出结果信息的系统</a:t>
            </a:r>
            <a:r>
              <a:rPr lang="zh-CN" altLang="en-US" sz="2000" kern="1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zh-CN" sz="2000" kern="1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包括硬件（子）系统和软件（子）系统。</a:t>
            </a:r>
            <a:endParaRPr lang="en-US" altLang="zh-CN" sz="2000" kern="1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单选题：进程控制的主要任务是创建进程、撤销结束的进程以及控制进程运行时的各种（    ）</a:t>
            </a: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A.进程同步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B.进程调度</a:t>
            </a: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C.进程间通信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D.状态转换</a:t>
            </a:r>
            <a:endParaRPr lang="en-US" altLang="zh-CN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答案：D</a:t>
            </a:r>
            <a:endParaRPr lang="en-US" altLang="zh-CN" sz="20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答案解析：进程控制的功能主要包括创建进程、撤销结束的进程以及控制进程运行时的各种状态转换。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6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zh-CN" sz="2000" kern="1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书本">
            <a:extLst>
              <a:ext uri="{FF2B5EF4-FFF2-40B4-BE49-F238E27FC236}">
                <a16:creationId xmlns:a16="http://schemas.microsoft.com/office/drawing/2014/main" id="{99DC140B-89C5-4912-8003-CE7246FC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210" y="442595"/>
            <a:ext cx="803910" cy="80391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C1A25A3-95C4-43C5-B773-3C723E34D60E}"/>
              </a:ext>
            </a:extLst>
          </p:cNvPr>
          <p:cNvSpPr txBox="1"/>
          <p:nvPr/>
        </p:nvSpPr>
        <p:spPr>
          <a:xfrm>
            <a:off x="3855722" y="442595"/>
            <a:ext cx="7706993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操作系统的概念</a:t>
            </a:r>
            <a:endParaRPr lang="zh-CN" altLang="en-US" sz="4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4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3AC855-C980-4825-8717-96030B44985E}"/>
              </a:ext>
            </a:extLst>
          </p:cNvPr>
          <p:cNvSpPr txBox="1"/>
          <p:nvPr/>
        </p:nvSpPr>
        <p:spPr>
          <a:xfrm>
            <a:off x="1610361" y="442595"/>
            <a:ext cx="223012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第一节</a:t>
            </a:r>
            <a:endParaRPr lang="zh-CN" altLang="en-US" sz="4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451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A498722-AEE4-4180-A2EB-255DAD7E69E5}"/>
              </a:ext>
            </a:extLst>
          </p:cNvPr>
          <p:cNvCxnSpPr/>
          <p:nvPr/>
        </p:nvCxnSpPr>
        <p:spPr>
          <a:xfrm flipV="1">
            <a:off x="791210" y="1311910"/>
            <a:ext cx="9491345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 descr="书本">
            <a:extLst>
              <a:ext uri="{FF2B5EF4-FFF2-40B4-BE49-F238E27FC236}">
                <a16:creationId xmlns:a16="http://schemas.microsoft.com/office/drawing/2014/main" id="{99DC140B-89C5-4912-8003-CE7246FCA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1210" y="442595"/>
            <a:ext cx="803910" cy="8039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130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A498722-AEE4-4180-A2EB-255DAD7E69E5}"/>
              </a:ext>
            </a:extLst>
          </p:cNvPr>
          <p:cNvCxnSpPr/>
          <p:nvPr/>
        </p:nvCxnSpPr>
        <p:spPr>
          <a:xfrm flipV="1">
            <a:off x="791210" y="1311910"/>
            <a:ext cx="9491345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内容占位符 5">
            <a:extLst>
              <a:ext uri="{FF2B5EF4-FFF2-40B4-BE49-F238E27FC236}">
                <a16:creationId xmlns:a16="http://schemas.microsoft.com/office/drawing/2014/main" id="{A97570D0-6E24-48DE-8D09-A9A1ED077707}"/>
              </a:ext>
            </a:extLst>
          </p:cNvPr>
          <p:cNvSpPr txBox="1">
            <a:spLocks/>
          </p:cNvSpPr>
          <p:nvPr/>
        </p:nvSpPr>
        <p:spPr>
          <a:xfrm>
            <a:off x="642909" y="1636702"/>
            <a:ext cx="9639645" cy="4961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buNone/>
            </a:pPr>
            <a:endParaRPr lang="zh-CN" altLang="zh-CN" sz="2000" kern="1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书本">
            <a:extLst>
              <a:ext uri="{FF2B5EF4-FFF2-40B4-BE49-F238E27FC236}">
                <a16:creationId xmlns:a16="http://schemas.microsoft.com/office/drawing/2014/main" id="{99DC140B-89C5-4912-8003-CE7246FCA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210" y="442595"/>
            <a:ext cx="803910" cy="8039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61DD27-01DA-42E6-AD8D-77F7C633279F}"/>
              </a:ext>
            </a:extLst>
          </p:cNvPr>
          <p:cNvSpPr txBox="1"/>
          <p:nvPr/>
        </p:nvSpPr>
        <p:spPr>
          <a:xfrm>
            <a:off x="1610361" y="442595"/>
            <a:ext cx="2230120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第一节</a:t>
            </a:r>
            <a:endParaRPr lang="zh-CN" altLang="en-US" sz="4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C78CF3-BBBC-4DC7-A34D-355A5F154ECE}"/>
              </a:ext>
            </a:extLst>
          </p:cNvPr>
          <p:cNvSpPr txBox="1"/>
          <p:nvPr/>
        </p:nvSpPr>
        <p:spPr>
          <a:xfrm>
            <a:off x="3855722" y="442595"/>
            <a:ext cx="7706993" cy="655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操作系统的概念</a:t>
            </a:r>
            <a:endParaRPr lang="zh-CN" altLang="en-US" sz="4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48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 1">
            <a:extLst>
              <a:ext uri="{FF2B5EF4-FFF2-40B4-BE49-F238E27FC236}">
                <a16:creationId xmlns:a16="http://schemas.microsoft.com/office/drawing/2014/main" id="{83853611-3CC8-499F-8214-27F440D46AA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663963" y="2546165"/>
            <a:ext cx="3745838" cy="176566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感谢观看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71501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219</Words>
  <Application>Microsoft Office PowerPoint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</cp:revision>
  <dcterms:created xsi:type="dcterms:W3CDTF">2025-02-14T12:55:20Z</dcterms:created>
  <dcterms:modified xsi:type="dcterms:W3CDTF">2025-02-14T13:22:13Z</dcterms:modified>
</cp:coreProperties>
</file>