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23" r:id="rId2"/>
    <p:sldId id="625" r:id="rId3"/>
    <p:sldId id="626" r:id="rId4"/>
    <p:sldId id="627" r:id="rId5"/>
    <p:sldId id="628" r:id="rId6"/>
    <p:sldId id="629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XIAOHUA" initials="XZ" lastIdx="1" clrIdx="0">
    <p:extLst>
      <p:ext uri="{19B8F6BF-5375-455C-9EA6-DF929625EA0E}">
        <p15:presenceInfo xmlns:p15="http://schemas.microsoft.com/office/powerpoint/2012/main" userId="S::ZHANGXIAOHUA@gingerzhuzhu.onmicrosoft.com::89cd5f0c-7311-40aa-a8f3-ff3f2ff6b0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462" autoAdjust="0"/>
  </p:normalViewPr>
  <p:slideViewPr>
    <p:cSldViewPr snapToGrid="0">
      <p:cViewPr varScale="1">
        <p:scale>
          <a:sx n="101" d="100"/>
          <a:sy n="101" d="100"/>
        </p:scale>
        <p:origin x="22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41CA-4FCA-454B-9C91-462C0EDD3E7F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CF8F-79B3-4F42-9353-F1B9603E6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8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1CF8F-79B3-4F42-9353-F1B9603E6A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9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05E4-9CFC-4273-B4B0-D58A3F0052E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E9BE-65EB-4A00-8DFC-616C92BDE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png"/><Relationship Id="rId5" Type="http://schemas.openxmlformats.org/officeDocument/2006/relationships/tags" Target="../tags/tag5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B715FA0-84EE-046A-0353-1B6C508EDC83}"/>
              </a:ext>
            </a:extLst>
          </p:cNvPr>
          <p:cNvSpPr/>
          <p:nvPr/>
        </p:nvSpPr>
        <p:spPr>
          <a:xfrm>
            <a:off x="0" y="1414254"/>
            <a:ext cx="5135911" cy="5472258"/>
          </a:xfrm>
          <a:custGeom>
            <a:avLst/>
            <a:gdLst>
              <a:gd name="connsiteX0" fmla="*/ 1255550 w 5135911"/>
              <a:gd name="connsiteY0" fmla="*/ 0 h 5472258"/>
              <a:gd name="connsiteX1" fmla="*/ 5135911 w 5135911"/>
              <a:gd name="connsiteY1" fmla="*/ 3880362 h 5472258"/>
              <a:gd name="connsiteX2" fmla="*/ 4830973 w 5135911"/>
              <a:gd name="connsiteY2" fmla="*/ 5390773 h 5472258"/>
              <a:gd name="connsiteX3" fmla="*/ 4794135 w 5135911"/>
              <a:gd name="connsiteY3" fmla="*/ 5472258 h 5472258"/>
              <a:gd name="connsiteX4" fmla="*/ 0 w 5135911"/>
              <a:gd name="connsiteY4" fmla="*/ 5472258 h 5472258"/>
              <a:gd name="connsiteX5" fmla="*/ 0 w 5135911"/>
              <a:gd name="connsiteY5" fmla="*/ 208848 h 5472258"/>
              <a:gd name="connsiteX6" fmla="*/ 101649 w 5135911"/>
              <a:gd name="connsiteY6" fmla="*/ 174454 h 5472258"/>
              <a:gd name="connsiteX7" fmla="*/ 1255550 w 5135911"/>
              <a:gd name="connsiteY7" fmla="*/ 0 h 547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5911" h="5472258">
                <a:moveTo>
                  <a:pt x="1255550" y="0"/>
                </a:moveTo>
                <a:cubicBezTo>
                  <a:pt x="3398614" y="0"/>
                  <a:pt x="5135911" y="1737297"/>
                  <a:pt x="5135911" y="3880362"/>
                </a:cubicBezTo>
                <a:cubicBezTo>
                  <a:pt x="5135911" y="4416128"/>
                  <a:pt x="5027330" y="4926533"/>
                  <a:pt x="4830973" y="5390773"/>
                </a:cubicBezTo>
                <a:lnTo>
                  <a:pt x="4794135" y="5472258"/>
                </a:lnTo>
                <a:lnTo>
                  <a:pt x="0" y="5472258"/>
                </a:lnTo>
                <a:lnTo>
                  <a:pt x="0" y="208848"/>
                </a:lnTo>
                <a:lnTo>
                  <a:pt x="101649" y="174454"/>
                </a:lnTo>
                <a:cubicBezTo>
                  <a:pt x="466166" y="61077"/>
                  <a:pt x="853726" y="0"/>
                  <a:pt x="1255550" y="0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1D293A-91CF-F14C-6348-677FF5630537}"/>
              </a:ext>
            </a:extLst>
          </p:cNvPr>
          <p:cNvSpPr/>
          <p:nvPr/>
        </p:nvSpPr>
        <p:spPr>
          <a:xfrm rot="18000000">
            <a:off x="8402343" y="3762278"/>
            <a:ext cx="4103127" cy="4089800"/>
          </a:xfrm>
          <a:custGeom>
            <a:avLst/>
            <a:gdLst>
              <a:gd name="connsiteX0" fmla="*/ 3807869 w 4103127"/>
              <a:gd name="connsiteY0" fmla="*/ 1280262 h 4089800"/>
              <a:gd name="connsiteX1" fmla="*/ 4103127 w 4103127"/>
              <a:gd name="connsiteY1" fmla="*/ 2446326 h 4089800"/>
              <a:gd name="connsiteX2" fmla="*/ 4074940 w 4103127"/>
              <a:gd name="connsiteY2" fmla="*/ 2818878 h 4089800"/>
              <a:gd name="connsiteX3" fmla="*/ 4060987 w 4103127"/>
              <a:gd name="connsiteY3" fmla="*/ 2891737 h 4089800"/>
              <a:gd name="connsiteX4" fmla="*/ 1985880 w 4103127"/>
              <a:gd name="connsiteY4" fmla="*/ 4089800 h 4089800"/>
              <a:gd name="connsiteX5" fmla="*/ 0 w 4103127"/>
              <a:gd name="connsiteY5" fmla="*/ 650154 h 4089800"/>
              <a:gd name="connsiteX6" fmla="*/ 100710 w 4103127"/>
              <a:gd name="connsiteY6" fmla="*/ 558622 h 4089800"/>
              <a:gd name="connsiteX7" fmla="*/ 1656801 w 4103127"/>
              <a:gd name="connsiteY7" fmla="*/ 0 h 4089800"/>
              <a:gd name="connsiteX8" fmla="*/ 3807869 w 4103127"/>
              <a:gd name="connsiteY8" fmla="*/ 1280262 h 408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127" h="4089800">
                <a:moveTo>
                  <a:pt x="3807869" y="1280262"/>
                </a:moveTo>
                <a:cubicBezTo>
                  <a:pt x="3996168" y="1626890"/>
                  <a:pt x="4103127" y="2024117"/>
                  <a:pt x="4103127" y="2446326"/>
                </a:cubicBezTo>
                <a:cubicBezTo>
                  <a:pt x="4103127" y="2572989"/>
                  <a:pt x="4093501" y="2697403"/>
                  <a:pt x="4074940" y="2818878"/>
                </a:cubicBezTo>
                <a:lnTo>
                  <a:pt x="4060987" y="2891737"/>
                </a:lnTo>
                <a:lnTo>
                  <a:pt x="1985880" y="4089800"/>
                </a:lnTo>
                <a:lnTo>
                  <a:pt x="0" y="650154"/>
                </a:lnTo>
                <a:lnTo>
                  <a:pt x="100710" y="558622"/>
                </a:lnTo>
                <a:cubicBezTo>
                  <a:pt x="523580" y="209639"/>
                  <a:pt x="1065708" y="0"/>
                  <a:pt x="1656801" y="0"/>
                </a:cubicBezTo>
                <a:cubicBezTo>
                  <a:pt x="2585661" y="0"/>
                  <a:pt x="3393610" y="517680"/>
                  <a:pt x="3807869" y="128026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6733266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2"/>
            </p:custDataLst>
          </p:nvPr>
        </p:nvSpPr>
        <p:spPr>
          <a:xfrm>
            <a:off x="6880337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8872744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 1"/>
          <p:cNvSpPr txBox="1"/>
          <p:nvPr>
            <p:custDataLst>
              <p:tags r:id="rId4"/>
            </p:custDataLst>
          </p:nvPr>
        </p:nvSpPr>
        <p:spPr>
          <a:xfrm>
            <a:off x="5565687" y="1164604"/>
            <a:ext cx="5447171" cy="244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92500"/>
          </a:bodyPr>
          <a:lstStyle/>
          <a:p>
            <a:pPr algn="r"/>
            <a:r>
              <a:rPr lang="en-US" altLang="zh-CN" sz="72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endParaRPr lang="en-US" altLang="zh-CN" sz="7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7200" b="1" dirty="0">
                <a:latin typeface="微软雅黑" panose="020B0503020204020204" charset="-122"/>
                <a:ea typeface="微软雅黑" panose="020B0503020204020204" charset="-122"/>
              </a:rPr>
              <a:t>示例文档模版</a:t>
            </a:r>
            <a:endParaRPr lang="zh-CN" altLang="en-US" sz="7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 2"/>
          <p:cNvSpPr txBox="1"/>
          <p:nvPr>
            <p:custDataLst>
              <p:tags r:id="rId5"/>
            </p:custDataLst>
          </p:nvPr>
        </p:nvSpPr>
        <p:spPr>
          <a:xfrm>
            <a:off x="556532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</a:p>
        </p:txBody>
      </p:sp>
      <p:sp>
        <p:nvSpPr>
          <p:cNvPr id="13" name="文本 4"/>
          <p:cNvSpPr txBox="1"/>
          <p:nvPr>
            <p:custDataLst>
              <p:tags r:id="rId6"/>
            </p:custDataLst>
          </p:nvPr>
        </p:nvSpPr>
        <p:spPr>
          <a:xfrm>
            <a:off x="9002507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2D9C409-1FCA-CE5F-5969-84208CFC06F3}"/>
              </a:ext>
            </a:extLst>
          </p:cNvPr>
          <p:cNvSpPr/>
          <p:nvPr/>
        </p:nvSpPr>
        <p:spPr>
          <a:xfrm>
            <a:off x="1168506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0C00798-886B-8F26-F2C6-787ABB9A9B7E}"/>
              </a:ext>
            </a:extLst>
          </p:cNvPr>
          <p:cNvSpPr/>
          <p:nvPr/>
        </p:nvSpPr>
        <p:spPr>
          <a:xfrm>
            <a:off x="0" y="1442763"/>
            <a:ext cx="3961891" cy="5415239"/>
          </a:xfrm>
          <a:custGeom>
            <a:avLst/>
            <a:gdLst>
              <a:gd name="connsiteX0" fmla="*/ 301772 w 3961891"/>
              <a:gd name="connsiteY0" fmla="*/ 0 h 5415239"/>
              <a:gd name="connsiteX1" fmla="*/ 3961891 w 3961891"/>
              <a:gd name="connsiteY1" fmla="*/ 3660119 h 5415239"/>
              <a:gd name="connsiteX2" fmla="*/ 3520135 w 3961891"/>
              <a:gd name="connsiteY2" fmla="*/ 5404750 h 5415239"/>
              <a:gd name="connsiteX3" fmla="*/ 3513762 w 3961891"/>
              <a:gd name="connsiteY3" fmla="*/ 5415239 h 5415239"/>
              <a:gd name="connsiteX4" fmla="*/ 0 w 3961891"/>
              <a:gd name="connsiteY4" fmla="*/ 5415239 h 5415239"/>
              <a:gd name="connsiteX5" fmla="*/ 0 w 3961891"/>
              <a:gd name="connsiteY5" fmla="*/ 13388 h 5415239"/>
              <a:gd name="connsiteX6" fmla="*/ 113423 w 3961891"/>
              <a:gd name="connsiteY6" fmla="*/ 4763 h 5415239"/>
              <a:gd name="connsiteX7" fmla="*/ 301772 w 3961891"/>
              <a:gd name="connsiteY7" fmla="*/ 0 h 541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891" h="5415239">
                <a:moveTo>
                  <a:pt x="301772" y="0"/>
                </a:moveTo>
                <a:cubicBezTo>
                  <a:pt x="2323200" y="0"/>
                  <a:pt x="3961891" y="1638691"/>
                  <a:pt x="3961891" y="3660119"/>
                </a:cubicBezTo>
                <a:cubicBezTo>
                  <a:pt x="3961891" y="4291816"/>
                  <a:pt x="3801863" y="4886135"/>
                  <a:pt x="3520135" y="5404750"/>
                </a:cubicBezTo>
                <a:lnTo>
                  <a:pt x="3513762" y="5415239"/>
                </a:lnTo>
                <a:lnTo>
                  <a:pt x="0" y="5415239"/>
                </a:lnTo>
                <a:lnTo>
                  <a:pt x="0" y="13388"/>
                </a:lnTo>
                <a:lnTo>
                  <a:pt x="113423" y="4763"/>
                </a:lnTo>
                <a:cubicBezTo>
                  <a:pt x="175807" y="1601"/>
                  <a:pt x="238602" y="0"/>
                  <a:pt x="301772" y="0"/>
                </a:cubicBezTo>
                <a:close/>
              </a:path>
            </a:pathLst>
          </a:cu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7D9C3D9-23BC-C454-8F3A-860618BE79DD}"/>
              </a:ext>
            </a:extLst>
          </p:cNvPr>
          <p:cNvSpPr/>
          <p:nvPr/>
        </p:nvSpPr>
        <p:spPr>
          <a:xfrm>
            <a:off x="0" y="0"/>
            <a:ext cx="2632634" cy="2488804"/>
          </a:xfrm>
          <a:custGeom>
            <a:avLst/>
            <a:gdLst>
              <a:gd name="connsiteX0" fmla="*/ 0 w 2632634"/>
              <a:gd name="connsiteY0" fmla="*/ 0 h 2488804"/>
              <a:gd name="connsiteX1" fmla="*/ 2486695 w 2632634"/>
              <a:gd name="connsiteY1" fmla="*/ 0 h 2488804"/>
              <a:gd name="connsiteX2" fmla="*/ 2492537 w 2632634"/>
              <a:gd name="connsiteY2" fmla="*/ 12127 h 2488804"/>
              <a:gd name="connsiteX3" fmla="*/ 2632634 w 2632634"/>
              <a:gd name="connsiteY3" fmla="*/ 706054 h 2488804"/>
              <a:gd name="connsiteX4" fmla="*/ 849884 w 2632634"/>
              <a:gd name="connsiteY4" fmla="*/ 2488804 h 2488804"/>
              <a:gd name="connsiteX5" fmla="*/ 119 w 2632634"/>
              <a:gd name="connsiteY5" fmla="*/ 2273636 h 2488804"/>
              <a:gd name="connsiteX6" fmla="*/ 0 w 2632634"/>
              <a:gd name="connsiteY6" fmla="*/ 2273564 h 248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634" h="2488804">
                <a:moveTo>
                  <a:pt x="0" y="0"/>
                </a:moveTo>
                <a:lnTo>
                  <a:pt x="2486695" y="0"/>
                </a:lnTo>
                <a:lnTo>
                  <a:pt x="2492537" y="12127"/>
                </a:lnTo>
                <a:cubicBezTo>
                  <a:pt x="2582749" y="225412"/>
                  <a:pt x="2632634" y="459908"/>
                  <a:pt x="2632634" y="706054"/>
                </a:cubicBezTo>
                <a:cubicBezTo>
                  <a:pt x="2632634" y="1690640"/>
                  <a:pt x="1834470" y="2488804"/>
                  <a:pt x="849884" y="2488804"/>
                </a:cubicBezTo>
                <a:cubicBezTo>
                  <a:pt x="542201" y="2488804"/>
                  <a:pt x="252723" y="2410859"/>
                  <a:pt x="119" y="2273636"/>
                </a:cubicBezTo>
                <a:lnTo>
                  <a:pt x="0" y="227356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EF401ED-267A-3E2F-F844-E35CE43BA99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839" y="455456"/>
            <a:ext cx="2227385" cy="316004"/>
          </a:xfrm>
          <a:prstGeom prst="rect">
            <a:avLst/>
          </a:prstGeom>
        </p:spPr>
      </p:pic>
      <p:grpSp>
        <p:nvGrpSpPr>
          <p:cNvPr id="2" name="示例说明">
            <a:extLst>
              <a:ext uri="{FF2B5EF4-FFF2-40B4-BE49-F238E27FC236}">
                <a16:creationId xmlns:a16="http://schemas.microsoft.com/office/drawing/2014/main" id="{086F6E02-138D-C547-CBA5-8BAC398715D4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39" name="示例说明">
              <a:extLst>
                <a:ext uri="{FF2B5EF4-FFF2-40B4-BE49-F238E27FC236}">
                  <a16:creationId xmlns:a16="http://schemas.microsoft.com/office/drawing/2014/main" id="{A618B182-76A4-851D-6255-ADDF66CBC9AF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示例说明">
              <a:extLst>
                <a:ext uri="{FF2B5EF4-FFF2-40B4-BE49-F238E27FC236}">
                  <a16:creationId xmlns:a16="http://schemas.microsoft.com/office/drawing/2014/main" id="{91FF5CAB-EED0-9C0E-2683-C75F9FD5344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-4374557" y="402918"/>
              <a:ext cx="2084574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封面</a:t>
              </a:r>
            </a:p>
          </p:txBody>
        </p:sp>
        <p:sp>
          <p:nvSpPr>
            <p:cNvPr id="43" name="示例说明">
              <a:extLst>
                <a:ext uri="{FF2B5EF4-FFF2-40B4-BE49-F238E27FC236}">
                  <a16:creationId xmlns:a16="http://schemas.microsoft.com/office/drawing/2014/main" id="{E1DB8D0D-94EF-5564-94C3-18BF03EDCFC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-4374556" y="1414254"/>
              <a:ext cx="3868792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封面页是</a:t>
              </a:r>
              <a:r>
                <a:rPr lang="en-US" altLang="zh-CN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的第一页，用于展示演示文稿的标题、副标题、作者信息、日期以及图片或公司标志（按需提供）。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示例说明">
              <a:extLst>
                <a:ext uri="{FF2B5EF4-FFF2-40B4-BE49-F238E27FC236}">
                  <a16:creationId xmlns:a16="http://schemas.microsoft.com/office/drawing/2014/main" id="{BC39278C-6EC2-C98F-78F0-0BA39FB0453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0908D35-8862-3D87-732E-1D3463582A27}"/>
              </a:ext>
            </a:extLst>
          </p:cNvPr>
          <p:cNvSpPr/>
          <p:nvPr/>
        </p:nvSpPr>
        <p:spPr>
          <a:xfrm>
            <a:off x="0" y="1414254"/>
            <a:ext cx="5135911" cy="5472258"/>
          </a:xfrm>
          <a:custGeom>
            <a:avLst/>
            <a:gdLst>
              <a:gd name="connsiteX0" fmla="*/ 1255550 w 5135911"/>
              <a:gd name="connsiteY0" fmla="*/ 0 h 5472258"/>
              <a:gd name="connsiteX1" fmla="*/ 5135911 w 5135911"/>
              <a:gd name="connsiteY1" fmla="*/ 3880362 h 5472258"/>
              <a:gd name="connsiteX2" fmla="*/ 4830973 w 5135911"/>
              <a:gd name="connsiteY2" fmla="*/ 5390773 h 5472258"/>
              <a:gd name="connsiteX3" fmla="*/ 4794135 w 5135911"/>
              <a:gd name="connsiteY3" fmla="*/ 5472258 h 5472258"/>
              <a:gd name="connsiteX4" fmla="*/ 0 w 5135911"/>
              <a:gd name="connsiteY4" fmla="*/ 5472258 h 5472258"/>
              <a:gd name="connsiteX5" fmla="*/ 0 w 5135911"/>
              <a:gd name="connsiteY5" fmla="*/ 208848 h 5472258"/>
              <a:gd name="connsiteX6" fmla="*/ 101649 w 5135911"/>
              <a:gd name="connsiteY6" fmla="*/ 174454 h 5472258"/>
              <a:gd name="connsiteX7" fmla="*/ 1255550 w 5135911"/>
              <a:gd name="connsiteY7" fmla="*/ 0 h 547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5911" h="5472258">
                <a:moveTo>
                  <a:pt x="1255550" y="0"/>
                </a:moveTo>
                <a:cubicBezTo>
                  <a:pt x="3398614" y="0"/>
                  <a:pt x="5135911" y="1737297"/>
                  <a:pt x="5135911" y="3880362"/>
                </a:cubicBezTo>
                <a:cubicBezTo>
                  <a:pt x="5135911" y="4416128"/>
                  <a:pt x="5027330" y="4926533"/>
                  <a:pt x="4830973" y="5390773"/>
                </a:cubicBezTo>
                <a:lnTo>
                  <a:pt x="4794135" y="5472258"/>
                </a:lnTo>
                <a:lnTo>
                  <a:pt x="0" y="5472258"/>
                </a:lnTo>
                <a:lnTo>
                  <a:pt x="0" y="208848"/>
                </a:lnTo>
                <a:lnTo>
                  <a:pt x="101649" y="174454"/>
                </a:lnTo>
                <a:cubicBezTo>
                  <a:pt x="466166" y="61077"/>
                  <a:pt x="853726" y="0"/>
                  <a:pt x="1255550" y="0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0DB5C3B-0CF2-0911-3CC2-84092D2A45C3}"/>
              </a:ext>
            </a:extLst>
          </p:cNvPr>
          <p:cNvSpPr/>
          <p:nvPr/>
        </p:nvSpPr>
        <p:spPr>
          <a:xfrm>
            <a:off x="0" y="0"/>
            <a:ext cx="2632634" cy="2488804"/>
          </a:xfrm>
          <a:custGeom>
            <a:avLst/>
            <a:gdLst>
              <a:gd name="connsiteX0" fmla="*/ 0 w 2632634"/>
              <a:gd name="connsiteY0" fmla="*/ 0 h 2488804"/>
              <a:gd name="connsiteX1" fmla="*/ 2486695 w 2632634"/>
              <a:gd name="connsiteY1" fmla="*/ 0 h 2488804"/>
              <a:gd name="connsiteX2" fmla="*/ 2492537 w 2632634"/>
              <a:gd name="connsiteY2" fmla="*/ 12127 h 2488804"/>
              <a:gd name="connsiteX3" fmla="*/ 2632634 w 2632634"/>
              <a:gd name="connsiteY3" fmla="*/ 706054 h 2488804"/>
              <a:gd name="connsiteX4" fmla="*/ 849884 w 2632634"/>
              <a:gd name="connsiteY4" fmla="*/ 2488804 h 2488804"/>
              <a:gd name="connsiteX5" fmla="*/ 119 w 2632634"/>
              <a:gd name="connsiteY5" fmla="*/ 2273636 h 2488804"/>
              <a:gd name="connsiteX6" fmla="*/ 0 w 2632634"/>
              <a:gd name="connsiteY6" fmla="*/ 2273564 h 248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634" h="2488804">
                <a:moveTo>
                  <a:pt x="0" y="0"/>
                </a:moveTo>
                <a:lnTo>
                  <a:pt x="2486695" y="0"/>
                </a:lnTo>
                <a:lnTo>
                  <a:pt x="2492537" y="12127"/>
                </a:lnTo>
                <a:cubicBezTo>
                  <a:pt x="2582749" y="225412"/>
                  <a:pt x="2632634" y="459908"/>
                  <a:pt x="2632634" y="706054"/>
                </a:cubicBezTo>
                <a:cubicBezTo>
                  <a:pt x="2632634" y="1690640"/>
                  <a:pt x="1834470" y="2488804"/>
                  <a:pt x="849884" y="2488804"/>
                </a:cubicBezTo>
                <a:cubicBezTo>
                  <a:pt x="542201" y="2488804"/>
                  <a:pt x="252723" y="2410859"/>
                  <a:pt x="119" y="2273636"/>
                </a:cubicBezTo>
                <a:lnTo>
                  <a:pt x="0" y="227356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423863" y="4600575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008823" y="2392202"/>
            <a:ext cx="172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08823" y="3607160"/>
            <a:ext cx="17494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C2F480-8001-5BBA-9FA9-ADDA1140096B}"/>
              </a:ext>
            </a:extLst>
          </p:cNvPr>
          <p:cNvSpPr/>
          <p:nvPr/>
        </p:nvSpPr>
        <p:spPr>
          <a:xfrm>
            <a:off x="331266" y="6213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1">
            <a:extLst>
              <a:ext uri="{FF2B5EF4-FFF2-40B4-BE49-F238E27FC236}">
                <a16:creationId xmlns:a16="http://schemas.microsoft.com/office/drawing/2014/main" id="{CE0F0793-D535-462D-8F9B-A419D7103135}"/>
              </a:ext>
            </a:extLst>
          </p:cNvPr>
          <p:cNvGrpSpPr/>
          <p:nvPr/>
        </p:nvGrpSpPr>
        <p:grpSpPr>
          <a:xfrm>
            <a:off x="6253848" y="905415"/>
            <a:ext cx="4718806" cy="640467"/>
            <a:chOff x="6105" y="2657"/>
            <a:chExt cx="5342" cy="725"/>
          </a:xfrm>
        </p:grpSpPr>
        <p:sp>
          <p:nvSpPr>
            <p:cNvPr id="6" name="文本 2">
              <a:extLst>
                <a:ext uri="{FF2B5EF4-FFF2-40B4-BE49-F238E27FC236}">
                  <a16:creationId xmlns:a16="http://schemas.microsoft.com/office/drawing/2014/main" id="{A6D6E89F-C90F-62FE-A507-2CE42287A40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ChatPPT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的介绍</a:t>
              </a:r>
            </a:p>
          </p:txBody>
        </p:sp>
        <p:sp>
          <p:nvSpPr>
            <p:cNvPr id="7" name="文本 1">
              <a:extLst>
                <a:ext uri="{FF2B5EF4-FFF2-40B4-BE49-F238E27FC236}">
                  <a16:creationId xmlns:a16="http://schemas.microsoft.com/office/drawing/2014/main" id="{D5A3BC29-B405-4F36-E909-3E68302F71C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0" name="组合2">
            <a:extLst>
              <a:ext uri="{FF2B5EF4-FFF2-40B4-BE49-F238E27FC236}">
                <a16:creationId xmlns:a16="http://schemas.microsoft.com/office/drawing/2014/main" id="{8DEF815E-BE13-B23E-6AE2-0A70F084B674}"/>
              </a:ext>
            </a:extLst>
          </p:cNvPr>
          <p:cNvGrpSpPr/>
          <p:nvPr/>
        </p:nvGrpSpPr>
        <p:grpSpPr>
          <a:xfrm>
            <a:off x="6253848" y="1781114"/>
            <a:ext cx="4718805" cy="640467"/>
            <a:chOff x="6105" y="2657"/>
            <a:chExt cx="5342" cy="725"/>
          </a:xfrm>
        </p:grpSpPr>
        <p:sp>
          <p:nvSpPr>
            <p:cNvPr id="17" name="文本 4">
              <a:extLst>
                <a:ext uri="{FF2B5EF4-FFF2-40B4-BE49-F238E27FC236}">
                  <a16:creationId xmlns:a16="http://schemas.microsoft.com/office/drawing/2014/main" id="{B854A36C-F096-E25E-31A0-20E6D4736FF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核心功能演示</a:t>
              </a:r>
            </a:p>
          </p:txBody>
        </p:sp>
        <p:sp>
          <p:nvSpPr>
            <p:cNvPr id="18" name="文本 3">
              <a:extLst>
                <a:ext uri="{FF2B5EF4-FFF2-40B4-BE49-F238E27FC236}">
                  <a16:creationId xmlns:a16="http://schemas.microsoft.com/office/drawing/2014/main" id="{E0569EB8-06DF-49DE-197E-B9E27075096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20" name="组合3">
            <a:extLst>
              <a:ext uri="{FF2B5EF4-FFF2-40B4-BE49-F238E27FC236}">
                <a16:creationId xmlns:a16="http://schemas.microsoft.com/office/drawing/2014/main" id="{B43BB1B8-1D60-D779-60DF-3C92ACB7BAE1}"/>
              </a:ext>
            </a:extLst>
          </p:cNvPr>
          <p:cNvGrpSpPr/>
          <p:nvPr/>
        </p:nvGrpSpPr>
        <p:grpSpPr>
          <a:xfrm>
            <a:off x="6253848" y="2656813"/>
            <a:ext cx="4718805" cy="640467"/>
            <a:chOff x="6105" y="2657"/>
            <a:chExt cx="5342" cy="725"/>
          </a:xfrm>
        </p:grpSpPr>
        <p:sp>
          <p:nvSpPr>
            <p:cNvPr id="21" name="文本 6">
              <a:extLst>
                <a:ext uri="{FF2B5EF4-FFF2-40B4-BE49-F238E27FC236}">
                  <a16:creationId xmlns:a16="http://schemas.microsoft.com/office/drawing/2014/main" id="{DD909A94-A5FD-F548-4E6F-FE2CDC20125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指令使用热度榜单</a:t>
              </a:r>
            </a:p>
          </p:txBody>
        </p:sp>
        <p:sp>
          <p:nvSpPr>
            <p:cNvPr id="23" name="文本 5">
              <a:extLst>
                <a:ext uri="{FF2B5EF4-FFF2-40B4-BE49-F238E27FC236}">
                  <a16:creationId xmlns:a16="http://schemas.microsoft.com/office/drawing/2014/main" id="{96AB230C-367B-49D2-AD9D-DB1E760A9B2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24" name="组合4">
            <a:extLst>
              <a:ext uri="{FF2B5EF4-FFF2-40B4-BE49-F238E27FC236}">
                <a16:creationId xmlns:a16="http://schemas.microsoft.com/office/drawing/2014/main" id="{C2EA662B-8A5E-A6F1-3215-EAFA44E24A6B}"/>
              </a:ext>
            </a:extLst>
          </p:cNvPr>
          <p:cNvGrpSpPr/>
          <p:nvPr/>
        </p:nvGrpSpPr>
        <p:grpSpPr>
          <a:xfrm>
            <a:off x="6253848" y="3532512"/>
            <a:ext cx="4718805" cy="640467"/>
            <a:chOff x="6105" y="2657"/>
            <a:chExt cx="5342" cy="725"/>
          </a:xfrm>
        </p:grpSpPr>
        <p:sp>
          <p:nvSpPr>
            <p:cNvPr id="26" name="文本 8">
              <a:extLst>
                <a:ext uri="{FF2B5EF4-FFF2-40B4-BE49-F238E27FC236}">
                  <a16:creationId xmlns:a16="http://schemas.microsoft.com/office/drawing/2014/main" id="{B75896CE-E90D-A6FB-F579-5EFB4A78629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用户创作案例分享</a:t>
              </a:r>
            </a:p>
          </p:txBody>
        </p:sp>
        <p:sp>
          <p:nvSpPr>
            <p:cNvPr id="27" name="文本 7">
              <a:extLst>
                <a:ext uri="{FF2B5EF4-FFF2-40B4-BE49-F238E27FC236}">
                  <a16:creationId xmlns:a16="http://schemas.microsoft.com/office/drawing/2014/main" id="{432AAEF4-56A0-1496-51BC-24AC0F8B4DB0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29" name="组合5">
            <a:extLst>
              <a:ext uri="{FF2B5EF4-FFF2-40B4-BE49-F238E27FC236}">
                <a16:creationId xmlns:a16="http://schemas.microsoft.com/office/drawing/2014/main" id="{C7DED7AD-3B63-AE99-5AC7-E39D790D18C3}"/>
              </a:ext>
            </a:extLst>
          </p:cNvPr>
          <p:cNvGrpSpPr/>
          <p:nvPr/>
        </p:nvGrpSpPr>
        <p:grpSpPr>
          <a:xfrm>
            <a:off x="6253848" y="4408211"/>
            <a:ext cx="4718805" cy="640467"/>
            <a:chOff x="6105" y="2657"/>
            <a:chExt cx="5342" cy="725"/>
          </a:xfrm>
        </p:grpSpPr>
        <p:sp>
          <p:nvSpPr>
            <p:cNvPr id="30" name="文本 10">
              <a:extLst>
                <a:ext uri="{FF2B5EF4-FFF2-40B4-BE49-F238E27FC236}">
                  <a16:creationId xmlns:a16="http://schemas.microsoft.com/office/drawing/2014/main" id="{3B9DE4A8-8B9F-DA4A-D631-A4BF9462801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会员尊享核心能力</a:t>
              </a:r>
            </a:p>
          </p:txBody>
        </p:sp>
        <p:sp>
          <p:nvSpPr>
            <p:cNvPr id="32" name="文本 9">
              <a:extLst>
                <a:ext uri="{FF2B5EF4-FFF2-40B4-BE49-F238E27FC236}">
                  <a16:creationId xmlns:a16="http://schemas.microsoft.com/office/drawing/2014/main" id="{0B85B90E-5C6A-1368-1A45-FA4991F6BD1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33" name="组合6">
            <a:extLst>
              <a:ext uri="{FF2B5EF4-FFF2-40B4-BE49-F238E27FC236}">
                <a16:creationId xmlns:a16="http://schemas.microsoft.com/office/drawing/2014/main" id="{B26AED8D-4102-69FC-7F6C-C2F2002E769B}"/>
              </a:ext>
            </a:extLst>
          </p:cNvPr>
          <p:cNvGrpSpPr/>
          <p:nvPr/>
        </p:nvGrpSpPr>
        <p:grpSpPr>
          <a:xfrm>
            <a:off x="6253848" y="5283909"/>
            <a:ext cx="4718805" cy="640467"/>
            <a:chOff x="6105" y="2657"/>
            <a:chExt cx="5342" cy="725"/>
          </a:xfrm>
        </p:grpSpPr>
        <p:sp>
          <p:nvSpPr>
            <p:cNvPr id="34" name="文本 12">
              <a:extLst>
                <a:ext uri="{FF2B5EF4-FFF2-40B4-BE49-F238E27FC236}">
                  <a16:creationId xmlns:a16="http://schemas.microsoft.com/office/drawing/2014/main" id="{DC2464E5-CD95-447E-E27B-4717F340FDF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畅享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文档未来</a:t>
              </a:r>
            </a:p>
          </p:txBody>
        </p:sp>
        <p:sp>
          <p:nvSpPr>
            <p:cNvPr id="35" name="文本 11">
              <a:extLst>
                <a:ext uri="{FF2B5EF4-FFF2-40B4-BE49-F238E27FC236}">
                  <a16:creationId xmlns:a16="http://schemas.microsoft.com/office/drawing/2014/main" id="{3B96AC3F-4FB2-CBB1-E68E-486337C319A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</p:grpSp>
      <p:grpSp>
        <p:nvGrpSpPr>
          <p:cNvPr id="11" name="示例说明">
            <a:extLst>
              <a:ext uri="{FF2B5EF4-FFF2-40B4-BE49-F238E27FC236}">
                <a16:creationId xmlns:a16="http://schemas.microsoft.com/office/drawing/2014/main" id="{63163FF5-0440-ECE7-33DA-E2EE74278E09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36" name="示例说明">
              <a:extLst>
                <a:ext uri="{FF2B5EF4-FFF2-40B4-BE49-F238E27FC236}">
                  <a16:creationId xmlns:a16="http://schemas.microsoft.com/office/drawing/2014/main" id="{15F17C3F-505E-7CD2-46B9-2F427D4F05E2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示例说明">
              <a:extLst>
                <a:ext uri="{FF2B5EF4-FFF2-40B4-BE49-F238E27FC236}">
                  <a16:creationId xmlns:a16="http://schemas.microsoft.com/office/drawing/2014/main" id="{549A962B-985B-471A-8E60-C48953C625A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-4374557" y="402918"/>
              <a:ext cx="2084574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</a:p>
          </p:txBody>
        </p:sp>
        <p:sp>
          <p:nvSpPr>
            <p:cNvPr id="67" name="示例说明">
              <a:extLst>
                <a:ext uri="{FF2B5EF4-FFF2-40B4-BE49-F238E27FC236}">
                  <a16:creationId xmlns:a16="http://schemas.microsoft.com/office/drawing/2014/main" id="{D44A8815-8DF7-B217-4BBC-FCA80B6626C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-4374556" y="1414254"/>
              <a:ext cx="3868792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目录页组要列出了演示文稿的主要部分和章节，帮助观众了解演示文稿的结构和内容。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示例说明">
              <a:extLst>
                <a:ext uri="{FF2B5EF4-FFF2-40B4-BE49-F238E27FC236}">
                  <a16:creationId xmlns:a16="http://schemas.microsoft.com/office/drawing/2014/main" id="{17AA2AD2-C680-16C4-5095-ADA8A73CB06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1DEFDD8-B2A3-874F-E31C-8C2F74FDC2F2}"/>
              </a:ext>
            </a:extLst>
          </p:cNvPr>
          <p:cNvSpPr/>
          <p:nvPr/>
        </p:nvSpPr>
        <p:spPr>
          <a:xfrm>
            <a:off x="569129" y="1573346"/>
            <a:ext cx="3588811" cy="3588811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 1"/>
          <p:cNvSpPr txBox="1"/>
          <p:nvPr>
            <p:custDataLst>
              <p:tags r:id="rId1"/>
            </p:custDataLst>
          </p:nvPr>
        </p:nvSpPr>
        <p:spPr>
          <a:xfrm>
            <a:off x="4480556" y="3134360"/>
            <a:ext cx="6590735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6000" spc="0" dirty="0" err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ChatPPT</a:t>
            </a:r>
            <a:r>
              <a:rPr lang="zh-CN" altLang="en-US" sz="6000" spc="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的介绍</a:t>
            </a:r>
          </a:p>
        </p:txBody>
      </p:sp>
      <p:sp>
        <p:nvSpPr>
          <p:cNvPr id="16" name="文本 2"/>
          <p:cNvSpPr txBox="1"/>
          <p:nvPr>
            <p:custDataLst>
              <p:tags r:id="rId2"/>
            </p:custDataLst>
          </p:nvPr>
        </p:nvSpPr>
        <p:spPr>
          <a:xfrm>
            <a:off x="2885506" y="4571365"/>
            <a:ext cx="8185785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r"/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The Introduction of 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Chat</a:t>
            </a:r>
            <a:r>
              <a:rPr lang="en-US" altLang="zh-CN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PP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</a:t>
            </a:r>
            <a:endParaRPr lang="en-US" sz="1400" dirty="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7" name="文本 3"/>
          <p:cNvSpPr txBox="1"/>
          <p:nvPr>
            <p:custDataLst>
              <p:tags r:id="rId3"/>
            </p:custDataLst>
          </p:nvPr>
        </p:nvSpPr>
        <p:spPr>
          <a:xfrm>
            <a:off x="9727521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9911701" y="2710522"/>
            <a:ext cx="1062436" cy="166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128068E-5C83-CD5D-5F74-FA94D70B0606}"/>
              </a:ext>
            </a:extLst>
          </p:cNvPr>
          <p:cNvSpPr/>
          <p:nvPr/>
        </p:nvSpPr>
        <p:spPr>
          <a:xfrm>
            <a:off x="0" y="1257925"/>
            <a:ext cx="3509912" cy="3911428"/>
          </a:xfrm>
          <a:custGeom>
            <a:avLst/>
            <a:gdLst>
              <a:gd name="connsiteX0" fmla="*/ 1554198 w 3509912"/>
              <a:gd name="connsiteY0" fmla="*/ 0 h 3911428"/>
              <a:gd name="connsiteX1" fmla="*/ 3509912 w 3509912"/>
              <a:gd name="connsiteY1" fmla="*/ 1955714 h 3911428"/>
              <a:gd name="connsiteX2" fmla="*/ 1554198 w 3509912"/>
              <a:gd name="connsiteY2" fmla="*/ 3911428 h 3911428"/>
              <a:gd name="connsiteX3" fmla="*/ 45074 w 3509912"/>
              <a:gd name="connsiteY3" fmla="*/ 3199730 h 3911428"/>
              <a:gd name="connsiteX4" fmla="*/ 0 w 3509912"/>
              <a:gd name="connsiteY4" fmla="*/ 3139453 h 3911428"/>
              <a:gd name="connsiteX5" fmla="*/ 0 w 3509912"/>
              <a:gd name="connsiteY5" fmla="*/ 771975 h 3911428"/>
              <a:gd name="connsiteX6" fmla="*/ 45074 w 3509912"/>
              <a:gd name="connsiteY6" fmla="*/ 711699 h 3911428"/>
              <a:gd name="connsiteX7" fmla="*/ 1554198 w 3509912"/>
              <a:gd name="connsiteY7" fmla="*/ 0 h 391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9912" h="3911428">
                <a:moveTo>
                  <a:pt x="1554198" y="0"/>
                </a:moveTo>
                <a:cubicBezTo>
                  <a:pt x="2634309" y="0"/>
                  <a:pt x="3509912" y="875603"/>
                  <a:pt x="3509912" y="1955714"/>
                </a:cubicBezTo>
                <a:cubicBezTo>
                  <a:pt x="3509912" y="3035825"/>
                  <a:pt x="2634309" y="3911428"/>
                  <a:pt x="1554198" y="3911428"/>
                </a:cubicBezTo>
                <a:cubicBezTo>
                  <a:pt x="946636" y="3911428"/>
                  <a:pt x="403781" y="3634382"/>
                  <a:pt x="45074" y="3199730"/>
                </a:cubicBezTo>
                <a:lnTo>
                  <a:pt x="0" y="3139453"/>
                </a:lnTo>
                <a:lnTo>
                  <a:pt x="0" y="771975"/>
                </a:lnTo>
                <a:lnTo>
                  <a:pt x="45074" y="711699"/>
                </a:lnTo>
                <a:cubicBezTo>
                  <a:pt x="403781" y="277046"/>
                  <a:pt x="946636" y="0"/>
                  <a:pt x="155419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0B7713E-BACA-3B46-7829-9FFD6A186A97}"/>
              </a:ext>
            </a:extLst>
          </p:cNvPr>
          <p:cNvSpPr/>
          <p:nvPr/>
        </p:nvSpPr>
        <p:spPr>
          <a:xfrm>
            <a:off x="0" y="945040"/>
            <a:ext cx="2885506" cy="4378640"/>
          </a:xfrm>
          <a:custGeom>
            <a:avLst/>
            <a:gdLst>
              <a:gd name="connsiteX0" fmla="*/ 696186 w 2885506"/>
              <a:gd name="connsiteY0" fmla="*/ 0 h 4378640"/>
              <a:gd name="connsiteX1" fmla="*/ 2885506 w 2885506"/>
              <a:gd name="connsiteY1" fmla="*/ 2189320 h 4378640"/>
              <a:gd name="connsiteX2" fmla="*/ 696186 w 2885506"/>
              <a:gd name="connsiteY2" fmla="*/ 4378640 h 4378640"/>
              <a:gd name="connsiteX3" fmla="*/ 45149 w 2885506"/>
              <a:gd name="connsiteY3" fmla="*/ 4280213 h 4378640"/>
              <a:gd name="connsiteX4" fmla="*/ 0 w 2885506"/>
              <a:gd name="connsiteY4" fmla="*/ 4263688 h 4378640"/>
              <a:gd name="connsiteX5" fmla="*/ 0 w 2885506"/>
              <a:gd name="connsiteY5" fmla="*/ 114952 h 4378640"/>
              <a:gd name="connsiteX6" fmla="*/ 45149 w 2885506"/>
              <a:gd name="connsiteY6" fmla="*/ 98428 h 4378640"/>
              <a:gd name="connsiteX7" fmla="*/ 696186 w 2885506"/>
              <a:gd name="connsiteY7" fmla="*/ 0 h 437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5506" h="4378640">
                <a:moveTo>
                  <a:pt x="696186" y="0"/>
                </a:moveTo>
                <a:cubicBezTo>
                  <a:pt x="1905314" y="0"/>
                  <a:pt x="2885506" y="980192"/>
                  <a:pt x="2885506" y="2189320"/>
                </a:cubicBezTo>
                <a:cubicBezTo>
                  <a:pt x="2885506" y="3398448"/>
                  <a:pt x="1905314" y="4378640"/>
                  <a:pt x="696186" y="4378640"/>
                </a:cubicBezTo>
                <a:cubicBezTo>
                  <a:pt x="469475" y="4378640"/>
                  <a:pt x="250812" y="4344180"/>
                  <a:pt x="45149" y="4280213"/>
                </a:cubicBezTo>
                <a:lnTo>
                  <a:pt x="0" y="4263688"/>
                </a:lnTo>
                <a:lnTo>
                  <a:pt x="0" y="114952"/>
                </a:lnTo>
                <a:lnTo>
                  <a:pt x="45149" y="98428"/>
                </a:lnTo>
                <a:cubicBezTo>
                  <a:pt x="250812" y="34460"/>
                  <a:pt x="469475" y="0"/>
                  <a:pt x="69618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614419-71AA-7B48-C2AB-368B157AD7CE}"/>
              </a:ext>
            </a:extLst>
          </p:cNvPr>
          <p:cNvSpPr/>
          <p:nvPr/>
        </p:nvSpPr>
        <p:spPr>
          <a:xfrm>
            <a:off x="11685063" y="498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示例说明">
            <a:extLst>
              <a:ext uri="{FF2B5EF4-FFF2-40B4-BE49-F238E27FC236}">
                <a16:creationId xmlns:a16="http://schemas.microsoft.com/office/drawing/2014/main" id="{12F2B4C3-8A47-93A2-3326-1F2B05916311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19" name="示例说明">
              <a:extLst>
                <a:ext uri="{FF2B5EF4-FFF2-40B4-BE49-F238E27FC236}">
                  <a16:creationId xmlns:a16="http://schemas.microsoft.com/office/drawing/2014/main" id="{2CE0ECCE-FFFC-538E-C083-69914CBF861C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示例说明">
              <a:extLst>
                <a:ext uri="{FF2B5EF4-FFF2-40B4-BE49-F238E27FC236}">
                  <a16:creationId xmlns:a16="http://schemas.microsoft.com/office/drawing/2014/main" id="{68CD79AE-D3A4-D789-2747-A70DB73485F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-4463774" y="402918"/>
              <a:ext cx="2084574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章节</a:t>
              </a:r>
            </a:p>
          </p:txBody>
        </p:sp>
        <p:sp>
          <p:nvSpPr>
            <p:cNvPr id="23" name="示例说明">
              <a:extLst>
                <a:ext uri="{FF2B5EF4-FFF2-40B4-BE49-F238E27FC236}">
                  <a16:creationId xmlns:a16="http://schemas.microsoft.com/office/drawing/2014/main" id="{28B87F38-B01B-9D10-B73E-C1E50BBE43F1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-4505518" y="1414254"/>
              <a:ext cx="4252636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章节页是每个主要部分或章节的开头页，通常包含章节标题和章节数字</a:t>
              </a:r>
              <a:r>
                <a:rPr lang="en-US" altLang="zh-CN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图标</a:t>
              </a:r>
              <a:r>
                <a:rPr lang="en-US" altLang="zh-CN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图片（按需）。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示例说明">
              <a:extLst>
                <a:ext uri="{FF2B5EF4-FFF2-40B4-BE49-F238E27FC236}">
                  <a16:creationId xmlns:a16="http://schemas.microsoft.com/office/drawing/2014/main" id="{225DDE2D-07AC-6B14-E7F7-303D3F66F35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A762F47-A869-B66A-3D5B-1007102D2C30}"/>
              </a:ext>
            </a:extLst>
          </p:cNvPr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6E5A9D-4FB5-6DB1-56B6-31928D8A0FAF}"/>
              </a:ext>
            </a:extLst>
          </p:cNvPr>
          <p:cNvSpPr/>
          <p:nvPr/>
        </p:nvSpPr>
        <p:spPr>
          <a:xfrm>
            <a:off x="251227" y="13974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99F43B-E28E-AAAE-0918-32A10160EF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111" y="1379247"/>
            <a:ext cx="10969778" cy="4841587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81000">
                  <a:schemeClr val="accent1"/>
                </a:gs>
              </a:gsLst>
              <a:lin ang="16200000" scaled="1"/>
              <a:tileRect/>
            </a:gradFill>
          </a:ln>
          <a:effectLst>
            <a:outerShdw blurRad="114300" dist="50800" dir="4200000" algn="t" rotWithShape="0">
              <a:schemeClr val="accent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D46A80-739D-5CC5-490C-521A6110089D}"/>
              </a:ext>
            </a:extLst>
          </p:cNvPr>
          <p:cNvGrpSpPr/>
          <p:nvPr/>
        </p:nvGrpSpPr>
        <p:grpSpPr>
          <a:xfrm flipH="1">
            <a:off x="11157558" y="889289"/>
            <a:ext cx="399714" cy="155489"/>
            <a:chOff x="5656049" y="3127606"/>
            <a:chExt cx="240897" cy="93709"/>
          </a:xfrm>
        </p:grpSpPr>
        <p:sp>
          <p:nvSpPr>
            <p:cNvPr id="8" name="3">
              <a:extLst>
                <a:ext uri="{FF2B5EF4-FFF2-40B4-BE49-F238E27FC236}">
                  <a16:creationId xmlns:a16="http://schemas.microsoft.com/office/drawing/2014/main" id="{E312607A-4D66-1144-51FB-53AF183D36F6}"/>
                </a:ext>
              </a:extLst>
            </p:cNvPr>
            <p:cNvSpPr/>
            <p:nvPr/>
          </p:nvSpPr>
          <p:spPr>
            <a:xfrm rot="13500000">
              <a:off x="5656049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2">
              <a:extLst>
                <a:ext uri="{FF2B5EF4-FFF2-40B4-BE49-F238E27FC236}">
                  <a16:creationId xmlns:a16="http://schemas.microsoft.com/office/drawing/2014/main" id="{85EC690F-551D-98CF-CB4E-E036CE53DE43}"/>
                </a:ext>
              </a:extLst>
            </p:cNvPr>
            <p:cNvSpPr/>
            <p:nvPr/>
          </p:nvSpPr>
          <p:spPr>
            <a:xfrm rot="13500000">
              <a:off x="5729643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1">
              <a:extLst>
                <a:ext uri="{FF2B5EF4-FFF2-40B4-BE49-F238E27FC236}">
                  <a16:creationId xmlns:a16="http://schemas.microsoft.com/office/drawing/2014/main" id="{A46AC64C-CDCE-7F56-BAD4-6735635A119C}"/>
                </a:ext>
              </a:extLst>
            </p:cNvPr>
            <p:cNvSpPr/>
            <p:nvPr/>
          </p:nvSpPr>
          <p:spPr>
            <a:xfrm rot="13500000">
              <a:off x="5803237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 1">
            <a:extLst>
              <a:ext uri="{FF2B5EF4-FFF2-40B4-BE49-F238E27FC236}">
                <a16:creationId xmlns:a16="http://schemas.microsoft.com/office/drawing/2014/main" id="{EF9BE5B2-0DB4-47E9-6BAE-C017E388A71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产品介绍</a:t>
            </a:r>
          </a:p>
        </p:txBody>
      </p:sp>
      <p:sp>
        <p:nvSpPr>
          <p:cNvPr id="12" name="文本 2">
            <a:extLst>
              <a:ext uri="{FF2B5EF4-FFF2-40B4-BE49-F238E27FC236}">
                <a16:creationId xmlns:a16="http://schemas.microsoft.com/office/drawing/2014/main" id="{14E0F9B7-DAB7-E4F7-D880-A9DF101865ED}"/>
              </a:ext>
            </a:extLst>
          </p:cNvPr>
          <p:cNvSpPr/>
          <p:nvPr/>
        </p:nvSpPr>
        <p:spPr>
          <a:xfrm>
            <a:off x="920879" y="1749666"/>
            <a:ext cx="10310707" cy="4100748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是珠海必优科技有限公司旗下一款自动生成幻灯片演示文稿的软件，以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来进行驱动的生产力，能够辅助个人以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的方式来进行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上面的生成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客户只需要通过文字的方式来进行内容表达即可进行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上面的生成，方便辅助个人用户效率办公。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采用人工智能技术，确保演示文稿的准确性，软件工具可以根据输入的信息自动生成演示文稿的框架和结构，帮助演讲者更好地展示自身思路和观点。同时还具备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动画插件功能，包括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动画模板，如发布会效果、快闪动画效果等，通过嵌套模板替换里面的图片或颜色等。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grpSp>
        <p:nvGrpSpPr>
          <p:cNvPr id="2" name="示例说明">
            <a:extLst>
              <a:ext uri="{FF2B5EF4-FFF2-40B4-BE49-F238E27FC236}">
                <a16:creationId xmlns:a16="http://schemas.microsoft.com/office/drawing/2014/main" id="{A0FC14DE-C9C0-06EE-C130-6CB1FA864888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15" name="示例说明">
              <a:extLst>
                <a:ext uri="{FF2B5EF4-FFF2-40B4-BE49-F238E27FC236}">
                  <a16:creationId xmlns:a16="http://schemas.microsoft.com/office/drawing/2014/main" id="{F872FD48-DB5C-D576-EB5E-FDDF8C3592FB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示例说明">
              <a:extLst>
                <a:ext uri="{FF2B5EF4-FFF2-40B4-BE49-F238E27FC236}">
                  <a16:creationId xmlns:a16="http://schemas.microsoft.com/office/drawing/2014/main" id="{297A313B-F629-3DF6-E47A-D6601553FAA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-4374557" y="402918"/>
              <a:ext cx="2591478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内容页</a:t>
              </a:r>
            </a:p>
          </p:txBody>
        </p:sp>
        <p:sp>
          <p:nvSpPr>
            <p:cNvPr id="17" name="示例说明">
              <a:extLst>
                <a:ext uri="{FF2B5EF4-FFF2-40B4-BE49-F238E27FC236}">
                  <a16:creationId xmlns:a16="http://schemas.microsoft.com/office/drawing/2014/main" id="{D9EA94AE-F862-13A6-9AE9-54E0EC2D5D1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-4374556" y="1414254"/>
              <a:ext cx="3868792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内容页是演示文稿的主体部分，包含了实际要展示的信息、数据、图表、图片等。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示例说明">
              <a:extLst>
                <a:ext uri="{FF2B5EF4-FFF2-40B4-BE49-F238E27FC236}">
                  <a16:creationId xmlns:a16="http://schemas.microsoft.com/office/drawing/2014/main" id="{E2F2247B-DDAF-7FBC-36D0-AFCDECBECCAA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23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A762F47-A869-B66A-3D5B-1007102D2C30}"/>
              </a:ext>
            </a:extLst>
          </p:cNvPr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6E5A9D-4FB5-6DB1-56B6-31928D8A0FAF}"/>
              </a:ext>
            </a:extLst>
          </p:cNvPr>
          <p:cNvSpPr/>
          <p:nvPr/>
        </p:nvSpPr>
        <p:spPr>
          <a:xfrm>
            <a:off x="251227" y="13974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D46A80-739D-5CC5-490C-521A6110089D}"/>
              </a:ext>
            </a:extLst>
          </p:cNvPr>
          <p:cNvGrpSpPr/>
          <p:nvPr/>
        </p:nvGrpSpPr>
        <p:grpSpPr>
          <a:xfrm flipH="1">
            <a:off x="11157558" y="889289"/>
            <a:ext cx="399714" cy="155489"/>
            <a:chOff x="5656049" y="3127606"/>
            <a:chExt cx="240897" cy="93709"/>
          </a:xfrm>
        </p:grpSpPr>
        <p:sp>
          <p:nvSpPr>
            <p:cNvPr id="8" name="3">
              <a:extLst>
                <a:ext uri="{FF2B5EF4-FFF2-40B4-BE49-F238E27FC236}">
                  <a16:creationId xmlns:a16="http://schemas.microsoft.com/office/drawing/2014/main" id="{E312607A-4D66-1144-51FB-53AF183D36F6}"/>
                </a:ext>
              </a:extLst>
            </p:cNvPr>
            <p:cNvSpPr/>
            <p:nvPr/>
          </p:nvSpPr>
          <p:spPr>
            <a:xfrm rot="13500000">
              <a:off x="5656049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2">
              <a:extLst>
                <a:ext uri="{FF2B5EF4-FFF2-40B4-BE49-F238E27FC236}">
                  <a16:creationId xmlns:a16="http://schemas.microsoft.com/office/drawing/2014/main" id="{85EC690F-551D-98CF-CB4E-E036CE53DE43}"/>
                </a:ext>
              </a:extLst>
            </p:cNvPr>
            <p:cNvSpPr/>
            <p:nvPr/>
          </p:nvSpPr>
          <p:spPr>
            <a:xfrm rot="13500000">
              <a:off x="5729643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1">
              <a:extLst>
                <a:ext uri="{FF2B5EF4-FFF2-40B4-BE49-F238E27FC236}">
                  <a16:creationId xmlns:a16="http://schemas.microsoft.com/office/drawing/2014/main" id="{A46AC64C-CDCE-7F56-BAD4-6735635A119C}"/>
                </a:ext>
              </a:extLst>
            </p:cNvPr>
            <p:cNvSpPr/>
            <p:nvPr/>
          </p:nvSpPr>
          <p:spPr>
            <a:xfrm rot="13500000">
              <a:off x="5803237" y="3127606"/>
              <a:ext cx="93709" cy="93709"/>
            </a:xfrm>
            <a:prstGeom prst="corner">
              <a:avLst>
                <a:gd name="adj1" fmla="val 23297"/>
                <a:gd name="adj2" fmla="val 224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CB97">
                    <a:alpha val="34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" name="文本 1">
            <a:extLst>
              <a:ext uri="{FF2B5EF4-FFF2-40B4-BE49-F238E27FC236}">
                <a16:creationId xmlns:a16="http://schemas.microsoft.com/office/drawing/2014/main" id="{EF9BE5B2-0DB4-47E9-6BAE-C017E388A7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软件特色</a:t>
            </a:r>
          </a:p>
        </p:txBody>
      </p:sp>
      <p:sp>
        <p:nvSpPr>
          <p:cNvPr id="13" name="装饰1">
            <a:extLst>
              <a:ext uri="{FF2B5EF4-FFF2-40B4-BE49-F238E27FC236}">
                <a16:creationId xmlns:a16="http://schemas.microsoft.com/office/drawing/2014/main" id="{D1495BF0-AAA3-D37F-CE60-CA8CE3C002C4}"/>
              </a:ext>
            </a:extLst>
          </p:cNvPr>
          <p:cNvSpPr/>
          <p:nvPr/>
        </p:nvSpPr>
        <p:spPr>
          <a:xfrm>
            <a:off x="945430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装饰1">
            <a:extLst>
              <a:ext uri="{FF2B5EF4-FFF2-40B4-BE49-F238E27FC236}">
                <a16:creationId xmlns:a16="http://schemas.microsoft.com/office/drawing/2014/main" id="{3AC2CD4F-D135-7744-ACDB-D990E79B9AE6}"/>
              </a:ext>
            </a:extLst>
          </p:cNvPr>
          <p:cNvSpPr/>
          <p:nvPr/>
        </p:nvSpPr>
        <p:spPr>
          <a:xfrm>
            <a:off x="1049580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装饰2">
            <a:extLst>
              <a:ext uri="{FF2B5EF4-FFF2-40B4-BE49-F238E27FC236}">
                <a16:creationId xmlns:a16="http://schemas.microsoft.com/office/drawing/2014/main" id="{FB3D1CDB-0AE6-FD12-7D52-FC2F6874636D}"/>
              </a:ext>
            </a:extLst>
          </p:cNvPr>
          <p:cNvSpPr/>
          <p:nvPr/>
        </p:nvSpPr>
        <p:spPr>
          <a:xfrm>
            <a:off x="6384591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装饰2">
            <a:extLst>
              <a:ext uri="{FF2B5EF4-FFF2-40B4-BE49-F238E27FC236}">
                <a16:creationId xmlns:a16="http://schemas.microsoft.com/office/drawing/2014/main" id="{F1D123FF-1315-C6A6-B1E7-841DDAC9F096}"/>
              </a:ext>
            </a:extLst>
          </p:cNvPr>
          <p:cNvSpPr/>
          <p:nvPr/>
        </p:nvSpPr>
        <p:spPr>
          <a:xfrm>
            <a:off x="6488741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装饰3">
            <a:extLst>
              <a:ext uri="{FF2B5EF4-FFF2-40B4-BE49-F238E27FC236}">
                <a16:creationId xmlns:a16="http://schemas.microsoft.com/office/drawing/2014/main" id="{7BA4B0F5-F369-3B39-FA29-962D1091AE67}"/>
              </a:ext>
            </a:extLst>
          </p:cNvPr>
          <p:cNvSpPr/>
          <p:nvPr/>
        </p:nvSpPr>
        <p:spPr>
          <a:xfrm>
            <a:off x="945430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装饰3">
            <a:extLst>
              <a:ext uri="{FF2B5EF4-FFF2-40B4-BE49-F238E27FC236}">
                <a16:creationId xmlns:a16="http://schemas.microsoft.com/office/drawing/2014/main" id="{730FB4A0-2221-B545-24BE-A2F4D6D9CEA2}"/>
              </a:ext>
            </a:extLst>
          </p:cNvPr>
          <p:cNvSpPr/>
          <p:nvPr/>
        </p:nvSpPr>
        <p:spPr>
          <a:xfrm>
            <a:off x="1049580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装饰4">
            <a:extLst>
              <a:ext uri="{FF2B5EF4-FFF2-40B4-BE49-F238E27FC236}">
                <a16:creationId xmlns:a16="http://schemas.microsoft.com/office/drawing/2014/main" id="{19EA7FF9-168C-4D66-D898-D1C3A1DEAA6B}"/>
              </a:ext>
            </a:extLst>
          </p:cNvPr>
          <p:cNvSpPr/>
          <p:nvPr/>
        </p:nvSpPr>
        <p:spPr>
          <a:xfrm>
            <a:off x="6384591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装饰4">
            <a:extLst>
              <a:ext uri="{FF2B5EF4-FFF2-40B4-BE49-F238E27FC236}">
                <a16:creationId xmlns:a16="http://schemas.microsoft.com/office/drawing/2014/main" id="{B72EB5FD-31CE-3AB2-C7B8-910CAFD10419}"/>
              </a:ext>
            </a:extLst>
          </p:cNvPr>
          <p:cNvSpPr/>
          <p:nvPr/>
        </p:nvSpPr>
        <p:spPr>
          <a:xfrm>
            <a:off x="6488741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 3">
            <a:extLst>
              <a:ext uri="{FF2B5EF4-FFF2-40B4-BE49-F238E27FC236}">
                <a16:creationId xmlns:a16="http://schemas.microsoft.com/office/drawing/2014/main" id="{8680D026-81A2-98DB-4DA5-43A2D5DFE8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39190" y="2155437"/>
            <a:ext cx="4485640" cy="13221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利用自然语言处理技术，将提供的文本内容转换为幻灯片。根据提供主题，自动生成幻灯片的标题、图片、图表等内容。用户可以根据需要对幻灯片进行修改和编辑。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 5">
            <a:extLst>
              <a:ext uri="{FF2B5EF4-FFF2-40B4-BE49-F238E27FC236}">
                <a16:creationId xmlns:a16="http://schemas.microsoft.com/office/drawing/2014/main" id="{ABAEDEE9-54B5-CAC4-27A3-5F0AFD6991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24955" y="2180202"/>
            <a:ext cx="4485640" cy="12973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利用图像识别技术，自动识别和提取提供的图片和图表信息，然后插入到幻灯片中。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 7">
            <a:extLst>
              <a:ext uri="{FF2B5EF4-FFF2-40B4-BE49-F238E27FC236}">
                <a16:creationId xmlns:a16="http://schemas.microsoft.com/office/drawing/2014/main" id="{7DE37A59-CA5D-C927-6131-584FD0757C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39190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利用机器学习算法，对提供的幻灯片模板进行学习，然后根据用户的需求自动生成幻灯片。用户可以在幻灯片中进行进一步的编辑和调整。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 9">
            <a:extLst>
              <a:ext uri="{FF2B5EF4-FFF2-40B4-BE49-F238E27FC236}">
                <a16:creationId xmlns:a16="http://schemas.microsoft.com/office/drawing/2014/main" id="{28E97A09-03FF-17FB-C2F9-7225508D85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24955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利用语音识别技术，将提供的语音内容转化为文本，然后自动转换为幻灯片。用户可以通过添加图像和图表等内容，完善幻灯片。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 2">
            <a:extLst>
              <a:ext uri="{FF2B5EF4-FFF2-40B4-BE49-F238E27FC236}">
                <a16:creationId xmlns:a16="http://schemas.microsoft.com/office/drawing/2014/main" id="{791A6E45-32C7-F7C2-F367-67E89FE0A96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139189" y="1729988"/>
            <a:ext cx="4485639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自然语言处理</a:t>
            </a:r>
          </a:p>
        </p:txBody>
      </p:sp>
      <p:sp>
        <p:nvSpPr>
          <p:cNvPr id="26" name="文本 4">
            <a:extLst>
              <a:ext uri="{FF2B5EF4-FFF2-40B4-BE49-F238E27FC236}">
                <a16:creationId xmlns:a16="http://schemas.microsoft.com/office/drawing/2014/main" id="{4111413B-F1A7-E966-50CB-6CB19BD9A5C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24955" y="1754752"/>
            <a:ext cx="4485566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图像识别</a:t>
            </a:r>
          </a:p>
        </p:txBody>
      </p:sp>
      <p:sp>
        <p:nvSpPr>
          <p:cNvPr id="27" name="文本 6">
            <a:extLst>
              <a:ext uri="{FF2B5EF4-FFF2-40B4-BE49-F238E27FC236}">
                <a16:creationId xmlns:a16="http://schemas.microsoft.com/office/drawing/2014/main" id="{4DBC538A-0F6E-253D-1727-7D82F38839D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139189" y="4283004"/>
            <a:ext cx="4485640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机器学习算法</a:t>
            </a:r>
          </a:p>
        </p:txBody>
      </p:sp>
      <p:sp>
        <p:nvSpPr>
          <p:cNvPr id="28" name="文本 8">
            <a:extLst>
              <a:ext uri="{FF2B5EF4-FFF2-40B4-BE49-F238E27FC236}">
                <a16:creationId xmlns:a16="http://schemas.microsoft.com/office/drawing/2014/main" id="{21D09F92-EB14-91A3-49E2-0D3E38105C0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624954" y="4283004"/>
            <a:ext cx="4485567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语音识别</a:t>
            </a:r>
          </a:p>
        </p:txBody>
      </p:sp>
      <p:grpSp>
        <p:nvGrpSpPr>
          <p:cNvPr id="2" name="示例说明">
            <a:extLst>
              <a:ext uri="{FF2B5EF4-FFF2-40B4-BE49-F238E27FC236}">
                <a16:creationId xmlns:a16="http://schemas.microsoft.com/office/drawing/2014/main" id="{38F227F4-46FD-9847-6FA1-604B1A9C0AD5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33" name="示例说明">
              <a:extLst>
                <a:ext uri="{FF2B5EF4-FFF2-40B4-BE49-F238E27FC236}">
                  <a16:creationId xmlns:a16="http://schemas.microsoft.com/office/drawing/2014/main" id="{F49F427A-E54D-1176-7B6D-F698887D3969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示例说明">
              <a:extLst>
                <a:ext uri="{FF2B5EF4-FFF2-40B4-BE49-F238E27FC236}">
                  <a16:creationId xmlns:a16="http://schemas.microsoft.com/office/drawing/2014/main" id="{03BAF95C-471D-A543-F777-7BEC0CB4B05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-4374557" y="402918"/>
              <a:ext cx="2591478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内容页</a:t>
              </a:r>
            </a:p>
          </p:txBody>
        </p:sp>
        <p:sp>
          <p:nvSpPr>
            <p:cNvPr id="35" name="示例说明">
              <a:extLst>
                <a:ext uri="{FF2B5EF4-FFF2-40B4-BE49-F238E27FC236}">
                  <a16:creationId xmlns:a16="http://schemas.microsoft.com/office/drawing/2014/main" id="{A222C09F-E357-2EF9-8B53-B2DC949B5B0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-4374556" y="1414254"/>
              <a:ext cx="3868792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内容页是演示文稿的主体部分，包含了实际要展示的信息、数据、图表、图片等。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示例说明">
              <a:extLst>
                <a:ext uri="{FF2B5EF4-FFF2-40B4-BE49-F238E27FC236}">
                  <a16:creationId xmlns:a16="http://schemas.microsoft.com/office/drawing/2014/main" id="{DAEE48AE-F7FB-69BE-3A41-41F4026C38CE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B715FA0-84EE-046A-0353-1B6C508EDC83}"/>
              </a:ext>
            </a:extLst>
          </p:cNvPr>
          <p:cNvSpPr/>
          <p:nvPr/>
        </p:nvSpPr>
        <p:spPr>
          <a:xfrm flipH="1">
            <a:off x="7056088" y="1414254"/>
            <a:ext cx="5135911" cy="5443746"/>
          </a:xfrm>
          <a:custGeom>
            <a:avLst/>
            <a:gdLst>
              <a:gd name="connsiteX0" fmla="*/ 1255550 w 5135911"/>
              <a:gd name="connsiteY0" fmla="*/ 0 h 5472258"/>
              <a:gd name="connsiteX1" fmla="*/ 5135911 w 5135911"/>
              <a:gd name="connsiteY1" fmla="*/ 3880362 h 5472258"/>
              <a:gd name="connsiteX2" fmla="*/ 4830973 w 5135911"/>
              <a:gd name="connsiteY2" fmla="*/ 5390773 h 5472258"/>
              <a:gd name="connsiteX3" fmla="*/ 4794135 w 5135911"/>
              <a:gd name="connsiteY3" fmla="*/ 5472258 h 5472258"/>
              <a:gd name="connsiteX4" fmla="*/ 0 w 5135911"/>
              <a:gd name="connsiteY4" fmla="*/ 5472258 h 5472258"/>
              <a:gd name="connsiteX5" fmla="*/ 0 w 5135911"/>
              <a:gd name="connsiteY5" fmla="*/ 208848 h 5472258"/>
              <a:gd name="connsiteX6" fmla="*/ 101649 w 5135911"/>
              <a:gd name="connsiteY6" fmla="*/ 174454 h 5472258"/>
              <a:gd name="connsiteX7" fmla="*/ 1255550 w 5135911"/>
              <a:gd name="connsiteY7" fmla="*/ 0 h 547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5911" h="5472258">
                <a:moveTo>
                  <a:pt x="1255550" y="0"/>
                </a:moveTo>
                <a:cubicBezTo>
                  <a:pt x="3398614" y="0"/>
                  <a:pt x="5135911" y="1737297"/>
                  <a:pt x="5135911" y="3880362"/>
                </a:cubicBezTo>
                <a:cubicBezTo>
                  <a:pt x="5135911" y="4416128"/>
                  <a:pt x="5027330" y="4926533"/>
                  <a:pt x="4830973" y="5390773"/>
                </a:cubicBezTo>
                <a:lnTo>
                  <a:pt x="4794135" y="5472258"/>
                </a:lnTo>
                <a:lnTo>
                  <a:pt x="0" y="5472258"/>
                </a:lnTo>
                <a:lnTo>
                  <a:pt x="0" y="208848"/>
                </a:lnTo>
                <a:lnTo>
                  <a:pt x="101649" y="174454"/>
                </a:lnTo>
                <a:cubicBezTo>
                  <a:pt x="466166" y="61077"/>
                  <a:pt x="853726" y="0"/>
                  <a:pt x="1255550" y="0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 1"/>
          <p:cNvSpPr txBox="1"/>
          <p:nvPr>
            <p:custDataLst>
              <p:tags r:id="rId1"/>
            </p:custDataLst>
          </p:nvPr>
        </p:nvSpPr>
        <p:spPr>
          <a:xfrm>
            <a:off x="821067" y="1164604"/>
            <a:ext cx="5447171" cy="244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7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</a:p>
        </p:txBody>
      </p:sp>
      <p:sp>
        <p:nvSpPr>
          <p:cNvPr id="12" name="文本 2"/>
          <p:cNvSpPr txBox="1"/>
          <p:nvPr>
            <p:custDataLst>
              <p:tags r:id="rId2"/>
            </p:custDataLst>
          </p:nvPr>
        </p:nvSpPr>
        <p:spPr>
          <a:xfrm>
            <a:off x="82070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1D293A-91CF-F14C-6348-677FF5630537}"/>
              </a:ext>
            </a:extLst>
          </p:cNvPr>
          <p:cNvSpPr/>
          <p:nvPr/>
        </p:nvSpPr>
        <p:spPr>
          <a:xfrm rot="3600000" flipH="1">
            <a:off x="-313470" y="3762278"/>
            <a:ext cx="4103127" cy="4089800"/>
          </a:xfrm>
          <a:custGeom>
            <a:avLst/>
            <a:gdLst>
              <a:gd name="connsiteX0" fmla="*/ 3807869 w 4103127"/>
              <a:gd name="connsiteY0" fmla="*/ 1280262 h 4089800"/>
              <a:gd name="connsiteX1" fmla="*/ 4103127 w 4103127"/>
              <a:gd name="connsiteY1" fmla="*/ 2446326 h 4089800"/>
              <a:gd name="connsiteX2" fmla="*/ 4074940 w 4103127"/>
              <a:gd name="connsiteY2" fmla="*/ 2818878 h 4089800"/>
              <a:gd name="connsiteX3" fmla="*/ 4060987 w 4103127"/>
              <a:gd name="connsiteY3" fmla="*/ 2891737 h 4089800"/>
              <a:gd name="connsiteX4" fmla="*/ 1985880 w 4103127"/>
              <a:gd name="connsiteY4" fmla="*/ 4089800 h 4089800"/>
              <a:gd name="connsiteX5" fmla="*/ 0 w 4103127"/>
              <a:gd name="connsiteY5" fmla="*/ 650154 h 4089800"/>
              <a:gd name="connsiteX6" fmla="*/ 100710 w 4103127"/>
              <a:gd name="connsiteY6" fmla="*/ 558622 h 4089800"/>
              <a:gd name="connsiteX7" fmla="*/ 1656801 w 4103127"/>
              <a:gd name="connsiteY7" fmla="*/ 0 h 4089800"/>
              <a:gd name="connsiteX8" fmla="*/ 3807869 w 4103127"/>
              <a:gd name="connsiteY8" fmla="*/ 1280262 h 408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127" h="4089800">
                <a:moveTo>
                  <a:pt x="3807869" y="1280262"/>
                </a:moveTo>
                <a:cubicBezTo>
                  <a:pt x="3996168" y="1626890"/>
                  <a:pt x="4103127" y="2024117"/>
                  <a:pt x="4103127" y="2446326"/>
                </a:cubicBezTo>
                <a:cubicBezTo>
                  <a:pt x="4103127" y="2572989"/>
                  <a:pt x="4093501" y="2697403"/>
                  <a:pt x="4074940" y="2818878"/>
                </a:cubicBezTo>
                <a:lnTo>
                  <a:pt x="4060987" y="2891737"/>
                </a:lnTo>
                <a:lnTo>
                  <a:pt x="1985880" y="4089800"/>
                </a:lnTo>
                <a:lnTo>
                  <a:pt x="0" y="650154"/>
                </a:lnTo>
                <a:lnTo>
                  <a:pt x="100710" y="558622"/>
                </a:lnTo>
                <a:cubicBezTo>
                  <a:pt x="523580" y="209639"/>
                  <a:pt x="1065708" y="0"/>
                  <a:pt x="1656801" y="0"/>
                </a:cubicBezTo>
                <a:cubicBezTo>
                  <a:pt x="2585661" y="0"/>
                  <a:pt x="3393610" y="517680"/>
                  <a:pt x="3807869" y="128026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434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2D9C409-1FCA-CE5F-5969-84208CFC06F3}"/>
              </a:ext>
            </a:extLst>
          </p:cNvPr>
          <p:cNvSpPr/>
          <p:nvPr/>
        </p:nvSpPr>
        <p:spPr>
          <a:xfrm flipH="1">
            <a:off x="32174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0C00798-886B-8F26-F2C6-787ABB9A9B7E}"/>
              </a:ext>
            </a:extLst>
          </p:cNvPr>
          <p:cNvSpPr/>
          <p:nvPr/>
        </p:nvSpPr>
        <p:spPr>
          <a:xfrm flipH="1">
            <a:off x="8230109" y="1442763"/>
            <a:ext cx="3961891" cy="5415239"/>
          </a:xfrm>
          <a:custGeom>
            <a:avLst/>
            <a:gdLst>
              <a:gd name="connsiteX0" fmla="*/ 301772 w 3961891"/>
              <a:gd name="connsiteY0" fmla="*/ 0 h 5415239"/>
              <a:gd name="connsiteX1" fmla="*/ 3961891 w 3961891"/>
              <a:gd name="connsiteY1" fmla="*/ 3660119 h 5415239"/>
              <a:gd name="connsiteX2" fmla="*/ 3520135 w 3961891"/>
              <a:gd name="connsiteY2" fmla="*/ 5404750 h 5415239"/>
              <a:gd name="connsiteX3" fmla="*/ 3513762 w 3961891"/>
              <a:gd name="connsiteY3" fmla="*/ 5415239 h 5415239"/>
              <a:gd name="connsiteX4" fmla="*/ 0 w 3961891"/>
              <a:gd name="connsiteY4" fmla="*/ 5415239 h 5415239"/>
              <a:gd name="connsiteX5" fmla="*/ 0 w 3961891"/>
              <a:gd name="connsiteY5" fmla="*/ 13388 h 5415239"/>
              <a:gd name="connsiteX6" fmla="*/ 113423 w 3961891"/>
              <a:gd name="connsiteY6" fmla="*/ 4763 h 5415239"/>
              <a:gd name="connsiteX7" fmla="*/ 301772 w 3961891"/>
              <a:gd name="connsiteY7" fmla="*/ 0 h 541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891" h="5415239">
                <a:moveTo>
                  <a:pt x="301772" y="0"/>
                </a:moveTo>
                <a:cubicBezTo>
                  <a:pt x="2323200" y="0"/>
                  <a:pt x="3961891" y="1638691"/>
                  <a:pt x="3961891" y="3660119"/>
                </a:cubicBezTo>
                <a:cubicBezTo>
                  <a:pt x="3961891" y="4291816"/>
                  <a:pt x="3801863" y="4886135"/>
                  <a:pt x="3520135" y="5404750"/>
                </a:cubicBezTo>
                <a:lnTo>
                  <a:pt x="3513762" y="5415239"/>
                </a:lnTo>
                <a:lnTo>
                  <a:pt x="0" y="5415239"/>
                </a:lnTo>
                <a:lnTo>
                  <a:pt x="0" y="13388"/>
                </a:lnTo>
                <a:lnTo>
                  <a:pt x="113423" y="4763"/>
                </a:lnTo>
                <a:cubicBezTo>
                  <a:pt x="175807" y="1601"/>
                  <a:pt x="238602" y="0"/>
                  <a:pt x="301772" y="0"/>
                </a:cubicBezTo>
                <a:close/>
              </a:path>
            </a:pathLst>
          </a:cu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7D9C3D9-23BC-C454-8F3A-860618BE79DD}"/>
              </a:ext>
            </a:extLst>
          </p:cNvPr>
          <p:cNvSpPr/>
          <p:nvPr/>
        </p:nvSpPr>
        <p:spPr>
          <a:xfrm flipH="1">
            <a:off x="9559366" y="0"/>
            <a:ext cx="2632634" cy="2488804"/>
          </a:xfrm>
          <a:custGeom>
            <a:avLst/>
            <a:gdLst>
              <a:gd name="connsiteX0" fmla="*/ 0 w 2632634"/>
              <a:gd name="connsiteY0" fmla="*/ 0 h 2488804"/>
              <a:gd name="connsiteX1" fmla="*/ 2486695 w 2632634"/>
              <a:gd name="connsiteY1" fmla="*/ 0 h 2488804"/>
              <a:gd name="connsiteX2" fmla="*/ 2492537 w 2632634"/>
              <a:gd name="connsiteY2" fmla="*/ 12127 h 2488804"/>
              <a:gd name="connsiteX3" fmla="*/ 2632634 w 2632634"/>
              <a:gd name="connsiteY3" fmla="*/ 706054 h 2488804"/>
              <a:gd name="connsiteX4" fmla="*/ 849884 w 2632634"/>
              <a:gd name="connsiteY4" fmla="*/ 2488804 h 2488804"/>
              <a:gd name="connsiteX5" fmla="*/ 119 w 2632634"/>
              <a:gd name="connsiteY5" fmla="*/ 2273636 h 2488804"/>
              <a:gd name="connsiteX6" fmla="*/ 0 w 2632634"/>
              <a:gd name="connsiteY6" fmla="*/ 2273564 h 248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634" h="2488804">
                <a:moveTo>
                  <a:pt x="0" y="0"/>
                </a:moveTo>
                <a:lnTo>
                  <a:pt x="2486695" y="0"/>
                </a:lnTo>
                <a:lnTo>
                  <a:pt x="2492537" y="12127"/>
                </a:lnTo>
                <a:cubicBezTo>
                  <a:pt x="2582749" y="225412"/>
                  <a:pt x="2632634" y="459908"/>
                  <a:pt x="2632634" y="706054"/>
                </a:cubicBezTo>
                <a:cubicBezTo>
                  <a:pt x="2632634" y="1690640"/>
                  <a:pt x="1834470" y="2488804"/>
                  <a:pt x="849884" y="2488804"/>
                </a:cubicBezTo>
                <a:cubicBezTo>
                  <a:pt x="542201" y="2488804"/>
                  <a:pt x="252723" y="2410859"/>
                  <a:pt x="119" y="2273636"/>
                </a:cubicBezTo>
                <a:lnTo>
                  <a:pt x="0" y="227356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EF401ED-267A-3E2F-F844-E35CE43BA9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3" y="455456"/>
            <a:ext cx="2227385" cy="316004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820704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4"/>
            </p:custDataLst>
          </p:nvPr>
        </p:nvSpPr>
        <p:spPr>
          <a:xfrm>
            <a:off x="967775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960182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 4"/>
          <p:cNvSpPr txBox="1"/>
          <p:nvPr>
            <p:custDataLst>
              <p:tags r:id="rId6"/>
            </p:custDataLst>
          </p:nvPr>
        </p:nvSpPr>
        <p:spPr>
          <a:xfrm>
            <a:off x="3089945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示例说明">
            <a:extLst>
              <a:ext uri="{FF2B5EF4-FFF2-40B4-BE49-F238E27FC236}">
                <a16:creationId xmlns:a16="http://schemas.microsoft.com/office/drawing/2014/main" id="{198B846A-FCD9-CA13-9E9A-5DB68A76053C}"/>
              </a:ext>
            </a:extLst>
          </p:cNvPr>
          <p:cNvGrpSpPr/>
          <p:nvPr/>
        </p:nvGrpSpPr>
        <p:grpSpPr>
          <a:xfrm>
            <a:off x="-4879645" y="0"/>
            <a:ext cx="4879645" cy="4449852"/>
            <a:chOff x="-4879645" y="0"/>
            <a:chExt cx="4879645" cy="4449852"/>
          </a:xfrm>
        </p:grpSpPr>
        <p:sp>
          <p:nvSpPr>
            <p:cNvPr id="3" name="示例说明">
              <a:extLst>
                <a:ext uri="{FF2B5EF4-FFF2-40B4-BE49-F238E27FC236}">
                  <a16:creationId xmlns:a16="http://schemas.microsoft.com/office/drawing/2014/main" id="{DBB08BDF-82DC-A416-4866-D2A277379036}"/>
                </a:ext>
              </a:extLst>
            </p:cNvPr>
            <p:cNvSpPr/>
            <p:nvPr/>
          </p:nvSpPr>
          <p:spPr>
            <a:xfrm>
              <a:off x="-4879645" y="0"/>
              <a:ext cx="4879645" cy="4449852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示例说明">
              <a:extLst>
                <a:ext uri="{FF2B5EF4-FFF2-40B4-BE49-F238E27FC236}">
                  <a16:creationId xmlns:a16="http://schemas.microsoft.com/office/drawing/2014/main" id="{04F9F1B5-2C1C-EC98-A2F5-8EF9A3475067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-4374557" y="402918"/>
              <a:ext cx="2084574" cy="7468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 fontScale="55000" lnSpcReduction="20000"/>
            </a:bodyPr>
            <a:lstStyle/>
            <a:p>
              <a:r>
                <a:rPr lang="en-US" altLang="zh-CN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7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封底</a:t>
              </a:r>
            </a:p>
          </p:txBody>
        </p:sp>
        <p:sp>
          <p:nvSpPr>
            <p:cNvPr id="5" name="示例说明">
              <a:extLst>
                <a:ext uri="{FF2B5EF4-FFF2-40B4-BE49-F238E27FC236}">
                  <a16:creationId xmlns:a16="http://schemas.microsoft.com/office/drawing/2014/main" id="{C17A6F8D-EBDC-09F0-027B-98544AB7AE6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-4374556" y="1414254"/>
              <a:ext cx="3868792" cy="1074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封底页是演示文稿的最后一页，通常包含感谢语、联系方式、公司标志等信息。</a:t>
              </a:r>
              <a:endPara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示例说明">
              <a:extLst>
                <a:ext uri="{FF2B5EF4-FFF2-40B4-BE49-F238E27FC236}">
                  <a16:creationId xmlns:a16="http://schemas.microsoft.com/office/drawing/2014/main" id="{4499F2AB-F502-1F6C-CDE3-BEAF13A54D6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4374556" y="3050036"/>
              <a:ext cx="3868792" cy="378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此为说明标签，上传模版请勿粘贴。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695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YzNDQ0YmM1YmYwMTEyYzQ4MTFkNTRiYTA3MWZkYTUifQ=="/>
  <p:tag name="NOWINDOWPRE" val="true"/>
  <p:tag name="SERVICETYPE" val="pocketserv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  <p:tag name="YOO_CHAT_DIAGRAM_SHAPETYPE" val="YOO_CHAT_DIAGRAM_NU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AUTHO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AUTH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9">
      <a:dk1>
        <a:srgbClr val="000D10"/>
      </a:dk1>
      <a:lt1>
        <a:srgbClr val="FFFFFF"/>
      </a:lt1>
      <a:dk2>
        <a:srgbClr val="FFFFFF"/>
      </a:dk2>
      <a:lt2>
        <a:srgbClr val="454B5F"/>
      </a:lt2>
      <a:accent1>
        <a:srgbClr val="55D2F7"/>
      </a:accent1>
      <a:accent2>
        <a:srgbClr val="09A6F3"/>
      </a:accent2>
      <a:accent3>
        <a:srgbClr val="0A85ED"/>
      </a:accent3>
      <a:accent4>
        <a:srgbClr val="0C63E7"/>
      </a:accent4>
      <a:accent5>
        <a:srgbClr val="0D41E1"/>
      </a:accent5>
      <a:accent6>
        <a:srgbClr val="0F0FDF"/>
      </a:accent6>
      <a:hlink>
        <a:srgbClr val="000D10"/>
      </a:hlink>
      <a:folHlink>
        <a:srgbClr val="00252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632</Words>
  <Application>Microsoft Office PowerPoint</Application>
  <PresentationFormat>宽屏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生 郑</cp:lastModifiedBy>
  <cp:revision>31</cp:revision>
  <dcterms:created xsi:type="dcterms:W3CDTF">2024-03-11T07:21:00Z</dcterms:created>
  <dcterms:modified xsi:type="dcterms:W3CDTF">2024-06-21T08:56:37Z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E8791AB46DC2403B9951EF15FCCE8971_12</vt:lpwstr>
  </property>
  <property fmtid="{D5CDD505-2E9C-101B-9397-08002B2CF9AE}" pid="3" name="KSOProductBuildVer">
    <vt:lpwstr>2052-12.1.0.16417</vt:lpwstr>
  </property>
</Properties>
</file>