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23" r:id="rId3"/>
    <p:sldId id="625" r:id="rId5"/>
    <p:sldId id="626" r:id="rId6"/>
    <p:sldId id="627" r:id="rId7"/>
    <p:sldId id="628" r:id="rId8"/>
    <p:sldId id="62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XIAOHUA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462" autoAdjust="0"/>
  </p:normalViewPr>
  <p:slideViewPr>
    <p:cSldViewPr snapToGrid="0">
      <p:cViewPr varScale="1">
        <p:scale>
          <a:sx n="101" d="100"/>
          <a:sy n="101" d="100"/>
        </p:scale>
        <p:origin x="22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41CA-4FCA-454B-9C91-462C0EDD3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CF8F-79B3-4F42-9353-F1B9603E6A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1CF8F-79B3-4F42-9353-F1B9603E6A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733266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3"/>
            </p:custDataLst>
          </p:nvPr>
        </p:nvSpPr>
        <p:spPr>
          <a:xfrm>
            <a:off x="6880337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872744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 1"/>
          <p:cNvSpPr txBox="1"/>
          <p:nvPr>
            <p:custDataLst>
              <p:tags r:id="rId5"/>
            </p:custDataLst>
          </p:nvPr>
        </p:nvSpPr>
        <p:spPr>
          <a:xfrm>
            <a:off x="1419860" y="1164590"/>
            <a:ext cx="9592945" cy="24441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altLang="zh-CN" sz="4800"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ChatPPT</a:t>
            </a:r>
            <a:endParaRPr lang="en-US" altLang="zh-CN" sz="4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/>
            <a:r>
              <a:rPr lang="zh-CN" altLang="en-US" sz="4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示例文档模版</a:t>
            </a:r>
            <a:endParaRPr lang="zh-CN" altLang="en-US" sz="4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 2"/>
          <p:cNvSpPr txBox="1"/>
          <p:nvPr>
            <p:custDataLst>
              <p:tags r:id="rId6"/>
            </p:custDataLst>
          </p:nvPr>
        </p:nvSpPr>
        <p:spPr>
          <a:xfrm>
            <a:off x="556532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 4"/>
          <p:cNvSpPr txBox="1"/>
          <p:nvPr>
            <p:custDataLst>
              <p:tags r:id="rId7"/>
            </p:custDataLst>
          </p:nvPr>
        </p:nvSpPr>
        <p:spPr>
          <a:xfrm>
            <a:off x="9002507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8506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839" y="455456"/>
            <a:ext cx="2227385" cy="316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 flipH="1" flipV="1">
            <a:off x="423863" y="4600575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008823" y="2392202"/>
            <a:ext cx="172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08823" y="3607160"/>
            <a:ext cx="17494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en-US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266" y="6213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1"/>
          <p:cNvGrpSpPr/>
          <p:nvPr>
            <p:custDataLst>
              <p:tags r:id="rId4"/>
            </p:custDataLst>
          </p:nvPr>
        </p:nvGrpSpPr>
        <p:grpSpPr>
          <a:xfrm>
            <a:off x="6253848" y="905415"/>
            <a:ext cx="4718806" cy="640467"/>
            <a:chOff x="6105" y="2657"/>
            <a:chExt cx="5342" cy="725"/>
          </a:xfrm>
        </p:grpSpPr>
        <p:sp>
          <p:nvSpPr>
            <p:cNvPr id="6" name="文本 2"/>
            <p:cNvSpPr txBox="1"/>
            <p:nvPr>
              <p:custDataLst>
                <p:tags r:id="rId5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ChatPPT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的介绍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文本 1"/>
            <p:cNvSpPr txBox="1"/>
            <p:nvPr>
              <p:custDataLst>
                <p:tags r:id="rId6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2"/>
          <p:cNvGrpSpPr/>
          <p:nvPr>
            <p:custDataLst>
              <p:tags r:id="rId7"/>
            </p:custDataLst>
          </p:nvPr>
        </p:nvGrpSpPr>
        <p:grpSpPr>
          <a:xfrm>
            <a:off x="6253848" y="1781114"/>
            <a:ext cx="4718805" cy="640467"/>
            <a:chOff x="6105" y="2657"/>
            <a:chExt cx="5342" cy="725"/>
          </a:xfrm>
        </p:grpSpPr>
        <p:sp>
          <p:nvSpPr>
            <p:cNvPr id="17" name="文本 4"/>
            <p:cNvSpPr txBox="1"/>
            <p:nvPr>
              <p:custDataLst>
                <p:tags r:id="rId8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核心功能演示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文本 3"/>
            <p:cNvSpPr txBox="1"/>
            <p:nvPr>
              <p:custDataLst>
                <p:tags r:id="rId9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3"/>
          <p:cNvGrpSpPr/>
          <p:nvPr>
            <p:custDataLst>
              <p:tags r:id="rId10"/>
            </p:custDataLst>
          </p:nvPr>
        </p:nvGrpSpPr>
        <p:grpSpPr>
          <a:xfrm>
            <a:off x="6253848" y="2656813"/>
            <a:ext cx="4718805" cy="640467"/>
            <a:chOff x="6105" y="2657"/>
            <a:chExt cx="5342" cy="725"/>
          </a:xfrm>
        </p:grpSpPr>
        <p:sp>
          <p:nvSpPr>
            <p:cNvPr id="21" name="文本 6"/>
            <p:cNvSpPr txBox="1"/>
            <p:nvPr>
              <p:custDataLst>
                <p:tags r:id="rId11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指令使用热度榜单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 5"/>
            <p:cNvSpPr txBox="1"/>
            <p:nvPr>
              <p:custDataLst>
                <p:tags r:id="rId12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4"/>
          <p:cNvGrpSpPr/>
          <p:nvPr>
            <p:custDataLst>
              <p:tags r:id="rId13"/>
            </p:custDataLst>
          </p:nvPr>
        </p:nvGrpSpPr>
        <p:grpSpPr>
          <a:xfrm>
            <a:off x="6253848" y="3532512"/>
            <a:ext cx="4718805" cy="640467"/>
            <a:chOff x="6105" y="2657"/>
            <a:chExt cx="5342" cy="725"/>
          </a:xfrm>
        </p:grpSpPr>
        <p:sp>
          <p:nvSpPr>
            <p:cNvPr id="26" name="文本 8"/>
            <p:cNvSpPr txBox="1"/>
            <p:nvPr>
              <p:custDataLst>
                <p:tags r:id="rId14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用户创作案例分享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文本 7"/>
            <p:cNvSpPr txBox="1"/>
            <p:nvPr>
              <p:custDataLst>
                <p:tags r:id="rId15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5"/>
          <p:cNvGrpSpPr/>
          <p:nvPr>
            <p:custDataLst>
              <p:tags r:id="rId16"/>
            </p:custDataLst>
          </p:nvPr>
        </p:nvGrpSpPr>
        <p:grpSpPr>
          <a:xfrm>
            <a:off x="6253848" y="4408211"/>
            <a:ext cx="4718805" cy="640467"/>
            <a:chOff x="6105" y="2657"/>
            <a:chExt cx="5342" cy="725"/>
          </a:xfrm>
        </p:grpSpPr>
        <p:sp>
          <p:nvSpPr>
            <p:cNvPr id="30" name="文本 10"/>
            <p:cNvSpPr txBox="1"/>
            <p:nvPr>
              <p:custDataLst>
                <p:tags r:id="rId17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会员尊享核心能力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 9"/>
            <p:cNvSpPr txBox="1"/>
            <p:nvPr>
              <p:custDataLst>
                <p:tags r:id="rId18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6"/>
          <p:cNvGrpSpPr/>
          <p:nvPr>
            <p:custDataLst>
              <p:tags r:id="rId19"/>
            </p:custDataLst>
          </p:nvPr>
        </p:nvGrpSpPr>
        <p:grpSpPr>
          <a:xfrm>
            <a:off x="6253848" y="5283909"/>
            <a:ext cx="4718805" cy="640467"/>
            <a:chOff x="6105" y="2657"/>
            <a:chExt cx="5342" cy="725"/>
          </a:xfrm>
        </p:grpSpPr>
        <p:sp>
          <p:nvSpPr>
            <p:cNvPr id="34" name="文本 12"/>
            <p:cNvSpPr txBox="1"/>
            <p:nvPr>
              <p:custDataLst>
                <p:tags r:id="rId20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畅享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AI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文档未来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5" name="文本 11"/>
            <p:cNvSpPr txBox="1"/>
            <p:nvPr>
              <p:custDataLst>
                <p:tags r:id="rId21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06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 1"/>
          <p:cNvSpPr txBox="1"/>
          <p:nvPr>
            <p:custDataLst>
              <p:tags r:id="rId2"/>
            </p:custDataLst>
          </p:nvPr>
        </p:nvSpPr>
        <p:spPr>
          <a:xfrm>
            <a:off x="4480556" y="3134360"/>
            <a:ext cx="6590735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6000" spc="0" dirty="0" err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ChatPPT</a:t>
            </a:r>
            <a:r>
              <a:rPr lang="zh-CN" altLang="en-US" sz="6000" spc="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的介绍</a:t>
            </a:r>
            <a:endParaRPr lang="zh-CN" altLang="en-US" sz="6000" spc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16" name="文本 2"/>
          <p:cNvSpPr txBox="1"/>
          <p:nvPr>
            <p:custDataLst>
              <p:tags r:id="rId3"/>
            </p:custDataLst>
          </p:nvPr>
        </p:nvSpPr>
        <p:spPr>
          <a:xfrm>
            <a:off x="2885506" y="4571365"/>
            <a:ext cx="8185785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r"/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The Introduction of 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Chat</a:t>
            </a:r>
            <a:r>
              <a:rPr lang="en-US" altLang="zh-CN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PP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</a:t>
            </a:r>
            <a:endParaRPr lang="en-US" sz="1400" dirty="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7" name="文本 3"/>
          <p:cNvSpPr txBox="1"/>
          <p:nvPr>
            <p:custDataLst>
              <p:tags r:id="rId4"/>
            </p:custDataLst>
          </p:nvPr>
        </p:nvSpPr>
        <p:spPr>
          <a:xfrm>
            <a:off x="9727521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9911701" y="2710522"/>
            <a:ext cx="1062436" cy="166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685063" y="498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1227" y="13974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>
            <p:custDataLst>
              <p:tags r:id="rId2"/>
            </p:custDataLst>
          </p:nvPr>
        </p:nvSpPr>
        <p:spPr>
          <a:xfrm>
            <a:off x="611111" y="1379247"/>
            <a:ext cx="10969778" cy="4841587"/>
          </a:xfrm>
          <a:prstGeom prst="roundRect">
            <a:avLst>
              <a:gd name="adj" fmla="val 2135"/>
            </a:avLst>
          </a:prstGeom>
          <a:blipFill rotWithShape="1">
            <a:blip r:embed="rId1"/>
            <a:stretch>
              <a:fillRect/>
            </a:stretch>
          </a:blipFill>
          <a:ln w="254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81000">
                  <a:schemeClr val="accent1"/>
                </a:gs>
              </a:gsLst>
              <a:lin ang="16200000" scaled="1"/>
              <a:tileRect/>
            </a:gradFill>
          </a:ln>
          <a:effectLst>
            <a:outerShdw blurRad="114300" dist="50800" dir="4200000" algn="t" rotWithShape="0">
              <a:schemeClr val="accent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11157558" y="889289"/>
            <a:ext cx="399714" cy="155489"/>
            <a:chOff x="5656049" y="3127606"/>
            <a:chExt cx="240897" cy="93709"/>
          </a:xfrm>
        </p:grpSpPr>
        <p:sp>
          <p:nvSpPr>
            <p:cNvPr id="8" name="3"/>
            <p:cNvSpPr/>
            <p:nvPr/>
          </p:nvSpPr>
          <p:spPr>
            <a:xfrm rot="13500000">
              <a:off x="5656049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2"/>
            <p:cNvSpPr/>
            <p:nvPr/>
          </p:nvSpPr>
          <p:spPr>
            <a:xfrm rot="13500000">
              <a:off x="5729643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1"/>
            <p:cNvSpPr/>
            <p:nvPr/>
          </p:nvSpPr>
          <p:spPr>
            <a:xfrm rot="13500000">
              <a:off x="5803237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文本 1"/>
          <p:cNvSpPr txBox="1"/>
          <p:nvPr>
            <p:custDataLst>
              <p:tags r:id="rId3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产品介绍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2" name="文本 2"/>
          <p:cNvSpPr/>
          <p:nvPr/>
        </p:nvSpPr>
        <p:spPr>
          <a:xfrm>
            <a:off x="920879" y="1749666"/>
            <a:ext cx="10310707" cy="4100748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是珠海必优科技有限公司旗下一款自动生成幻灯片演示文稿的软件，以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来进行驱动的生产力，能够辅助个人以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的方式来进行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上面的生成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客户只需要通过文字的方式来进行内容表达即可进行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上面的生成，方便辅助个人用户效率办公。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采用人工智能技术，确保演示文稿的准确性，软件工具可以根据输入的信息自动生成演示文稿的框架和结构，帮助演讲者更好地展示自身思路和观点。同时还具备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动画插件功能，包括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动画模板，如发布会效果、快闪动画效果等，通过嵌套模板替换里面的图片或颜色等。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1227" y="13974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H="1">
            <a:off x="11157558" y="889289"/>
            <a:ext cx="399714" cy="155489"/>
            <a:chOff x="5656049" y="3127606"/>
            <a:chExt cx="240897" cy="93709"/>
          </a:xfrm>
        </p:grpSpPr>
        <p:sp>
          <p:nvSpPr>
            <p:cNvPr id="8" name="3"/>
            <p:cNvSpPr/>
            <p:nvPr/>
          </p:nvSpPr>
          <p:spPr>
            <a:xfrm rot="13500000">
              <a:off x="5656049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2"/>
            <p:cNvSpPr/>
            <p:nvPr/>
          </p:nvSpPr>
          <p:spPr>
            <a:xfrm rot="13500000">
              <a:off x="5729643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1"/>
            <p:cNvSpPr/>
            <p:nvPr/>
          </p:nvSpPr>
          <p:spPr>
            <a:xfrm rot="13500000">
              <a:off x="5803237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文本 1"/>
          <p:cNvSpPr txBox="1"/>
          <p:nvPr>
            <p:custDataLst>
              <p:tags r:id="rId2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软件特色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3" name="装饰1"/>
          <p:cNvSpPr/>
          <p:nvPr>
            <p:custDataLst>
              <p:tags r:id="rId3"/>
            </p:custDataLst>
          </p:nvPr>
        </p:nvSpPr>
        <p:spPr>
          <a:xfrm>
            <a:off x="945430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装饰1"/>
          <p:cNvSpPr/>
          <p:nvPr>
            <p:custDataLst>
              <p:tags r:id="rId4"/>
            </p:custDataLst>
          </p:nvPr>
        </p:nvSpPr>
        <p:spPr>
          <a:xfrm>
            <a:off x="1049580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装饰2"/>
          <p:cNvSpPr/>
          <p:nvPr>
            <p:custDataLst>
              <p:tags r:id="rId5"/>
            </p:custDataLst>
          </p:nvPr>
        </p:nvSpPr>
        <p:spPr>
          <a:xfrm>
            <a:off x="6384591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装饰2"/>
          <p:cNvSpPr/>
          <p:nvPr>
            <p:custDataLst>
              <p:tags r:id="rId6"/>
            </p:custDataLst>
          </p:nvPr>
        </p:nvSpPr>
        <p:spPr>
          <a:xfrm>
            <a:off x="6488741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装饰3"/>
          <p:cNvSpPr/>
          <p:nvPr>
            <p:custDataLst>
              <p:tags r:id="rId7"/>
            </p:custDataLst>
          </p:nvPr>
        </p:nvSpPr>
        <p:spPr>
          <a:xfrm>
            <a:off x="945430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装饰3"/>
          <p:cNvSpPr/>
          <p:nvPr>
            <p:custDataLst>
              <p:tags r:id="rId8"/>
            </p:custDataLst>
          </p:nvPr>
        </p:nvSpPr>
        <p:spPr>
          <a:xfrm>
            <a:off x="1049580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装饰4"/>
          <p:cNvSpPr/>
          <p:nvPr>
            <p:custDataLst>
              <p:tags r:id="rId9"/>
            </p:custDataLst>
          </p:nvPr>
        </p:nvSpPr>
        <p:spPr>
          <a:xfrm>
            <a:off x="6384591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装饰4"/>
          <p:cNvSpPr/>
          <p:nvPr>
            <p:custDataLst>
              <p:tags r:id="rId10"/>
            </p:custDataLst>
          </p:nvPr>
        </p:nvSpPr>
        <p:spPr>
          <a:xfrm>
            <a:off x="6488741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 3"/>
          <p:cNvSpPr txBox="1"/>
          <p:nvPr>
            <p:custDataLst>
              <p:tags r:id="rId11"/>
            </p:custDataLst>
          </p:nvPr>
        </p:nvSpPr>
        <p:spPr>
          <a:xfrm>
            <a:off x="1139190" y="2155437"/>
            <a:ext cx="4485640" cy="13221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利用自然语言处理技术，将提供的文本内容转换为幻灯片。根据提供主题，自动生成幻灯片的标题、图片、图表等内容。用户可以根据需要对幻灯片进行修改和编辑。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 5"/>
          <p:cNvSpPr txBox="1"/>
          <p:nvPr>
            <p:custDataLst>
              <p:tags r:id="rId12"/>
            </p:custDataLst>
          </p:nvPr>
        </p:nvSpPr>
        <p:spPr>
          <a:xfrm>
            <a:off x="6624955" y="2180202"/>
            <a:ext cx="4485640" cy="12973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利用图像识别技术，自动识别和提取提供的图片和图表信息，然后插入到幻灯片中。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 7"/>
          <p:cNvSpPr txBox="1"/>
          <p:nvPr>
            <p:custDataLst>
              <p:tags r:id="rId13"/>
            </p:custDataLst>
          </p:nvPr>
        </p:nvSpPr>
        <p:spPr>
          <a:xfrm>
            <a:off x="1139190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利用机器学习算法，对提供的幻灯片模板进行学习，然后根据用户的需求自动生成幻灯片。用户可以在幻灯片中进行进一步的编辑和调整。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 9"/>
          <p:cNvSpPr txBox="1"/>
          <p:nvPr>
            <p:custDataLst>
              <p:tags r:id="rId14"/>
            </p:custDataLst>
          </p:nvPr>
        </p:nvSpPr>
        <p:spPr>
          <a:xfrm>
            <a:off x="6624955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利用语音识别技术，将提供的语音内容转化为文本，然后自动转换为幻灯片。用户可以通过添加图像和图表等内容，完善幻灯片。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1139189" y="1729988"/>
            <a:ext cx="4485639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自然语言处理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624955" y="1754752"/>
            <a:ext cx="4485566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图像识别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文本 6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1139189" y="4283004"/>
            <a:ext cx="4485640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机器学习算法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 8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6624954" y="4283004"/>
            <a:ext cx="4485567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语音识别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 1"/>
          <p:cNvSpPr txBox="1"/>
          <p:nvPr>
            <p:custDataLst>
              <p:tags r:id="rId2"/>
            </p:custDataLst>
          </p:nvPr>
        </p:nvSpPr>
        <p:spPr>
          <a:xfrm>
            <a:off x="821067" y="1164604"/>
            <a:ext cx="5447171" cy="244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7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7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 2"/>
          <p:cNvSpPr txBox="1"/>
          <p:nvPr>
            <p:custDataLst>
              <p:tags r:id="rId3"/>
            </p:custDataLst>
          </p:nvPr>
        </p:nvSpPr>
        <p:spPr>
          <a:xfrm>
            <a:off x="82070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434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flipH="1">
            <a:off x="32174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3" y="455456"/>
            <a:ext cx="2227385" cy="316004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20704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6"/>
            </p:custDataLst>
          </p:nvPr>
        </p:nvSpPr>
        <p:spPr>
          <a:xfrm>
            <a:off x="967775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60182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 4"/>
          <p:cNvSpPr txBox="1"/>
          <p:nvPr>
            <p:custDataLst>
              <p:tags r:id="rId8"/>
            </p:custDataLst>
          </p:nvPr>
        </p:nvSpPr>
        <p:spPr>
          <a:xfrm>
            <a:off x="3089945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1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2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4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5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7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8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.xml><?xml version="1.0" encoding="utf-8"?>
<p:tagLst xmlns:p="http://schemas.openxmlformats.org/presentationml/2006/main">
  <p:tag name="KSO_WM_BEAUTIFY_FLAG" val=""/>
  <p:tag name="YOO_CHATSHAPE_TYPE" val="YOO_CHATSHAPE_AUTHOR"/>
</p:tagLst>
</file>

<file path=ppt/tags/tag20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1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3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4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6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7.xml><?xml version="1.0" encoding="utf-8"?>
<p:tagLst xmlns:p="http://schemas.openxmlformats.org/presentationml/2006/main">
  <p:tag name="KSO_WM_BEAUTIFY_FLAG" val=""/>
  <p:tag name="YOO_CHATSHAPE_TYPE" val="YOO_CHATSHAPE_TITLE"/>
</p:tagLst>
</file>

<file path=ppt/tags/tag28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29.xml><?xml version="1.0" encoding="utf-8"?>
<p:tagLst xmlns:p="http://schemas.openxmlformats.org/presentationml/2006/main">
  <p:tag name="YOO_CHATSHAPE_TYPE" val="YOO_CHATSHAPE_NUM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4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5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6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7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8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9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4.xml><?xml version="1.0" encoding="utf-8"?>
<p:tagLst xmlns:p="http://schemas.openxmlformats.org/presentationml/2006/main">
  <p:tag name="KSO_WM_BEAUTIFY_FLAG" val=""/>
  <p:tag name="YOO_CHATSHAPE_TYPE" val="YOO_CHATSHAPE_TITLE"/>
</p:tagLst>
</file>

<file path=ppt/tags/tag40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41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2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3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4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5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6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7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8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9.xml><?xml version="1.0" encoding="utf-8"?>
<p:tagLst xmlns:p="http://schemas.openxmlformats.org/presentationml/2006/main">
  <p:tag name="KSO_WM_BEAUTIFY_FLAG" val=""/>
  <p:tag name="YOO_CHATSHAPE_TYPE" val="YOO_CHATSHAPE_TITLE"/>
</p:tagLst>
</file>

<file path=ppt/tags/tag5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50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  <p:tag name="YOO_CHATSHAPE_TYPE" val="YOO_CHATSHAPE_AUTHOR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55.xml><?xml version="1.0" encoding="utf-8"?>
<p:tagLst xmlns:p="http://schemas.openxmlformats.org/presentationml/2006/main">
  <p:tag name="COMMONDATA" val="eyJoZGlkIjoiMGYzNDQ0YmM1YmYwMTEyYzQ4MTFkNTRiYTA3MWZkYTUifQ=="/>
  <p:tag name="NOWINDOWPRE" val="true"/>
  <p:tag name="SERVICETYPE" val="pocketservice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heme/theme1.xml><?xml version="1.0" encoding="utf-8"?>
<a:theme xmlns:a="http://schemas.openxmlformats.org/drawingml/2006/main" name="Office 主题​​">
  <a:themeElements>
    <a:clrScheme name="9">
      <a:dk1>
        <a:srgbClr val="000D10"/>
      </a:dk1>
      <a:lt1>
        <a:srgbClr val="FFFFFF"/>
      </a:lt1>
      <a:dk2>
        <a:srgbClr val="FFFFFF"/>
      </a:dk2>
      <a:lt2>
        <a:srgbClr val="454B5F"/>
      </a:lt2>
      <a:accent1>
        <a:srgbClr val="55D2F7"/>
      </a:accent1>
      <a:accent2>
        <a:srgbClr val="09A6F3"/>
      </a:accent2>
      <a:accent3>
        <a:srgbClr val="0A85ED"/>
      </a:accent3>
      <a:accent4>
        <a:srgbClr val="0C63E7"/>
      </a:accent4>
      <a:accent5>
        <a:srgbClr val="0D41E1"/>
      </a:accent5>
      <a:accent6>
        <a:srgbClr val="0F0FDF"/>
      </a:accent6>
      <a:hlink>
        <a:srgbClr val="000D10"/>
      </a:hlink>
      <a:folHlink>
        <a:srgbClr val="00252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76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Times New Roman</vt:lpstr>
      <vt:lpstr>Avenir LT Pro 65 Medium</vt:lpstr>
      <vt:lpstr>Segoe Print</vt:lpstr>
      <vt:lpstr>Inter Medium</vt:lpstr>
      <vt:lpstr>MV Boli</vt:lpstr>
      <vt:lpstr>字体圈欣意冠黑体</vt:lpstr>
      <vt:lpstr>Open Sans</vt:lpstr>
      <vt:lpstr>思源黑体 CN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一页风云散</cp:lastModifiedBy>
  <cp:revision>35</cp:revision>
  <dcterms:created xsi:type="dcterms:W3CDTF">2024-03-11T07:21:00Z</dcterms:created>
  <dcterms:modified xsi:type="dcterms:W3CDTF">2025-02-14T09:22:59Z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E8791AB46DC2403B9951EF15FCCE8971_12</vt:lpwstr>
  </property>
  <property fmtid="{D5CDD505-2E9C-101B-9397-08002B2CF9AE}" pid="3" name="KSOProductBuildVer">
    <vt:lpwstr>2052-12.1.0.20260</vt:lpwstr>
  </property>
</Properties>
</file>