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623" r:id="rId3"/>
    <p:sldId id="625" r:id="rId5"/>
    <p:sldId id="626" r:id="rId6"/>
    <p:sldId id="627" r:id="rId7"/>
    <p:sldId id="628" r:id="rId8"/>
    <p:sldId id="629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XIAOHUA" initials="X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462" autoAdjust="0"/>
  </p:normalViewPr>
  <p:slideViewPr>
    <p:cSldViewPr snapToGrid="0">
      <p:cViewPr varScale="1">
        <p:scale>
          <a:sx n="101" d="100"/>
          <a:sy n="101" d="100"/>
        </p:scale>
        <p:origin x="22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55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341CA-4FCA-454B-9C91-462C0EDD3E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1CF8F-79B3-4F42-9353-F1B9603E6A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1CF8F-79B3-4F42-9353-F1B9603E6A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005E4-9CFC-4273-B4B0-D58A3F0052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6E9BE-65EB-4A00-8DFC-616C92BDE9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9.xml"/><Relationship Id="rId8" Type="http://schemas.openxmlformats.org/officeDocument/2006/relationships/tags" Target="../tags/tag38.xml"/><Relationship Id="rId7" Type="http://schemas.openxmlformats.org/officeDocument/2006/relationships/tags" Target="../tags/tag37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9" Type="http://schemas.openxmlformats.org/officeDocument/2006/relationships/slideLayout" Target="../slideLayouts/slideLayout7.xml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tags" Target="../tags/tag44.xml"/><Relationship Id="rId13" Type="http://schemas.openxmlformats.org/officeDocument/2006/relationships/tags" Target="../tags/tag43.xml"/><Relationship Id="rId12" Type="http://schemas.openxmlformats.org/officeDocument/2006/relationships/tags" Target="../tags/tag42.xml"/><Relationship Id="rId11" Type="http://schemas.openxmlformats.org/officeDocument/2006/relationships/tags" Target="../tags/tag41.xml"/><Relationship Id="rId10" Type="http://schemas.openxmlformats.org/officeDocument/2006/relationships/tags" Target="../tags/tag40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777660" y="883019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733266" y="5192094"/>
            <a:ext cx="2139480" cy="622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 3"/>
          <p:cNvSpPr txBox="1"/>
          <p:nvPr>
            <p:custDataLst>
              <p:tags r:id="rId3"/>
            </p:custDataLst>
          </p:nvPr>
        </p:nvSpPr>
        <p:spPr>
          <a:xfrm>
            <a:off x="6880337" y="5299696"/>
            <a:ext cx="1851660" cy="3879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汇报人：尤小优</a:t>
            </a:r>
            <a:endParaRPr lang="zh-CN" altLang="en-US" sz="1400" b="1" dirty="0">
              <a:solidFill>
                <a:schemeClr val="tx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8872744" y="5191795"/>
            <a:ext cx="2139480" cy="62230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 1"/>
          <p:cNvSpPr txBox="1"/>
          <p:nvPr>
            <p:custDataLst>
              <p:tags r:id="rId5"/>
            </p:custDataLst>
          </p:nvPr>
        </p:nvSpPr>
        <p:spPr>
          <a:xfrm>
            <a:off x="1419860" y="1164590"/>
            <a:ext cx="9592945" cy="24441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altLang="zh-CN" sz="4800" b="1" dirty="0" err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ChatPPT</a:t>
            </a:r>
            <a:endParaRPr lang="en-US" altLang="zh-CN" sz="4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r"/>
            <a:r>
              <a:rPr lang="zh-CN" altLang="en-US" sz="48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示例文档模版</a:t>
            </a:r>
            <a:endParaRPr lang="zh-CN" altLang="en-US" sz="4800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文本 2"/>
          <p:cNvSpPr txBox="1"/>
          <p:nvPr>
            <p:custDataLst>
              <p:tags r:id="rId6"/>
            </p:custDataLst>
          </p:nvPr>
        </p:nvSpPr>
        <p:spPr>
          <a:xfrm>
            <a:off x="5565324" y="3886200"/>
            <a:ext cx="5446900" cy="101910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此模版为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示例文档模版，如有疑问请添加客服咨询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r"/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www.chat-ppt.com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 4"/>
          <p:cNvSpPr txBox="1"/>
          <p:nvPr>
            <p:custDataLst>
              <p:tags r:id="rId7"/>
            </p:custDataLst>
          </p:nvPr>
        </p:nvSpPr>
        <p:spPr>
          <a:xfrm>
            <a:off x="9002507" y="5294616"/>
            <a:ext cx="1859280" cy="3987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2030.01.01</a:t>
            </a:r>
            <a:endParaRPr lang="en-US" altLang="zh-CN" sz="1400" spc="300" dirty="0">
              <a:solidFill>
                <a:schemeClr val="accent1"/>
              </a:solidFill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1685063" y="520861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接连接符 15"/>
          <p:cNvCxnSpPr/>
          <p:nvPr/>
        </p:nvCxnSpPr>
        <p:spPr>
          <a:xfrm flipH="1" flipV="1">
            <a:off x="423863" y="4600575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008823" y="2392202"/>
            <a:ext cx="1722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6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008823" y="3607160"/>
            <a:ext cx="17494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CONTENTS</a:t>
            </a:r>
            <a:endParaRPr lang="en-US" altLang="zh-CN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331266" y="6213006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1"/>
          <p:cNvGrpSpPr/>
          <p:nvPr>
            <p:custDataLst>
              <p:tags r:id="rId4"/>
            </p:custDataLst>
          </p:nvPr>
        </p:nvGrpSpPr>
        <p:grpSpPr>
          <a:xfrm>
            <a:off x="6253848" y="905415"/>
            <a:ext cx="4718806" cy="640467"/>
            <a:chOff x="6105" y="2657"/>
            <a:chExt cx="5342" cy="725"/>
          </a:xfrm>
        </p:grpSpPr>
        <p:sp>
          <p:nvSpPr>
            <p:cNvPr id="6" name="文本 2"/>
            <p:cNvSpPr txBox="1"/>
            <p:nvPr>
              <p:custDataLst>
                <p:tags r:id="rId5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en-US" altLang="zh-CN" dirty="0" err="1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ChatPPT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的介绍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7" name="文本 1"/>
            <p:cNvSpPr txBox="1"/>
            <p:nvPr>
              <p:custDataLst>
                <p:tags r:id="rId6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01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0" name="组合2"/>
          <p:cNvGrpSpPr/>
          <p:nvPr>
            <p:custDataLst>
              <p:tags r:id="rId7"/>
            </p:custDataLst>
          </p:nvPr>
        </p:nvGrpSpPr>
        <p:grpSpPr>
          <a:xfrm>
            <a:off x="6253848" y="1781114"/>
            <a:ext cx="4718805" cy="640467"/>
            <a:chOff x="6105" y="2657"/>
            <a:chExt cx="5342" cy="725"/>
          </a:xfrm>
        </p:grpSpPr>
        <p:sp>
          <p:nvSpPr>
            <p:cNvPr id="17" name="文本 4"/>
            <p:cNvSpPr txBox="1"/>
            <p:nvPr>
              <p:custDataLst>
                <p:tags r:id="rId8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核心功能演示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18" name="文本 3"/>
            <p:cNvSpPr txBox="1"/>
            <p:nvPr>
              <p:custDataLst>
                <p:tags r:id="rId9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02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3"/>
          <p:cNvGrpSpPr/>
          <p:nvPr>
            <p:custDataLst>
              <p:tags r:id="rId10"/>
            </p:custDataLst>
          </p:nvPr>
        </p:nvGrpSpPr>
        <p:grpSpPr>
          <a:xfrm>
            <a:off x="6253848" y="2656813"/>
            <a:ext cx="4718805" cy="640467"/>
            <a:chOff x="6105" y="2657"/>
            <a:chExt cx="5342" cy="725"/>
          </a:xfrm>
        </p:grpSpPr>
        <p:sp>
          <p:nvSpPr>
            <p:cNvPr id="21" name="文本 6"/>
            <p:cNvSpPr txBox="1"/>
            <p:nvPr>
              <p:custDataLst>
                <p:tags r:id="rId11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指令使用热度榜单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3" name="文本 5"/>
            <p:cNvSpPr txBox="1"/>
            <p:nvPr>
              <p:custDataLst>
                <p:tags r:id="rId12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03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4" name="组合4"/>
          <p:cNvGrpSpPr/>
          <p:nvPr>
            <p:custDataLst>
              <p:tags r:id="rId13"/>
            </p:custDataLst>
          </p:nvPr>
        </p:nvGrpSpPr>
        <p:grpSpPr>
          <a:xfrm>
            <a:off x="6253848" y="3532512"/>
            <a:ext cx="4718805" cy="640467"/>
            <a:chOff x="6105" y="2657"/>
            <a:chExt cx="5342" cy="725"/>
          </a:xfrm>
        </p:grpSpPr>
        <p:sp>
          <p:nvSpPr>
            <p:cNvPr id="26" name="文本 8"/>
            <p:cNvSpPr txBox="1"/>
            <p:nvPr>
              <p:custDataLst>
                <p:tags r:id="rId14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用户创作案例分享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27" name="文本 7"/>
            <p:cNvSpPr txBox="1"/>
            <p:nvPr>
              <p:custDataLst>
                <p:tags r:id="rId15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04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5"/>
          <p:cNvGrpSpPr/>
          <p:nvPr>
            <p:custDataLst>
              <p:tags r:id="rId16"/>
            </p:custDataLst>
          </p:nvPr>
        </p:nvGrpSpPr>
        <p:grpSpPr>
          <a:xfrm>
            <a:off x="6253848" y="4408211"/>
            <a:ext cx="4718805" cy="640467"/>
            <a:chOff x="6105" y="2657"/>
            <a:chExt cx="5342" cy="725"/>
          </a:xfrm>
        </p:grpSpPr>
        <p:sp>
          <p:nvSpPr>
            <p:cNvPr id="30" name="文本 10"/>
            <p:cNvSpPr txBox="1"/>
            <p:nvPr>
              <p:custDataLst>
                <p:tags r:id="rId17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会员尊享核心能力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2" name="文本 9"/>
            <p:cNvSpPr txBox="1"/>
            <p:nvPr>
              <p:custDataLst>
                <p:tags r:id="rId18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05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6"/>
          <p:cNvGrpSpPr/>
          <p:nvPr>
            <p:custDataLst>
              <p:tags r:id="rId19"/>
            </p:custDataLst>
          </p:nvPr>
        </p:nvGrpSpPr>
        <p:grpSpPr>
          <a:xfrm>
            <a:off x="6253848" y="5283909"/>
            <a:ext cx="4718805" cy="640467"/>
            <a:chOff x="6105" y="2657"/>
            <a:chExt cx="5342" cy="725"/>
          </a:xfrm>
        </p:grpSpPr>
        <p:sp>
          <p:nvSpPr>
            <p:cNvPr id="34" name="文本 12"/>
            <p:cNvSpPr txBox="1"/>
            <p:nvPr>
              <p:custDataLst>
                <p:tags r:id="rId20"/>
              </p:custDataLst>
            </p:nvPr>
          </p:nvSpPr>
          <p:spPr>
            <a:xfrm>
              <a:off x="6863" y="2657"/>
              <a:ext cx="4584" cy="725"/>
            </a:xfrm>
            <a:prstGeom prst="rect">
              <a:avLst/>
            </a:prstGeom>
            <a:noFill/>
          </p:spPr>
          <p:txBody>
            <a:bodyPr wrap="square" rtlCol="0" anchor="ctr" anchorCtr="0">
              <a:normAutofit/>
            </a:bodyPr>
            <a:lstStyle/>
            <a:p>
              <a:pPr algn="l"/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畅享</a:t>
              </a:r>
              <a:r>
                <a:rPr lang="en-US" altLang="zh-CN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AI</a:t>
              </a:r>
              <a:r>
                <a:rPr lang="zh-CN" altLang="en-US" dirty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文档未来</a:t>
              </a:r>
              <a:endPara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  <p:sp>
          <p:nvSpPr>
            <p:cNvPr id="35" name="文本 11"/>
            <p:cNvSpPr txBox="1"/>
            <p:nvPr>
              <p:custDataLst>
                <p:tags r:id="rId21"/>
              </p:custDataLst>
            </p:nvPr>
          </p:nvSpPr>
          <p:spPr>
            <a:xfrm>
              <a:off x="6105" y="2708"/>
              <a:ext cx="719" cy="622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r>
                <a:rPr lang="en-US" altLang="zh-CN" sz="28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06</a:t>
              </a:r>
              <a:endParaRPr lang="en-US" altLang="zh-CN" sz="28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接连接符 20"/>
          <p:cNvCxnSpPr/>
          <p:nvPr/>
        </p:nvCxnSpPr>
        <p:spPr>
          <a:xfrm>
            <a:off x="11777660" y="883019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 1"/>
          <p:cNvSpPr txBox="1"/>
          <p:nvPr>
            <p:custDataLst>
              <p:tags r:id="rId2"/>
            </p:custDataLst>
          </p:nvPr>
        </p:nvSpPr>
        <p:spPr>
          <a:xfrm>
            <a:off x="4480556" y="3134360"/>
            <a:ext cx="6590735" cy="1300480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>
            <a:defPPr>
              <a:defRPr lang="en-US"/>
            </a:defPPr>
            <a:lvl1pPr>
              <a:defRPr sz="11000" b="1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algn="r"/>
            <a:r>
              <a:rPr lang="en-US" altLang="zh-CN" sz="6000" spc="0" dirty="0" err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ChatPPT</a:t>
            </a:r>
            <a:r>
              <a:rPr lang="zh-CN" altLang="en-US" sz="6000" spc="0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字体圈欣意冠黑体" panose="00000500000000000000" charset="-122"/>
                <a:sym typeface="+mn-lt"/>
              </a:rPr>
              <a:t>的介绍</a:t>
            </a:r>
            <a:endParaRPr lang="zh-CN" altLang="en-US" sz="6000" spc="0" dirty="0">
              <a:solidFill>
                <a:schemeClr val="tx1"/>
              </a:solidFill>
              <a:uFillTx/>
              <a:latin typeface="微软雅黑" panose="020B0503020204020204" charset="-122"/>
              <a:ea typeface="微软雅黑" panose="020B0503020204020204" charset="-122"/>
              <a:cs typeface="字体圈欣意冠黑体" panose="00000500000000000000" charset="-122"/>
              <a:sym typeface="+mn-lt"/>
            </a:endParaRPr>
          </a:p>
        </p:txBody>
      </p:sp>
      <p:sp>
        <p:nvSpPr>
          <p:cNvPr id="16" name="文本 2"/>
          <p:cNvSpPr txBox="1"/>
          <p:nvPr>
            <p:custDataLst>
              <p:tags r:id="rId3"/>
            </p:custDataLst>
          </p:nvPr>
        </p:nvSpPr>
        <p:spPr>
          <a:xfrm>
            <a:off x="2885506" y="4571365"/>
            <a:ext cx="8185785" cy="110680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pPr algn="r"/>
            <a:r>
              <a:rPr lang="en-US" sz="1400" dirty="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</a:t>
            </a:r>
            <a:r>
              <a:rPr lang="en-US" sz="1400" dirty="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The Introduction of </a:t>
            </a:r>
            <a:r>
              <a:rPr lang="en-US" sz="1400" dirty="0" err="1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Chat</a:t>
            </a:r>
            <a:r>
              <a:rPr lang="en-US" altLang="zh-CN" sz="1400" dirty="0" err="1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PP</a:t>
            </a:r>
            <a:r>
              <a:rPr lang="en-US" sz="1400" dirty="0" err="1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  <a:sym typeface="+mn-ea"/>
              </a:rPr>
              <a:t>T</a:t>
            </a:r>
            <a:endParaRPr lang="en-US" sz="1400" dirty="0">
              <a:solidFill>
                <a:schemeClr val="bg2">
                  <a:alpha val="8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17" name="文本 3"/>
          <p:cNvSpPr txBox="1"/>
          <p:nvPr>
            <p:custDataLst>
              <p:tags r:id="rId4"/>
            </p:custDataLst>
          </p:nvPr>
        </p:nvSpPr>
        <p:spPr>
          <a:xfrm>
            <a:off x="9727521" y="1257926"/>
            <a:ext cx="1611989" cy="1452596"/>
          </a:xfrm>
          <a:prstGeom prst="rect">
            <a:avLst/>
          </a:prstGeom>
          <a:noFill/>
        </p:spPr>
        <p:txBody>
          <a:bodyPr wrap="square" rtlCol="0" anchor="ctr">
            <a:normAutofit fontScale="92500"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 dirty="0"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zh-CN" altLang="en-US" sz="8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 flipV="1">
            <a:off x="9911701" y="2710522"/>
            <a:ext cx="1062436" cy="166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1685063" y="498006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522987" y="503178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/>
          <p:cNvSpPr/>
          <p:nvPr>
            <p:custDataLst>
              <p:tags r:id="rId2"/>
            </p:custDataLst>
          </p:nvPr>
        </p:nvSpPr>
        <p:spPr>
          <a:xfrm>
            <a:off x="611111" y="1379247"/>
            <a:ext cx="10969778" cy="4841587"/>
          </a:xfrm>
          <a:prstGeom prst="roundRect">
            <a:avLst>
              <a:gd name="adj" fmla="val 2135"/>
            </a:avLst>
          </a:prstGeom>
          <a:blipFill rotWithShape="1">
            <a:blip r:embed="rId1"/>
            <a:stretch>
              <a:fillRect/>
            </a:stretch>
          </a:blipFill>
          <a:ln w="254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81000">
                  <a:schemeClr val="accent1"/>
                </a:gs>
              </a:gsLst>
              <a:lin ang="16200000" scaled="1"/>
              <a:tileRect/>
            </a:gradFill>
          </a:ln>
          <a:effectLst>
            <a:outerShdw blurRad="114300" dist="50800" dir="4200000" algn="t" rotWithShape="0">
              <a:schemeClr val="accent1"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 1"/>
          <p:cNvSpPr txBox="1"/>
          <p:nvPr>
            <p:custDataLst>
              <p:tags r:id="rId3"/>
            </p:custDataLst>
          </p:nvPr>
        </p:nvSpPr>
        <p:spPr>
          <a:xfrm>
            <a:off x="611111" y="345779"/>
            <a:ext cx="1097836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产品介绍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12" name="文本 2"/>
          <p:cNvSpPr/>
          <p:nvPr/>
        </p:nvSpPr>
        <p:spPr>
          <a:xfrm>
            <a:off x="920879" y="1749666"/>
            <a:ext cx="10310707" cy="4100748"/>
          </a:xfrm>
          <a:prstGeom prst="rect">
            <a:avLst/>
          </a:prstGeom>
          <a:ln>
            <a:noFill/>
          </a:ln>
        </p:spPr>
        <p:txBody>
          <a:bodyPr wrap="square" anchor="t" anchorCtr="0"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是珠海必优科技有限公司旗下一款自动生成幻灯片演示文稿的软件，以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来进行驱动的生产力，能够辅助个人以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的方式来进行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上面的生成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客户只需要通过文字的方式来进行内容表达即可进行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上面的生成，方便辅助个人用户效率办公。</a:t>
            </a:r>
            <a:endParaRPr lang="en-US" altLang="zh-CN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采用人工智能技术，确保演示文稿的准确性，软件工具可以根据输入的信息自动生成演示文稿的框架和结构，帮助演讲者更好地展示自身思路和观点。同时还具备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动画插件功能，包括</a:t>
            </a:r>
            <a:r>
              <a:rPr lang="en-US" altLang="zh-CN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PPT</a:t>
            </a:r>
            <a:r>
              <a:rPr lang="zh-CN" alt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微软雅黑" panose="020B0503020204020204" charset="-122"/>
                <a:ea typeface="微软雅黑" panose="020B0503020204020204" charset="-122"/>
              </a:rPr>
              <a:t>动画模板，如发布会效果、快闪动画效果等，通过嵌套模板替换里面的图片或颜色等。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思源黑体 CN" panose="020B0500000000000000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10522987" y="5031780"/>
            <a:ext cx="1445220" cy="1445220"/>
          </a:xfrm>
          <a:prstGeom prst="ellipse">
            <a:avLst/>
          </a:prstGeom>
          <a:gradFill>
            <a:gsLst>
              <a:gs pos="0">
                <a:schemeClr val="accent1">
                  <a:alpha val="38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 1"/>
          <p:cNvSpPr txBox="1"/>
          <p:nvPr>
            <p:custDataLst>
              <p:tags r:id="rId2"/>
            </p:custDataLst>
          </p:nvPr>
        </p:nvSpPr>
        <p:spPr>
          <a:xfrm>
            <a:off x="611111" y="345779"/>
            <a:ext cx="1097836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思源黑体 CN" panose="020B0500000000000000" pitchFamily="34" charset="-122"/>
              </a:rPr>
              <a:t>软件特色</a:t>
            </a:r>
            <a:endParaRPr lang="zh-CN" altLang="en-US" sz="32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13" name="装饰1"/>
          <p:cNvSpPr/>
          <p:nvPr>
            <p:custDataLst>
              <p:tags r:id="rId3"/>
            </p:custDataLst>
          </p:nvPr>
        </p:nvSpPr>
        <p:spPr>
          <a:xfrm>
            <a:off x="945430" y="1511038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装饰1"/>
          <p:cNvSpPr/>
          <p:nvPr>
            <p:custDataLst>
              <p:tags r:id="rId4"/>
            </p:custDataLst>
          </p:nvPr>
        </p:nvSpPr>
        <p:spPr>
          <a:xfrm>
            <a:off x="1049580" y="1622614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装饰2"/>
          <p:cNvSpPr/>
          <p:nvPr>
            <p:custDataLst>
              <p:tags r:id="rId5"/>
            </p:custDataLst>
          </p:nvPr>
        </p:nvSpPr>
        <p:spPr>
          <a:xfrm>
            <a:off x="6384591" y="1511038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装饰2"/>
          <p:cNvSpPr/>
          <p:nvPr>
            <p:custDataLst>
              <p:tags r:id="rId6"/>
            </p:custDataLst>
          </p:nvPr>
        </p:nvSpPr>
        <p:spPr>
          <a:xfrm>
            <a:off x="6488741" y="1622614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装饰3"/>
          <p:cNvSpPr/>
          <p:nvPr>
            <p:custDataLst>
              <p:tags r:id="rId7"/>
            </p:custDataLst>
          </p:nvPr>
        </p:nvSpPr>
        <p:spPr>
          <a:xfrm>
            <a:off x="945430" y="4038817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装饰3"/>
          <p:cNvSpPr/>
          <p:nvPr>
            <p:custDataLst>
              <p:tags r:id="rId8"/>
            </p:custDataLst>
          </p:nvPr>
        </p:nvSpPr>
        <p:spPr>
          <a:xfrm>
            <a:off x="1049580" y="4150393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装饰4"/>
          <p:cNvSpPr/>
          <p:nvPr>
            <p:custDataLst>
              <p:tags r:id="rId9"/>
            </p:custDataLst>
          </p:nvPr>
        </p:nvSpPr>
        <p:spPr>
          <a:xfrm>
            <a:off x="6384591" y="4038817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noFill/>
          <a:ln w="25400">
            <a:gradFill>
              <a:gsLst>
                <a:gs pos="0">
                  <a:schemeClr val="accent3">
                    <a:alpha val="5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装饰4"/>
          <p:cNvSpPr/>
          <p:nvPr>
            <p:custDataLst>
              <p:tags r:id="rId10"/>
            </p:custDataLst>
          </p:nvPr>
        </p:nvSpPr>
        <p:spPr>
          <a:xfrm>
            <a:off x="6488741" y="4150393"/>
            <a:ext cx="4725932" cy="1945933"/>
          </a:xfrm>
          <a:prstGeom prst="snip2DiagRect">
            <a:avLst>
              <a:gd name="adj1" fmla="val 0"/>
              <a:gd name="adj2" fmla="val 14221"/>
            </a:avLst>
          </a:prstGeom>
          <a:solidFill>
            <a:schemeClr val="bg1"/>
          </a:solidFill>
          <a:ln>
            <a:gradFill>
              <a:gsLst>
                <a:gs pos="0">
                  <a:schemeClr val="accent3"/>
                </a:gs>
                <a:gs pos="100000">
                  <a:schemeClr val="accent1">
                    <a:alpha val="0"/>
                  </a:schemeClr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文本 3"/>
          <p:cNvSpPr txBox="1"/>
          <p:nvPr>
            <p:custDataLst>
              <p:tags r:id="rId11"/>
            </p:custDataLst>
          </p:nvPr>
        </p:nvSpPr>
        <p:spPr>
          <a:xfrm>
            <a:off x="1139190" y="2155437"/>
            <a:ext cx="4485640" cy="132215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利用自然语言处理技术，将提供的文本内容转换为幻灯片。根据提供主题，自动生成幻灯片的标题、图片、图表等内容。用户可以根据需要对幻灯片进行修改和编辑。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 5"/>
          <p:cNvSpPr txBox="1"/>
          <p:nvPr>
            <p:custDataLst>
              <p:tags r:id="rId12"/>
            </p:custDataLst>
          </p:nvPr>
        </p:nvSpPr>
        <p:spPr>
          <a:xfrm>
            <a:off x="6624955" y="2180202"/>
            <a:ext cx="4485640" cy="12973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利用图像识别技术，自动识别和提取提供的图片和图表信息，然后插入到幻灯片中。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 7"/>
          <p:cNvSpPr txBox="1"/>
          <p:nvPr>
            <p:custDataLst>
              <p:tags r:id="rId13"/>
            </p:custDataLst>
          </p:nvPr>
        </p:nvSpPr>
        <p:spPr>
          <a:xfrm>
            <a:off x="1139190" y="4683689"/>
            <a:ext cx="4485640" cy="12610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利用机器学习算法，对提供的幻灯片模板进行学习，然后根据用户的需求自动生成幻灯片。用户可以在幻灯片中进行进一步的编辑和调整。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 9"/>
          <p:cNvSpPr txBox="1"/>
          <p:nvPr>
            <p:custDataLst>
              <p:tags r:id="rId14"/>
            </p:custDataLst>
          </p:nvPr>
        </p:nvSpPr>
        <p:spPr>
          <a:xfrm>
            <a:off x="6624955" y="4683689"/>
            <a:ext cx="4485640" cy="126101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just" defTabSz="914400">
              <a:lnSpc>
                <a:spcPct val="130000"/>
              </a:lnSpc>
              <a:defRPr/>
            </a:pPr>
            <a:r>
              <a:rPr lang="en-US" altLang="zh-CN" sz="1400" kern="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ChatPPT</a:t>
            </a:r>
            <a:r>
              <a:rPr lang="zh-CN" altLang="en-US" sz="1400" kern="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利用语音识别技术，将提供的语音内容转化为文本，然后自动转换为幻灯片。用户可以通过添加图像和图表等内容，完善幻灯片。</a:t>
            </a:r>
            <a:endParaRPr lang="zh-CN" altLang="en-US" sz="1400" kern="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文本 2"/>
          <p:cNvSpPr>
            <a:spLocks noGrp="1"/>
          </p:cNvSpPr>
          <p:nvPr>
            <p:custDataLst>
              <p:tags r:id="rId15"/>
            </p:custDataLst>
          </p:nvPr>
        </p:nvSpPr>
        <p:spPr>
          <a:xfrm>
            <a:off x="1139189" y="1729988"/>
            <a:ext cx="4485639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自然语言处理</a:t>
            </a:r>
            <a:endParaRPr lang="zh-CN" altLang="en-US" sz="2000" cap="none" noProof="0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6" name="文本 4"/>
          <p:cNvSpPr>
            <a:spLocks noGrp="1"/>
          </p:cNvSpPr>
          <p:nvPr>
            <p:custDataLst>
              <p:tags r:id="rId16"/>
            </p:custDataLst>
          </p:nvPr>
        </p:nvSpPr>
        <p:spPr>
          <a:xfrm>
            <a:off x="6624955" y="1754752"/>
            <a:ext cx="4485566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图像识别</a:t>
            </a:r>
            <a:endParaRPr lang="zh-CN" altLang="en-US" sz="2000" cap="none" noProof="0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7" name="文本 6"/>
          <p:cNvSpPr>
            <a:spLocks noGrp="1"/>
          </p:cNvSpPr>
          <p:nvPr>
            <p:custDataLst>
              <p:tags r:id="rId17"/>
            </p:custDataLst>
          </p:nvPr>
        </p:nvSpPr>
        <p:spPr>
          <a:xfrm>
            <a:off x="1139189" y="4283004"/>
            <a:ext cx="4485640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机器学习算法</a:t>
            </a:r>
            <a:endParaRPr lang="zh-CN" altLang="en-US" sz="2000" cap="none" noProof="0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8" name="文本 8"/>
          <p:cNvSpPr>
            <a:spLocks noGrp="1"/>
          </p:cNvSpPr>
          <p:nvPr>
            <p:custDataLst>
              <p:tags r:id="rId18"/>
            </p:custDataLst>
          </p:nvPr>
        </p:nvSpPr>
        <p:spPr>
          <a:xfrm>
            <a:off x="6624954" y="4283004"/>
            <a:ext cx="4485567" cy="400685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zh-CN" altLang="en-US" sz="3400" b="1" i="0" u="none" strike="noStrike" kern="1200" cap="all" spc="0" normalizeH="0" baseline="0" dirty="0">
                <a:ln>
                  <a:noFill/>
                </a:ln>
                <a:gradFill>
                  <a:gsLst>
                    <a:gs pos="100000">
                      <a:schemeClr val="accent3">
                        <a:lumMod val="20000"/>
                        <a:lumOff val="80000"/>
                      </a:schemeClr>
                    </a:gs>
                    <a:gs pos="0">
                      <a:schemeClr val="accent3"/>
                    </a:gs>
                  </a:gsLst>
                  <a:lin ang="5400000" scaled="1"/>
                </a:gradFill>
                <a:effectLst>
                  <a:outerShdw blurRad="38100" dist="38100" dir="2700000" algn="tl">
                    <a:schemeClr val="accent2">
                      <a:lumMod val="75000"/>
                      <a:alpha val="43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algn="l" defTabSz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cap="none" noProof="0" dirty="0">
                <a:solidFill>
                  <a:schemeClr val="accent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n-cs"/>
              </a:rPr>
              <a:t>语音识别</a:t>
            </a:r>
            <a:endParaRPr lang="zh-CN" altLang="en-US" sz="2000" cap="none" noProof="0" dirty="0">
              <a:solidFill>
                <a:schemeClr val="accent1"/>
              </a:solidFill>
              <a:effectLst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 1"/>
          <p:cNvSpPr txBox="1"/>
          <p:nvPr>
            <p:custDataLst>
              <p:tags r:id="rId2"/>
            </p:custDataLst>
          </p:nvPr>
        </p:nvSpPr>
        <p:spPr>
          <a:xfrm>
            <a:off x="821067" y="1164604"/>
            <a:ext cx="5447171" cy="244393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zh-CN" altLang="en-US" sz="72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感谢观看</a:t>
            </a:r>
            <a:endParaRPr lang="zh-CN" altLang="en-US" sz="72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 2"/>
          <p:cNvSpPr txBox="1"/>
          <p:nvPr>
            <p:custDataLst>
              <p:tags r:id="rId3"/>
            </p:custDataLst>
          </p:nvPr>
        </p:nvSpPr>
        <p:spPr>
          <a:xfrm>
            <a:off x="820704" y="3886200"/>
            <a:ext cx="5446900" cy="1019108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此模版为</a:t>
            </a:r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示例文档模版，如有疑问请添加客服咨询</a:t>
            </a:r>
            <a:endParaRPr lang="en-US" altLang="zh-CN" sz="1600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 err="1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ChatPPT</a:t>
            </a:r>
            <a:r>
              <a:rPr lang="zh-CN" altLang="en-US" sz="1600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官网：</a:t>
            </a:r>
            <a:r>
              <a:rPr lang="en-US" altLang="zh-CN" sz="1600" dirty="0">
                <a:solidFill>
                  <a:schemeClr val="accent3"/>
                </a:solidFill>
                <a:latin typeface="微软雅黑" panose="020B0503020204020204" charset="-122"/>
                <a:ea typeface="微软雅黑" panose="020B0503020204020204" charset="-122"/>
              </a:rPr>
              <a:t>www.chat-ppt.com</a:t>
            </a:r>
            <a:endParaRPr lang="en-US" altLang="zh-CN" sz="1600" dirty="0">
              <a:solidFill>
                <a:schemeClr val="accent3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414340" y="883019"/>
            <a:ext cx="0" cy="14945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 flipH="1">
            <a:off x="321743" y="520861"/>
            <a:ext cx="185194" cy="1851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20704" y="5192094"/>
            <a:ext cx="2139480" cy="6223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 3"/>
          <p:cNvSpPr txBox="1"/>
          <p:nvPr>
            <p:custDataLst>
              <p:tags r:id="rId5"/>
            </p:custDataLst>
          </p:nvPr>
        </p:nvSpPr>
        <p:spPr>
          <a:xfrm>
            <a:off x="967775" y="5299696"/>
            <a:ext cx="1851660" cy="38798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zh-CN" altLang="en-US" sz="1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汇报人：尤小优</a:t>
            </a:r>
            <a:endParaRPr lang="zh-CN" altLang="en-US" sz="1400" b="1" dirty="0">
              <a:solidFill>
                <a:schemeClr val="tx2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2960182" y="5191795"/>
            <a:ext cx="2139480" cy="622300"/>
          </a:xfrm>
          <a:prstGeom prst="rect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 4"/>
          <p:cNvSpPr txBox="1"/>
          <p:nvPr>
            <p:custDataLst>
              <p:tags r:id="rId7"/>
            </p:custDataLst>
          </p:nvPr>
        </p:nvSpPr>
        <p:spPr>
          <a:xfrm>
            <a:off x="3089945" y="5294616"/>
            <a:ext cx="1859280" cy="39878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2030.01.01</a:t>
            </a:r>
            <a:endParaRPr lang="en-US" altLang="zh-CN" sz="1400" spc="300" dirty="0">
              <a:solidFill>
                <a:schemeClr val="accent1"/>
              </a:solidFill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11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12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13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14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15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17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18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19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2.xml><?xml version="1.0" encoding="utf-8"?>
<p:tagLst xmlns:p="http://schemas.openxmlformats.org/presentationml/2006/main">
  <p:tag name="KSO_WM_BEAUTIFY_FLAG" val=""/>
  <p:tag name="YOO_CHATSHAPE_TYPE" val="YOO_CHATSHAPE_AUTHOR"/>
</p:tagLst>
</file>

<file path=ppt/tags/tag20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21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23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24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ags/tag25.xml><?xml version="1.0" encoding="utf-8"?>
<p:tagLst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YOO_CHATSHAPE_TYPE" val="YOO_CHATSHAPE_ITEM"/>
  <p:tag name="YOO_CHAT_DIAGRAM_SHAPETYPE" val="YOO_CHATSHAPE_DIAGRAM_TITLE"/>
  <p:tag name="KSO_WM_DIAGRAM_VIRTUALLY_FRAME" val="{&quot;height&quot;:395.19377952755906,&quot;left&quot;:492.4289763779528,&quot;top&quot;:71.29251968503937,&quot;width&quot;:371.559527559055}"/>
</p:tagLst>
</file>

<file path=ppt/tags/tag26.xml><?xml version="1.0" encoding="utf-8"?>
<p:tagLst xmlns:p="http://schemas.openxmlformats.org/presentationml/2006/main">
  <p:tag name="YOO_CHATSHAPE_TYPE" val="YOO_CHATSHAPE_NUM"/>
  <p:tag name="YOO_CHAT_DIAGRAM_SHAPETYPE" val="YOO_CHAT_DIAGRAM_NUM"/>
  <p:tag name="KSO_WM_DIAGRAM_VIRTUALLY_FRAME" val="{&quot;height&quot;:395.19377952755906,&quot;left&quot;:492.4289763779528,&quot;top&quot;:71.29251968503937,&quot;width&quot;:371.559527559055}"/>
</p:tagLst>
</file>

<file path=ppt/tags/tag27.xml><?xml version="1.0" encoding="utf-8"?>
<p:tagLst xmlns:p="http://schemas.openxmlformats.org/presentationml/2006/main">
  <p:tag name="KSO_WM_BEAUTIFY_FLAG" val=""/>
  <p:tag name="YOO_CHATSHAPE_TYPE" val="YOO_CHATSHAPE_TITLE"/>
</p:tagLst>
</file>

<file path=ppt/tags/tag28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29.xml><?xml version="1.0" encoding="utf-8"?>
<p:tagLst xmlns:p="http://schemas.openxmlformats.org/presentationml/2006/main">
  <p:tag name="YOO_CHATSHAPE_TYPE" val="YOO_CHATSHAPE_NUM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4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5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6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7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8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39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4.xml><?xml version="1.0" encoding="utf-8"?>
<p:tagLst xmlns:p="http://schemas.openxmlformats.org/presentationml/2006/main">
  <p:tag name="KSO_WM_BEAUTIFY_FLAG" val=""/>
  <p:tag name="YOO_CHATSHAPE_TYPE" val="YOO_CHATSHAPE_TITLE"/>
</p:tagLst>
</file>

<file path=ppt/tags/tag40.xml><?xml version="1.0" encoding="utf-8"?>
<p:tagLst xmlns:p="http://schemas.openxmlformats.org/presentationml/2006/main">
  <p:tag name="KSO_WM_DIAGRAM_VIRTUALLY_FRAME" val="{&quot;height&quot;:361.04629921259846,&quot;left&quot;:74.44330708661417,&quot;top&quot;:118.97937007874016,&quot;width&quot;:808.6018110236221}"/>
</p:tagLst>
</file>

<file path=ppt/tags/tag41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2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3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4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5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6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7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8.xml><?xml version="1.0" encoding="utf-8"?>
<p:tagLst xmlns:p="http://schemas.openxmlformats.org/presentationml/2006/main">
  <p:tag name="KSO_WM_BEAUTIFY_FLAG" val=""/>
  <p:tag name="KSO_WM_DIAGRAM_VIRTUALLY_FRAME" val="{&quot;height&quot;:361.04629921259846,&quot;left&quot;:74.44330708661417,&quot;top&quot;:118.97937007874016,&quot;width&quot;:808.6018110236221}"/>
</p:tagLst>
</file>

<file path=ppt/tags/tag49.xml><?xml version="1.0" encoding="utf-8"?>
<p:tagLst xmlns:p="http://schemas.openxmlformats.org/presentationml/2006/main">
  <p:tag name="KSO_WM_BEAUTIFY_FLAG" val=""/>
  <p:tag name="YOO_CHATSHAPE_TYPE" val="YOO_CHATSHAPE_TITLE"/>
</p:tagLst>
</file>

<file path=ppt/tags/tag5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50.xml><?xml version="1.0" encoding="utf-8"?>
<p:tagLst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  <p:tag name="YOO_CHATSHAPE_TYPE" val="YOO_CHATSHAPE_AUTHOR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KSO_WM_BEAUTIFY_FLAG" val=""/>
  <p:tag name="YOO_CHATSHAPE_TYPE" val="YOO_CHATSHAPE_DATE"/>
</p:tagLst>
</file>

<file path=ppt/tags/tag55.xml><?xml version="1.0" encoding="utf-8"?>
<p:tagLst xmlns:p="http://schemas.openxmlformats.org/presentationml/2006/main">
  <p:tag name="COMMONDATA" val="eyJoZGlkIjoiMGYzNDQ0YmM1YmYwMTEyYzQ4MTFkNTRiYTA3MWZkYTUifQ=="/>
  <p:tag name="NOWINDOWPRE" val="true"/>
  <p:tag name="SERVICETYPE" val="pocketservice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KSO_WM_BEAUTIFY_FLAG" val=""/>
  <p:tag name="YOO_CHATSHAPE_TYPE" val="YOO_CHATSHAPE_DATE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DIAGRAM_VIRTUALLY_FRAME" val="{&quot;height&quot;:395.19377952755906,&quot;left&quot;:492.4289763779528,&quot;top&quot;:71.29251968503937,&quot;width&quot;:371.559527559055}"/>
</p:tagLst>
</file>

<file path=ppt/theme/theme1.xml><?xml version="1.0" encoding="utf-8"?>
<a:theme xmlns:a="http://schemas.openxmlformats.org/drawingml/2006/main" name="Office 主题​​">
  <a:themeElements>
    <a:clrScheme name="9">
      <a:dk1>
        <a:srgbClr val="000D10"/>
      </a:dk1>
      <a:lt1>
        <a:srgbClr val="FFFFFF"/>
      </a:lt1>
      <a:dk2>
        <a:srgbClr val="FFFFFF"/>
      </a:dk2>
      <a:lt2>
        <a:srgbClr val="454B5F"/>
      </a:lt2>
      <a:accent1>
        <a:srgbClr val="55D2F7"/>
      </a:accent1>
      <a:accent2>
        <a:srgbClr val="09A6F3"/>
      </a:accent2>
      <a:accent3>
        <a:srgbClr val="0A85ED"/>
      </a:accent3>
      <a:accent4>
        <a:srgbClr val="0C63E7"/>
      </a:accent4>
      <a:accent5>
        <a:srgbClr val="0D41E1"/>
      </a:accent5>
      <a:accent6>
        <a:srgbClr val="0F0FDF"/>
      </a:accent6>
      <a:hlink>
        <a:srgbClr val="000D10"/>
      </a:hlink>
      <a:folHlink>
        <a:srgbClr val="00252E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76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黑体</vt:lpstr>
      <vt:lpstr>Times New Roman</vt:lpstr>
      <vt:lpstr>Avenir LT Pro 65 Medium</vt:lpstr>
      <vt:lpstr>Segoe Print</vt:lpstr>
      <vt:lpstr>Inter Medium</vt:lpstr>
      <vt:lpstr>MV Boli</vt:lpstr>
      <vt:lpstr>字体圈欣意冠黑体</vt:lpstr>
      <vt:lpstr>Open Sans</vt:lpstr>
      <vt:lpstr>思源黑体 CN</vt:lpstr>
      <vt:lpstr>等线</vt:lpstr>
      <vt:lpstr>Arial Unicode MS</vt:lpstr>
      <vt:lpstr>等线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一页风云散</cp:lastModifiedBy>
  <cp:revision>36</cp:revision>
  <dcterms:created xsi:type="dcterms:W3CDTF">2024-03-11T07:21:00Z</dcterms:created>
  <dcterms:modified xsi:type="dcterms:W3CDTF">2025-02-14T09:26:51Z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E8791AB46DC2403B9951EF15FCCE8971_12</vt:lpwstr>
  </property>
  <property fmtid="{D5CDD505-2E9C-101B-9397-08002B2CF9AE}" pid="3" name="KSOProductBuildVer">
    <vt:lpwstr>2052-12.1.0.20260</vt:lpwstr>
  </property>
</Properties>
</file>