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02336">
              <a:defRPr sz="3872"/>
            </a:pPr>
            <a:r>
              <a:t>審査・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承認通知配信における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defTabSz="402336">
              <a:defRPr sz="3872"/>
            </a:pPr>
            <a:r>
              <a:t>Redis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と</a:t>
            </a:r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の比較検討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技術選定とシステム構成案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目次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4894" indent="-294894" defTabSz="393192">
              <a:spcBef>
                <a:spcPts val="600"/>
              </a:spcBef>
              <a:defRPr sz="2752"/>
            </a:pPr>
            <a:r>
              <a:t>1.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背景と要件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2. Redis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の特徴と構成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3. 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の特徴と構成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4.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両者の比較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5.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コスト比較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7.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推奨構成と選定指針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294894" indent="-294894" defTabSz="393192">
              <a:spcBef>
                <a:spcPts val="600"/>
              </a:spcBef>
              <a:defRPr sz="2752"/>
            </a:pPr>
            <a:r>
              <a:t>8.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構成図（</a:t>
            </a:r>
            <a:r>
              <a:t>Redis/Flink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）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Redis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の特徴と適用方法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インメモリで高速、遅延はミリ秒レベル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ストリームや</a:t>
            </a:r>
            <a:r>
              <a:t>Pub/Sub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で即時処理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業務ロジックは外部で処理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の特徴と適用方法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複雑イベント処理可能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- 大規模データ（テラバイト級）処理可能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初期構築・学習コストが高い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両者の比較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●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遅延：</a:t>
            </a:r>
            <a:r>
              <a:t>Redis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（速い）／</a:t>
            </a:r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（ほぼリアルタイム）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rPr>
                <a:latin typeface="+mn-lt"/>
                <a:ea typeface="+mn-ea"/>
                <a:cs typeface="+mn-cs"/>
                <a:sym typeface="Helvetica"/>
              </a:rPr>
              <a:t>●データ規模：</a:t>
            </a:r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が強い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●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柔軟性：</a:t>
            </a:r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優位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●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開発・運用：</a:t>
            </a:r>
            <a:r>
              <a:t>Redis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が簡易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●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状態保持とルール分岐：</a:t>
            </a:r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が強い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コスト比較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導入：</a:t>
            </a:r>
            <a:r>
              <a:t>Redis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は軽量、</a:t>
            </a:r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は構成が複雑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学習：</a:t>
            </a:r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は専門知識必要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/>
            <a:r>
              <a:t>-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保守運用：</a:t>
            </a:r>
            <a:r>
              <a:t>Redis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は容易、</a:t>
            </a:r>
            <a:r>
              <a:t>Flink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は監視が必要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