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18/06/2021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18/06/2021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18/06/2021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18/06/2021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18/06/2021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18/06/2021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18/06/2021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18/06/2021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18/06/2021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18/06/2021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18/06/2021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18/06/2021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31AF-2DF6-4C5B-BED0-3B8215153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IT370-PZ </a:t>
            </a:r>
            <a:br>
              <a:rPr lang="en-US" dirty="0"/>
            </a:br>
            <a:r>
              <a:rPr lang="en-US" dirty="0"/>
              <a:t>“MET E-</a:t>
            </a:r>
            <a:r>
              <a:rPr lang="en-US" dirty="0" err="1"/>
              <a:t>Knjige</a:t>
            </a:r>
            <a:r>
              <a:rPr lang="en-US" dirty="0"/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0C8A4-98F3-48A8-8CE4-5FF36E3D9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</a:t>
            </a:r>
            <a:r>
              <a:rPr lang="sr-Latn-RS" dirty="0"/>
              <a:t>šan Stanković 3611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C4D821-9630-4E56-8643-2E1CF84FA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355" y="717885"/>
            <a:ext cx="2847289" cy="542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6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020D8A-2013-49F4-93A0-218DD1187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857" y="736043"/>
            <a:ext cx="2854286" cy="538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8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53771F-AA36-4549-B193-1A8A3EE72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654" y="736042"/>
            <a:ext cx="2834692" cy="538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1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C14BAE-9A60-4EDA-8FD4-6FBE00B3C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772" y="736043"/>
            <a:ext cx="2844456" cy="538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2DA7B1-FB70-442C-A9B8-8705BF6CB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772" y="726767"/>
            <a:ext cx="2844456" cy="540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9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9A3261-6DE8-4468-8719-F6A4B7E80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111" y="736042"/>
            <a:ext cx="2821778" cy="538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1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DBD8B9-9082-4FD8-9213-4C9E1C7B0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137" y="736042"/>
            <a:ext cx="2847725" cy="538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1068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{FC544B6E-42A0-491D-BC89-383D180846BB}tf10001105</Template>
  <TotalTime>6</TotalTime>
  <Words>10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IT370-PZ  “MET E-Knjige”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IT370-PZ  “MET E-Knjige”</dc:title>
  <dc:creator>Dušan Stanković</dc:creator>
  <cp:lastModifiedBy>Dušan Stanković</cp:lastModifiedBy>
  <cp:revision>1</cp:revision>
  <dcterms:created xsi:type="dcterms:W3CDTF">2021-06-18T07:24:55Z</dcterms:created>
  <dcterms:modified xsi:type="dcterms:W3CDTF">2021-06-18T07:31:01Z</dcterms:modified>
</cp:coreProperties>
</file>