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07/06/2021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07/06/2021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07/06/2021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07/06/2021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07/06/2021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07/06/2021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07/06/2021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07/06/2021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07/06/2021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07/06/2021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07/06/2021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07/06/2021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07/06/2021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07/06/2021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07/06/2021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82441-ADD6-4A5A-BE1C-01B883B486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SE211-Projektni zadatak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A99FC4-AD02-4CDF-A4FA-E0531D63D1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/>
              <a:t>Dušan Stanković 3611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176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82B62-3942-47C6-A7CD-A8E44AFC4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Hvala na pažnji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81650E-8EB4-44F4-A3BE-012A82F78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02" y="5415067"/>
            <a:ext cx="1221298" cy="122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02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05953-C82B-4C99-A793-1846B85A5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200" dirty="0"/>
              <a:t>Moduli: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88647-8AF3-46A0-9B2C-8544F9114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Login sistem po rolama prepoznaje kredencijale za login i otvara admin modul ako se ulogovao admin, ili blog modul ako se ulogovao običan korisnik.</a:t>
            </a:r>
          </a:p>
          <a:p>
            <a:r>
              <a:rPr lang="sr-Latn-RS" dirty="0"/>
              <a:t>U login modul takođe spada i strana za registraciju.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B5FDAC-4BCE-4A84-88D2-897A19A90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91237" y="2260738"/>
            <a:ext cx="3429447" cy="3600311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sr-Latn-R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/>
              <a:t>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/>
              <a:t>Blog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/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3292598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211F8-6BB0-42A5-89C2-4FE159311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Login strana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17E20F-07C8-4BED-A296-1F3C577F3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300" y="2634785"/>
            <a:ext cx="8001000" cy="312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161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7E3A9-976C-4E83-8442-8BFBE278F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Register strana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65C1F3-462B-4208-8A2F-85C1ACD45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347" y="2314887"/>
            <a:ext cx="4815541" cy="4095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AB607B-87A9-45C6-AA97-ED83CDCC1E1D}"/>
              </a:ext>
            </a:extLst>
          </p:cNvPr>
          <p:cNvSpPr txBox="1"/>
          <p:nvPr/>
        </p:nvSpPr>
        <p:spPr>
          <a:xfrm>
            <a:off x="973123" y="2508307"/>
            <a:ext cx="4890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Prilikom</a:t>
            </a:r>
            <a:r>
              <a:rPr lang="en-US" dirty="0"/>
              <a:t> </a:t>
            </a:r>
            <a:r>
              <a:rPr lang="en-US" dirty="0" err="1"/>
              <a:t>uspe</a:t>
            </a:r>
            <a:r>
              <a:rPr lang="sr-Latn-RS" dirty="0"/>
              <a:t>šne registracije, korisnik se redirektuje na login stranu, gde može uneti podatke kako bi se ulogovao.</a:t>
            </a:r>
          </a:p>
        </p:txBody>
      </p:sp>
    </p:spTree>
    <p:extLst>
      <p:ext uri="{BB962C8B-B14F-4D97-AF65-F5344CB8AC3E}">
        <p14:creationId xmlns:p14="http://schemas.microsoft.com/office/powerpoint/2010/main" val="1789944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69A89-BC22-4E58-AF9E-3E47B9B58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</a:t>
            </a:r>
            <a:r>
              <a:rPr lang="en-US" dirty="0" err="1"/>
              <a:t>strana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B9276A-456E-4966-8FA2-4B4F0D2EA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50" y="4329525"/>
            <a:ext cx="9009775" cy="19921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22A10B-9F46-405B-89C7-70F7F7DD9616}"/>
              </a:ext>
            </a:extLst>
          </p:cNvPr>
          <p:cNvSpPr txBox="1"/>
          <p:nvPr/>
        </p:nvSpPr>
        <p:spPr>
          <a:xfrm>
            <a:off x="469783" y="2273417"/>
            <a:ext cx="101649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Ovo je </a:t>
            </a:r>
            <a:r>
              <a:rPr lang="en-US" dirty="0" err="1"/>
              <a:t>strana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administrator </a:t>
            </a:r>
            <a:r>
              <a:rPr lang="en-US" dirty="0" err="1"/>
              <a:t>mo</a:t>
            </a:r>
            <a:r>
              <a:rPr lang="sr-Latn-RS" dirty="0"/>
              <a:t>že da dodaje, briše i menja tuđe i svoje post-ove.</a:t>
            </a:r>
          </a:p>
          <a:p>
            <a:endParaRPr lang="sr-Latn-RS" dirty="0"/>
          </a:p>
          <a:p>
            <a:r>
              <a:rPr lang="sr-Latn-RS" dirty="0"/>
              <a:t>Administrator takođe ima pristup side meniju iz koga može da pristupi i meniju za izmenu i </a:t>
            </a:r>
          </a:p>
          <a:p>
            <a:r>
              <a:rPr lang="sr-Latn-RS" dirty="0"/>
              <a:t>dodavanje kategorija.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007802-966F-48AC-A511-A30600CB5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2551" y="4329525"/>
            <a:ext cx="1844387" cy="199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915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601B4-A04B-4095-91FD-B8012C24D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Blog početna strana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59DCCA-B565-422C-A9F9-91116EE41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957" y="2293962"/>
            <a:ext cx="5928843" cy="4116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6E93CD-32A0-4F76-ADAB-72283868EA03}"/>
              </a:ext>
            </a:extLst>
          </p:cNvPr>
          <p:cNvSpPr txBox="1"/>
          <p:nvPr/>
        </p:nvSpPr>
        <p:spPr>
          <a:xfrm>
            <a:off x="584200" y="2819400"/>
            <a:ext cx="472276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Ovo je početna strana koju vidi korisnik</a:t>
            </a:r>
          </a:p>
          <a:p>
            <a:r>
              <a:rPr lang="sr-Latn-RS" dirty="0"/>
              <a:t>kada se uloguje na kojoj se mogu videti</a:t>
            </a:r>
          </a:p>
          <a:p>
            <a:r>
              <a:rPr lang="sr-Latn-RS" dirty="0"/>
              <a:t>svi blogovi.</a:t>
            </a:r>
          </a:p>
          <a:p>
            <a:endParaRPr lang="sr-Latn-RS" dirty="0"/>
          </a:p>
          <a:p>
            <a:r>
              <a:rPr lang="sr-Latn-RS" dirty="0"/>
              <a:t>Klikom na naslov nekog od bloga otvara</a:t>
            </a:r>
          </a:p>
          <a:p>
            <a:r>
              <a:rPr lang="sr-Latn-RS" dirty="0"/>
              <a:t>se stranica za prikaz celog bloga.</a:t>
            </a:r>
          </a:p>
        </p:txBody>
      </p:sp>
    </p:spTree>
    <p:extLst>
      <p:ext uri="{BB962C8B-B14F-4D97-AF65-F5344CB8AC3E}">
        <p14:creationId xmlns:p14="http://schemas.microsoft.com/office/powerpoint/2010/main" val="1531169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EDF61-05C9-4E98-870D-E92C9206B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Prelgled post-a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1845A9-1372-49CA-A839-FE5A94436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076" y="2805873"/>
            <a:ext cx="4058216" cy="27531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DB9AB2-553A-4D29-B0DF-AAAFC8D69FCC}"/>
              </a:ext>
            </a:extLst>
          </p:cNvPr>
          <p:cNvSpPr txBox="1"/>
          <p:nvPr/>
        </p:nvSpPr>
        <p:spPr>
          <a:xfrm>
            <a:off x="596900" y="2705100"/>
            <a:ext cx="65421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Na ovoj strani se prikazuje sav sadržaj odabranog bloga,</a:t>
            </a:r>
          </a:p>
          <a:p>
            <a:r>
              <a:rPr lang="sr-Latn-RS" dirty="0"/>
              <a:t>kao i datum postavljanja, i korisnika koji je postavio blog.</a:t>
            </a:r>
          </a:p>
          <a:p>
            <a:endParaRPr lang="sr-Latn-RS" dirty="0"/>
          </a:p>
          <a:p>
            <a:r>
              <a:rPr lang="sr-Latn-RS" dirty="0"/>
              <a:t>Pritiskom na ime korisnika, redirektuje se na profil korisnika</a:t>
            </a:r>
          </a:p>
          <a:p>
            <a:r>
              <a:rPr lang="sr-Latn-RS" dirty="0"/>
              <a:t>(nije još uvek implementirano).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050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BBFD4-5DA2-4CA3-9668-74FBB0E25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Testiranje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63ABB-0FA9-4558-800E-6BB60D4EBF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r>
              <a:rPr lang="en-US" dirty="0"/>
              <a:t>Back-end je </a:t>
            </a:r>
            <a:r>
              <a:rPr lang="en-US" dirty="0" err="1"/>
              <a:t>testiran</a:t>
            </a:r>
            <a:r>
              <a:rPr lang="en-US" dirty="0"/>
              <a:t> </a:t>
            </a:r>
            <a:r>
              <a:rPr lang="en-US" dirty="0" err="1"/>
              <a:t>pomo</a:t>
            </a:r>
            <a:r>
              <a:rPr lang="sr-Latn-RS" dirty="0"/>
              <a:t>ću postman-a za gađanje endpoint-a.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2E141-B39B-4A22-B522-490AF2DC02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t"/>
          <a:lstStyle/>
          <a:p>
            <a:r>
              <a:rPr lang="en-US" dirty="0"/>
              <a:t>Front-end je </a:t>
            </a:r>
            <a:r>
              <a:rPr lang="en-US" dirty="0" err="1"/>
              <a:t>testiran</a:t>
            </a:r>
            <a:r>
              <a:rPr lang="en-US" dirty="0"/>
              <a:t> </a:t>
            </a:r>
            <a:r>
              <a:rPr lang="en-US" dirty="0" err="1"/>
              <a:t>pomo</a:t>
            </a:r>
            <a:r>
              <a:rPr lang="sr-Latn-RS" dirty="0"/>
              <a:t>ću selenium-a.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FDD1EF2-761D-4E60-9FB9-1814E90B7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572" y="3086099"/>
            <a:ext cx="2973619" cy="26734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C5252F1-A70A-415D-96DE-81B85AC9D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2956" y="3086098"/>
            <a:ext cx="2774952" cy="277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865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033BD-EE74-487C-BBF2-2B8637EEC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Model baze i dijagram aktivnosti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141C0C-A199-4EFF-A1FF-C9667B89C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31" y="2268319"/>
            <a:ext cx="4523553" cy="41424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E996AF-BA1B-4834-A147-E82C19E47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756" y="2268319"/>
            <a:ext cx="5420242" cy="414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1438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75</TotalTime>
  <Words>212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2</vt:lpstr>
      <vt:lpstr>Quotable</vt:lpstr>
      <vt:lpstr>SE211-Projektni zadatak</vt:lpstr>
      <vt:lpstr>Moduli:</vt:lpstr>
      <vt:lpstr>Login strana</vt:lpstr>
      <vt:lpstr>Register strana</vt:lpstr>
      <vt:lpstr>Admin strana</vt:lpstr>
      <vt:lpstr>Blog početna strana</vt:lpstr>
      <vt:lpstr>Prelgled post-a</vt:lpstr>
      <vt:lpstr>Testiranje</vt:lpstr>
      <vt:lpstr>Model baze i dijagram aktivnosti</vt:lpstr>
      <vt:lpstr>Hvala na pažnji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SE211-Projektni zadatak</dc:title>
  <dc:creator>Dušan Stanković</dc:creator>
  <cp:lastModifiedBy>Dušan Stanković</cp:lastModifiedBy>
  <cp:revision>9</cp:revision>
  <dcterms:created xsi:type="dcterms:W3CDTF">2021-06-07T17:22:53Z</dcterms:created>
  <dcterms:modified xsi:type="dcterms:W3CDTF">2021-06-07T18:37:53Z</dcterms:modified>
</cp:coreProperties>
</file>