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71" r:id="rId12"/>
    <p:sldId id="265" r:id="rId13"/>
    <p:sldId id="266" r:id="rId14"/>
    <p:sldId id="267" r:id="rId15"/>
    <p:sldId id="268" r:id="rId16"/>
    <p:sldId id="269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x-none" altLang="en-US"/>
              <a:t>CS450 - </a:t>
            </a:r>
            <a:r>
              <a:rPr lang="en-US">
                <a:sym typeface="+mn-ea"/>
              </a:rPr>
              <a:t>Deploy aplikacija na lokalnom klaud računaru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marL="3657600" lvl="8" indent="0" algn="r">
              <a:buNone/>
            </a:pPr>
            <a:r>
              <a:rPr lang="x-none" altLang="en-US"/>
              <a:t>Dušan Stanković 3611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Definisanje host-ova na lokalnom računaru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5995" y="1569720"/>
            <a:ext cx="7767955" cy="41998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Build frontend projekta</a:t>
            </a:r>
            <a:endParaRPr lang="x-none" altLang="en-US"/>
          </a:p>
        </p:txBody>
      </p:sp>
      <p:pic>
        <p:nvPicPr>
          <p:cNvPr id="44" name="Picture 44" descr="deploy_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5825" y="1568450"/>
            <a:ext cx="10198735" cy="40887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Build backend projekta</a:t>
            </a:r>
            <a:endParaRPr lang="x-none" altLang="en-US"/>
          </a:p>
        </p:txBody>
      </p:sp>
      <p:pic>
        <p:nvPicPr>
          <p:cNvPr id="53" name="Picture 53" descr="deploy_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5520" y="1131570"/>
            <a:ext cx="10099675" cy="50126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Build .jar fajla na serveru</a:t>
            </a:r>
            <a:endParaRPr lang="x-none" altLang="en-US"/>
          </a:p>
        </p:txBody>
      </p:sp>
      <p:pic>
        <p:nvPicPr>
          <p:cNvPr id="56" name="Picture 56" descr="deploy_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9960" y="1499235"/>
            <a:ext cx="10067925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Deployed frontend</a:t>
            </a:r>
            <a:endParaRPr lang="x-none" altLang="en-US"/>
          </a:p>
        </p:txBody>
      </p:sp>
      <p:pic>
        <p:nvPicPr>
          <p:cNvPr id="50" name="Picture 50" descr="deploy_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81250" y="1174750"/>
            <a:ext cx="742886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Deployed backend</a:t>
            </a:r>
            <a:endParaRPr lang="x-none" altLang="en-US"/>
          </a:p>
        </p:txBody>
      </p:sp>
      <p:pic>
        <p:nvPicPr>
          <p:cNvPr id="57" name="Picture 57" descr="deploy_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9090" y="2717165"/>
            <a:ext cx="8972550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Problemi trenutnog sistema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Izazov višestrukog korišćenja računara u poslovnom okruženju.</a:t>
            </a:r>
            <a:endParaRPr lang="en-US" sz="2800"/>
          </a:p>
          <a:p>
            <a:r>
              <a:rPr lang="en-US" sz="2800"/>
              <a:t>Nedostatak stalnog pristupa istim fajlovima i podacima na više računara.</a:t>
            </a:r>
            <a:endParaRPr lang="en-US" sz="2800"/>
          </a:p>
          <a:p>
            <a:r>
              <a:rPr lang="x-none" altLang="en-US" sz="2800"/>
              <a:t>Ne</a:t>
            </a:r>
            <a:r>
              <a:rPr lang="en-US" sz="2800"/>
              <a:t>efikasno trošenje resursa kroz čuvanje duplih kopija podataka.</a:t>
            </a:r>
            <a:endParaRPr lang="en-US" sz="2800"/>
          </a:p>
          <a:p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Prednosti uvođenja cloud sistema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Efikasnost i praktičnost</a:t>
            </a:r>
            <a:endParaRPr lang="en-US"/>
          </a:p>
          <a:p>
            <a:r>
              <a:rPr lang="x-none" altLang="en-US"/>
              <a:t>Centralizovano skladištenje podataka</a:t>
            </a:r>
            <a:endParaRPr lang="x-none" altLang="en-US"/>
          </a:p>
          <a:p>
            <a:r>
              <a:rPr lang="x-none" altLang="en-US"/>
              <a:t>Deljenje fajlova</a:t>
            </a:r>
            <a:endParaRPr lang="x-none" altLang="en-US"/>
          </a:p>
          <a:p>
            <a:r>
              <a:rPr lang="x-none" altLang="en-US"/>
              <a:t>Remote deploy</a:t>
            </a:r>
            <a:endParaRPr lang="x-none" altLang="en-US"/>
          </a:p>
          <a:p>
            <a:r>
              <a:rPr lang="x-none" altLang="en-US"/>
              <a:t>Bezbednost podataka</a:t>
            </a:r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Efikasnost i praktičnost: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Ovaj sistem omogućava samostalnim developerima i organizacijama efikasno korišćenje više računara tokom radnog dana</a:t>
            </a:r>
            <a:r>
              <a:rPr lang="x-none" altLang="en-US"/>
              <a:t>.</a:t>
            </a:r>
            <a:endParaRPr lang="en-US"/>
          </a:p>
          <a:p>
            <a:r>
              <a:rPr lang="x-none" altLang="en-US"/>
              <a:t>P</a:t>
            </a:r>
            <a:r>
              <a:rPr lang="en-US"/>
              <a:t>ristup podacima sa bilo koje mašine u mreži.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Centralizovano skladištenje podataka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Svi fajlovi i podaci se čuvaju na centralnom računaru, pristupačnom samo uz pomoć SSH ključeva</a:t>
            </a:r>
            <a:r>
              <a:rPr lang="x-none" altLang="en-US"/>
              <a:t>.</a:t>
            </a:r>
            <a:endParaRPr lang="en-US"/>
          </a:p>
          <a:p>
            <a:r>
              <a:rPr lang="x-none" altLang="en-US"/>
              <a:t>S</a:t>
            </a:r>
            <a:r>
              <a:rPr lang="en-US"/>
              <a:t>igurnost i zaštita podataka.</a:t>
            </a:r>
            <a:endParaRPr lang="en-US"/>
          </a:p>
          <a:p>
            <a:pPr marL="0" indent="0">
              <a:buNone/>
            </a:pP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Deljenje fajlova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Korisnici mogu jednostavno deliti fajlove između računara u sistemu</a:t>
            </a:r>
            <a:r>
              <a:rPr lang="x-none" altLang="en-US"/>
              <a:t>.</a:t>
            </a:r>
            <a:endParaRPr lang="x-none" altLang="en-US"/>
          </a:p>
          <a:p>
            <a:r>
              <a:rPr lang="x-none" altLang="en-US"/>
              <a:t>B</a:t>
            </a:r>
            <a:r>
              <a:rPr lang="en-US"/>
              <a:t>rz</a:t>
            </a:r>
            <a:r>
              <a:rPr lang="x-none" altLang="en-US"/>
              <a:t>a</a:t>
            </a:r>
            <a:r>
              <a:rPr lang="en-US"/>
              <a:t> razmen</a:t>
            </a:r>
            <a:r>
              <a:rPr lang="x-none" altLang="en-US"/>
              <a:t>a</a:t>
            </a:r>
            <a:r>
              <a:rPr lang="en-US"/>
              <a:t> dokumenata bez potrebe za lokalnim skladištenjem ili slanjem putem email-a.</a:t>
            </a:r>
            <a:endParaRPr lang="en-US"/>
          </a:p>
          <a:p>
            <a:r>
              <a:rPr lang="x-none" altLang="en-US"/>
              <a:t>Nema potrebe za korišćenje više računara kako bi se izvršio jedan zadatak.</a:t>
            </a:r>
            <a:endParaRPr lang="x-non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Remote deploy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Sistem omogućava daljinsko razvijanje frontend i backend aplikacija</a:t>
            </a:r>
            <a:r>
              <a:rPr lang="x-none" altLang="en-US"/>
              <a:t>.</a:t>
            </a:r>
            <a:endParaRPr lang="x-none" altLang="en-US"/>
          </a:p>
          <a:p>
            <a:r>
              <a:rPr lang="x-none"/>
              <a:t>U</a:t>
            </a:r>
            <a:r>
              <a:rPr lang="en-US"/>
              <a:t>brzava</a:t>
            </a:r>
            <a:r>
              <a:rPr lang="x-none" altLang="en-US"/>
              <a:t> se</a:t>
            </a:r>
            <a:r>
              <a:rPr lang="en-US"/>
              <a:t> proces testiranja, implementacije i ažuriranja aplikacija.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Bezbednost podataka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Kroz autentifikaciju putem SSH ključeva, sistem obezbeđuje visok nivo bezbednosti podataka, osiguravajući da samo ovlašćene osobe imaju pristup fajlovima.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Implementacija rešenja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Instalacija Ubuntu Server-a</a:t>
            </a:r>
            <a:endParaRPr lang="x-none" altLang="en-US"/>
          </a:p>
          <a:p>
            <a:r>
              <a:rPr lang="x-none" altLang="en-US"/>
              <a:t>Konfiguracija SSH ključeva</a:t>
            </a:r>
            <a:endParaRPr lang="x-none" altLang="en-US"/>
          </a:p>
          <a:p>
            <a:r>
              <a:rPr lang="x-none" altLang="en-US"/>
              <a:t>Korišćenje Nginx servera za serviranje aplikacija</a:t>
            </a:r>
            <a:endParaRPr lang="x-none" altLang="en-US"/>
          </a:p>
          <a:p>
            <a:r>
              <a:rPr lang="x-none" altLang="en-US"/>
              <a:t>Rsync za sinhronizaciju podataka</a:t>
            </a: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1652</Words>
  <Application>WPS Presentation</Application>
  <PresentationFormat>宽屏</PresentationFormat>
  <Paragraphs>66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Arial Unicode MS</vt:lpstr>
      <vt:lpstr>Arial Black</vt:lpstr>
      <vt:lpstr>Microsoft YaHei</vt:lpstr>
      <vt:lpstr>思源黑体 CN</vt:lpstr>
      <vt:lpstr>SimSun</vt:lpstr>
      <vt:lpstr>JoyPixels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</dc:creator>
  <cp:lastModifiedBy>du</cp:lastModifiedBy>
  <cp:revision>11</cp:revision>
  <dcterms:created xsi:type="dcterms:W3CDTF">2023-06-27T17:49:51Z</dcterms:created>
  <dcterms:modified xsi:type="dcterms:W3CDTF">2023-06-27T17:49:51Z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