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5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3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2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8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1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0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20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3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77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3039-A027-4954-8709-1822E5758D3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B8651-3394-4E54-9A45-427556E9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0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7646" y="496389"/>
            <a:ext cx="10711543" cy="11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75059" y="505100"/>
            <a:ext cx="19594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TH </a:t>
            </a:r>
            <a:r>
              <a:rPr lang="de-DE" sz="4000" dirty="0" err="1" smtClean="0"/>
              <a:t>data</a:t>
            </a:r>
            <a:endParaRPr lang="de-DE" sz="4000" dirty="0" smtClean="0"/>
          </a:p>
          <a:p>
            <a:r>
              <a:rPr lang="de-DE" dirty="0"/>
              <a:t>a</a:t>
            </a:r>
            <a:r>
              <a:rPr lang="de-DE" smtClean="0"/>
              <a:t>nalytics</a:t>
            </a:r>
            <a:r>
              <a:rPr lang="de-DE" dirty="0" smtClean="0"/>
              <a:t> &amp; </a:t>
            </a:r>
            <a:r>
              <a:rPr lang="de-DE" dirty="0" err="1" smtClean="0"/>
              <a:t>more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978533" y="787773"/>
            <a:ext cx="250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tobias.hein@hotmail.de</a:t>
            </a:r>
          </a:p>
          <a:p>
            <a:pPr algn="r"/>
            <a:r>
              <a:rPr lang="de-DE" sz="1400" dirty="0" err="1" smtClean="0"/>
              <a:t>Github</a:t>
            </a:r>
            <a:r>
              <a:rPr lang="de-DE" sz="1400" dirty="0" smtClean="0"/>
              <a:t>: </a:t>
            </a:r>
            <a:r>
              <a:rPr lang="de-DE" sz="1400" dirty="0" err="1" smtClean="0"/>
              <a:t>ToHeinAC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0243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Hein</dc:creator>
  <cp:lastModifiedBy>Tobias Hein</cp:lastModifiedBy>
  <cp:revision>2</cp:revision>
  <dcterms:created xsi:type="dcterms:W3CDTF">2021-01-06T13:27:07Z</dcterms:created>
  <dcterms:modified xsi:type="dcterms:W3CDTF">2021-01-06T13:31:24Z</dcterms:modified>
</cp:coreProperties>
</file>