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5.jpeg" ContentType="image/jpeg"/>
  <Override PartName="/ppt/media/image22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<Relationship Id="rId40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924280" y="3969000"/>
            <a:ext cx="3292920" cy="34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600" spc="279" strike="noStrike">
                <a:solidFill>
                  <a:srgbClr val="3f3f3f"/>
                </a:solidFill>
                <a:latin typeface="Roboto Light"/>
                <a:ea typeface="Helvetica Neue"/>
              </a:rPr>
              <a:t>ОНЛАЙН-ОБРАЗОВАНИЕ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042640" y="2478240"/>
            <a:ext cx="1008720" cy="1014480"/>
          </a:xfrm>
          <a:custGeom>
            <a:avLst/>
            <a:gdLst/>
            <a:ahLst/>
            <a:rect l="l" t="t" r="r" b="b"/>
            <a:pathLst>
              <a:path w="1011739" h="101722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rgbClr val="3f3f3f"/>
          </a:solidFill>
          <a:ln w="25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3361320" y="2301840"/>
            <a:ext cx="1185840" cy="1287000"/>
          </a:xfrm>
          <a:custGeom>
            <a:avLst/>
            <a:gdLst/>
            <a:ahLst/>
            <a:rect l="l" t="t" r="r" b="b"/>
            <a:pathLst>
              <a:path w="1188793" h="1289967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rgbClr val="3f3f3f"/>
          </a:solidFill>
          <a:ln w="25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5006880" y="2478600"/>
            <a:ext cx="738360" cy="1012320"/>
          </a:xfrm>
          <a:custGeom>
            <a:avLst/>
            <a:gdLst/>
            <a:ahLst/>
            <a:rect l="l" t="t" r="r" b="b"/>
            <a:pathLst>
              <a:path w="741099" h="1015254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rgbClr val="3f3f3f"/>
          </a:solidFill>
          <a:ln w="25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6479280" y="2478960"/>
            <a:ext cx="609120" cy="1010520"/>
          </a:xfrm>
          <a:custGeom>
            <a:avLst/>
            <a:gdLst/>
            <a:ahLst/>
            <a:rect l="l" t="t" r="r" b="b"/>
            <a:pathLst>
              <a:path w="611947" h="101330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rgbClr val="3f3f3f"/>
          </a:solidFill>
          <a:ln w="25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3645360" y="2745360"/>
            <a:ext cx="606600" cy="95760"/>
          </a:xfrm>
          <a:custGeom>
            <a:avLst/>
            <a:gdLst/>
            <a:ahLst/>
            <a:rect l="l" t="t" r="r" b="b"/>
            <a:pathLst>
              <a:path w="609595" h="98656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rgbClr val="3f3f3f"/>
          </a:solidFill>
          <a:ln w="25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7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88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489" name="CustomShape 3"/>
          <p:cNvSpPr/>
          <p:nvPr/>
        </p:nvSpPr>
        <p:spPr>
          <a:xfrm>
            <a:off x="542880" y="2744280"/>
            <a:ext cx="8055720" cy="377748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0" name="CustomShape 4"/>
          <p:cNvSpPr/>
          <p:nvPr/>
        </p:nvSpPr>
        <p:spPr>
          <a:xfrm>
            <a:off x="542880" y="274428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1" name="Group 5"/>
          <p:cNvGrpSpPr/>
          <p:nvPr/>
        </p:nvGrpSpPr>
        <p:grpSpPr>
          <a:xfrm>
            <a:off x="634320" y="2831040"/>
            <a:ext cx="402840" cy="92160"/>
            <a:chOff x="634320" y="2831040"/>
            <a:chExt cx="402840" cy="92160"/>
          </a:xfrm>
        </p:grpSpPr>
        <p:sp>
          <p:nvSpPr>
            <p:cNvPr id="492" name="CustomShape 6"/>
            <p:cNvSpPr/>
            <p:nvPr/>
          </p:nvSpPr>
          <p:spPr>
            <a:xfrm>
              <a:off x="634320" y="283104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7"/>
            <p:cNvSpPr/>
            <p:nvPr/>
          </p:nvSpPr>
          <p:spPr>
            <a:xfrm>
              <a:off x="789840" y="283104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8"/>
            <p:cNvSpPr/>
            <p:nvPr/>
          </p:nvSpPr>
          <p:spPr>
            <a:xfrm>
              <a:off x="945000" y="283104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6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4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35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536" name="CustomShape 3"/>
          <p:cNvSpPr/>
          <p:nvPr/>
        </p:nvSpPr>
        <p:spPr>
          <a:xfrm>
            <a:off x="542880" y="2744280"/>
            <a:ext cx="8055720" cy="377748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7" name="CustomShape 4"/>
          <p:cNvSpPr/>
          <p:nvPr/>
        </p:nvSpPr>
        <p:spPr>
          <a:xfrm>
            <a:off x="542880" y="274428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8" name="Group 5"/>
          <p:cNvGrpSpPr/>
          <p:nvPr/>
        </p:nvGrpSpPr>
        <p:grpSpPr>
          <a:xfrm>
            <a:off x="634320" y="2831040"/>
            <a:ext cx="402840" cy="92160"/>
            <a:chOff x="634320" y="2831040"/>
            <a:chExt cx="402840" cy="92160"/>
          </a:xfrm>
        </p:grpSpPr>
        <p:sp>
          <p:nvSpPr>
            <p:cNvPr id="539" name="CustomShape 6"/>
            <p:cNvSpPr/>
            <p:nvPr/>
          </p:nvSpPr>
          <p:spPr>
            <a:xfrm>
              <a:off x="634320" y="283104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7"/>
            <p:cNvSpPr/>
            <p:nvPr/>
          </p:nvSpPr>
          <p:spPr>
            <a:xfrm>
              <a:off x="789840" y="283104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8"/>
            <p:cNvSpPr/>
            <p:nvPr/>
          </p:nvSpPr>
          <p:spPr>
            <a:xfrm>
              <a:off x="945000" y="283104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1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82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583" name="CustomShape 3"/>
          <p:cNvSpPr/>
          <p:nvPr/>
        </p:nvSpPr>
        <p:spPr>
          <a:xfrm>
            <a:off x="542880" y="1089000"/>
            <a:ext cx="8055720" cy="543276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4" name="CustomShape 4"/>
          <p:cNvSpPr/>
          <p:nvPr/>
        </p:nvSpPr>
        <p:spPr>
          <a:xfrm>
            <a:off x="542880" y="108900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5" name="Group 5"/>
          <p:cNvGrpSpPr/>
          <p:nvPr/>
        </p:nvGrpSpPr>
        <p:grpSpPr>
          <a:xfrm>
            <a:off x="634320" y="1175760"/>
            <a:ext cx="402840" cy="92160"/>
            <a:chOff x="634320" y="1175760"/>
            <a:chExt cx="402840" cy="92160"/>
          </a:xfrm>
        </p:grpSpPr>
        <p:sp>
          <p:nvSpPr>
            <p:cNvPr id="586" name="CustomShape 6"/>
            <p:cNvSpPr/>
            <p:nvPr/>
          </p:nvSpPr>
          <p:spPr>
            <a:xfrm>
              <a:off x="634320" y="117576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7"/>
            <p:cNvSpPr/>
            <p:nvPr/>
          </p:nvSpPr>
          <p:spPr>
            <a:xfrm>
              <a:off x="78984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8"/>
            <p:cNvSpPr/>
            <p:nvPr/>
          </p:nvSpPr>
          <p:spPr>
            <a:xfrm>
              <a:off x="94500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29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630" name="CustomShape 3"/>
          <p:cNvSpPr/>
          <p:nvPr/>
        </p:nvSpPr>
        <p:spPr>
          <a:xfrm>
            <a:off x="542880" y="1089000"/>
            <a:ext cx="8055720" cy="543276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1" name="CustomShape 4"/>
          <p:cNvSpPr/>
          <p:nvPr/>
        </p:nvSpPr>
        <p:spPr>
          <a:xfrm>
            <a:off x="542880" y="108900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2" name="Group 5"/>
          <p:cNvGrpSpPr/>
          <p:nvPr/>
        </p:nvGrpSpPr>
        <p:grpSpPr>
          <a:xfrm>
            <a:off x="634320" y="1175760"/>
            <a:ext cx="402840" cy="92160"/>
            <a:chOff x="634320" y="1175760"/>
            <a:chExt cx="402840" cy="92160"/>
          </a:xfrm>
        </p:grpSpPr>
        <p:sp>
          <p:nvSpPr>
            <p:cNvPr id="633" name="CustomShape 6"/>
            <p:cNvSpPr/>
            <p:nvPr/>
          </p:nvSpPr>
          <p:spPr>
            <a:xfrm>
              <a:off x="634320" y="117576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7"/>
            <p:cNvSpPr/>
            <p:nvPr/>
          </p:nvSpPr>
          <p:spPr>
            <a:xfrm>
              <a:off x="78984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8"/>
            <p:cNvSpPr/>
            <p:nvPr/>
          </p:nvSpPr>
          <p:spPr>
            <a:xfrm>
              <a:off x="94500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5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76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677" name="CustomShape 3"/>
          <p:cNvSpPr/>
          <p:nvPr/>
        </p:nvSpPr>
        <p:spPr>
          <a:xfrm>
            <a:off x="542880" y="1089000"/>
            <a:ext cx="8055720" cy="543276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8" name="CustomShape 4"/>
          <p:cNvSpPr/>
          <p:nvPr/>
        </p:nvSpPr>
        <p:spPr>
          <a:xfrm>
            <a:off x="542880" y="108900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9" name="Group 5"/>
          <p:cNvGrpSpPr/>
          <p:nvPr/>
        </p:nvGrpSpPr>
        <p:grpSpPr>
          <a:xfrm>
            <a:off x="634320" y="1175760"/>
            <a:ext cx="402840" cy="92160"/>
            <a:chOff x="634320" y="1175760"/>
            <a:chExt cx="402840" cy="92160"/>
          </a:xfrm>
        </p:grpSpPr>
        <p:sp>
          <p:nvSpPr>
            <p:cNvPr id="680" name="CustomShape 6"/>
            <p:cNvSpPr/>
            <p:nvPr/>
          </p:nvSpPr>
          <p:spPr>
            <a:xfrm>
              <a:off x="634320" y="117576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7"/>
            <p:cNvSpPr/>
            <p:nvPr/>
          </p:nvSpPr>
          <p:spPr>
            <a:xfrm>
              <a:off x="78984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8"/>
            <p:cNvSpPr/>
            <p:nvPr/>
          </p:nvSpPr>
          <p:spPr>
            <a:xfrm>
              <a:off x="94500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3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4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2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23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724" name="CustomShape 3"/>
          <p:cNvSpPr/>
          <p:nvPr/>
        </p:nvSpPr>
        <p:spPr>
          <a:xfrm>
            <a:off x="542880" y="1089000"/>
            <a:ext cx="8055720" cy="543276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5" name="CustomShape 4"/>
          <p:cNvSpPr/>
          <p:nvPr/>
        </p:nvSpPr>
        <p:spPr>
          <a:xfrm>
            <a:off x="542880" y="108900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6" name="Group 5"/>
          <p:cNvGrpSpPr/>
          <p:nvPr/>
        </p:nvGrpSpPr>
        <p:grpSpPr>
          <a:xfrm>
            <a:off x="634320" y="1175760"/>
            <a:ext cx="402840" cy="92160"/>
            <a:chOff x="634320" y="1175760"/>
            <a:chExt cx="402840" cy="92160"/>
          </a:xfrm>
        </p:grpSpPr>
        <p:sp>
          <p:nvSpPr>
            <p:cNvPr id="727" name="CustomShape 6"/>
            <p:cNvSpPr/>
            <p:nvPr/>
          </p:nvSpPr>
          <p:spPr>
            <a:xfrm>
              <a:off x="634320" y="117576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7"/>
            <p:cNvSpPr/>
            <p:nvPr/>
          </p:nvSpPr>
          <p:spPr>
            <a:xfrm>
              <a:off x="78984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8"/>
            <p:cNvSpPr/>
            <p:nvPr/>
          </p:nvSpPr>
          <p:spPr>
            <a:xfrm>
              <a:off x="94500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6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 hidden="1"/>
          <p:cNvSpPr/>
          <p:nvPr/>
        </p:nvSpPr>
        <p:spPr>
          <a:xfrm>
            <a:off x="0" y="0"/>
            <a:ext cx="9141840" cy="76284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9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70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840" cy="207360"/>
          </a:xfrm>
          <a:prstGeom prst="rect">
            <a:avLst/>
          </a:prstGeom>
          <a:ln>
            <a:noFill/>
          </a:ln>
        </p:spPr>
      </p:pic>
      <p:grpSp>
        <p:nvGrpSpPr>
          <p:cNvPr id="771" name="Group 3"/>
          <p:cNvGrpSpPr/>
          <p:nvPr/>
        </p:nvGrpSpPr>
        <p:grpSpPr>
          <a:xfrm>
            <a:off x="5437440" y="0"/>
            <a:ext cx="3702960" cy="41142600"/>
            <a:chOff x="5437440" y="0"/>
            <a:chExt cx="3702960" cy="41142600"/>
          </a:xfrm>
        </p:grpSpPr>
        <p:sp>
          <p:nvSpPr>
            <p:cNvPr id="772" name="CustomShape 4"/>
            <p:cNvSpPr/>
            <p:nvPr/>
          </p:nvSpPr>
          <p:spPr>
            <a:xfrm flipH="1" rot="10800000">
              <a:off x="5437440" y="41142600"/>
              <a:ext cx="3702960" cy="6855840"/>
            </a:xfrm>
            <a:custGeom>
              <a:avLst/>
              <a:gdLst/>
              <a:ahLst/>
              <a:rect l="l" t="t" r="r" b="b"/>
              <a:pathLst>
                <a:path w="3705281" h="6858000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rgbClr val="000000">
                <a:alpha val="2000"/>
              </a:srgbClr>
            </a:solidFill>
            <a:ln w="31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Line 5"/>
            <p:cNvSpPr/>
            <p:nvPr/>
          </p:nvSpPr>
          <p:spPr>
            <a:xfrm>
              <a:off x="5550840" y="0"/>
              <a:ext cx="1758240" cy="334908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Line 6"/>
            <p:cNvSpPr/>
            <p:nvPr/>
          </p:nvSpPr>
          <p:spPr>
            <a:xfrm flipV="1">
              <a:off x="5439240" y="3349080"/>
              <a:ext cx="1869840" cy="350892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5" name="CustomShape 7"/>
          <p:cNvSpPr/>
          <p:nvPr/>
        </p:nvSpPr>
        <p:spPr>
          <a:xfrm flipH="1" rot="10800000">
            <a:off x="24737040" y="41142600"/>
            <a:ext cx="3117960" cy="6855840"/>
          </a:xfrm>
          <a:custGeom>
            <a:avLst/>
            <a:gdLst/>
            <a:ahLst/>
            <a:rect l="l" t="t" r="r" b="b"/>
            <a:pathLst>
              <a:path w="3120015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Line 8"/>
          <p:cNvSpPr/>
          <p:nvPr/>
        </p:nvSpPr>
        <p:spPr>
          <a:xfrm>
            <a:off x="6136560" y="0"/>
            <a:ext cx="175788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Line 9"/>
          <p:cNvSpPr/>
          <p:nvPr/>
        </p:nvSpPr>
        <p:spPr>
          <a:xfrm flipV="1">
            <a:off x="6024600" y="3349080"/>
            <a:ext cx="186984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0"/>
          <p:cNvSpPr/>
          <p:nvPr/>
        </p:nvSpPr>
        <p:spPr>
          <a:xfrm flipH="1" rot="10800000">
            <a:off x="21810240" y="41142600"/>
            <a:ext cx="2532600" cy="6855840"/>
          </a:xfrm>
          <a:custGeom>
            <a:avLst/>
            <a:gdLst/>
            <a:ahLst/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Line 11"/>
          <p:cNvSpPr/>
          <p:nvPr/>
        </p:nvSpPr>
        <p:spPr>
          <a:xfrm>
            <a:off x="6721920" y="0"/>
            <a:ext cx="175752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Line 12"/>
          <p:cNvSpPr/>
          <p:nvPr/>
        </p:nvSpPr>
        <p:spPr>
          <a:xfrm flipV="1">
            <a:off x="6609960" y="3349080"/>
            <a:ext cx="186948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2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0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21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822" name="CustomShape 3"/>
          <p:cNvSpPr/>
          <p:nvPr/>
        </p:nvSpPr>
        <p:spPr>
          <a:xfrm>
            <a:off x="542880" y="2744280"/>
            <a:ext cx="8055720" cy="377748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3" name="CustomShape 4"/>
          <p:cNvSpPr/>
          <p:nvPr/>
        </p:nvSpPr>
        <p:spPr>
          <a:xfrm>
            <a:off x="542880" y="274428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4" name="Group 5"/>
          <p:cNvGrpSpPr/>
          <p:nvPr/>
        </p:nvGrpSpPr>
        <p:grpSpPr>
          <a:xfrm>
            <a:off x="634320" y="2831040"/>
            <a:ext cx="402840" cy="92160"/>
            <a:chOff x="634320" y="2831040"/>
            <a:chExt cx="402840" cy="92160"/>
          </a:xfrm>
        </p:grpSpPr>
        <p:sp>
          <p:nvSpPr>
            <p:cNvPr id="825" name="CustomShape 6"/>
            <p:cNvSpPr/>
            <p:nvPr/>
          </p:nvSpPr>
          <p:spPr>
            <a:xfrm>
              <a:off x="634320" y="283104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7"/>
            <p:cNvSpPr/>
            <p:nvPr/>
          </p:nvSpPr>
          <p:spPr>
            <a:xfrm>
              <a:off x="789840" y="283104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8"/>
            <p:cNvSpPr/>
            <p:nvPr/>
          </p:nvSpPr>
          <p:spPr>
            <a:xfrm>
              <a:off x="945000" y="283104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7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68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869" name="CustomShape 3"/>
          <p:cNvSpPr/>
          <p:nvPr/>
        </p:nvSpPr>
        <p:spPr>
          <a:xfrm>
            <a:off x="542880" y="1089000"/>
            <a:ext cx="8055720" cy="543276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0" name="CustomShape 4"/>
          <p:cNvSpPr/>
          <p:nvPr/>
        </p:nvSpPr>
        <p:spPr>
          <a:xfrm>
            <a:off x="542880" y="1089000"/>
            <a:ext cx="80557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1" name="Group 5"/>
          <p:cNvGrpSpPr/>
          <p:nvPr/>
        </p:nvGrpSpPr>
        <p:grpSpPr>
          <a:xfrm>
            <a:off x="634320" y="1175760"/>
            <a:ext cx="402840" cy="92160"/>
            <a:chOff x="634320" y="1175760"/>
            <a:chExt cx="402840" cy="92160"/>
          </a:xfrm>
        </p:grpSpPr>
        <p:sp>
          <p:nvSpPr>
            <p:cNvPr id="872" name="CustomShape 6"/>
            <p:cNvSpPr/>
            <p:nvPr/>
          </p:nvSpPr>
          <p:spPr>
            <a:xfrm>
              <a:off x="634320" y="117576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7"/>
            <p:cNvSpPr/>
            <p:nvPr/>
          </p:nvSpPr>
          <p:spPr>
            <a:xfrm>
              <a:off x="78984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8"/>
            <p:cNvSpPr/>
            <p:nvPr/>
          </p:nvSpPr>
          <p:spPr>
            <a:xfrm>
              <a:off x="94500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5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6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6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CustomShape 1" hidden="1"/>
          <p:cNvSpPr/>
          <p:nvPr/>
        </p:nvSpPr>
        <p:spPr>
          <a:xfrm>
            <a:off x="0" y="0"/>
            <a:ext cx="9141840" cy="76284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4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15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840" cy="207360"/>
          </a:xfrm>
          <a:prstGeom prst="rect">
            <a:avLst/>
          </a:prstGeom>
          <a:ln>
            <a:noFill/>
          </a:ln>
        </p:spPr>
      </p:pic>
      <p:grpSp>
        <p:nvGrpSpPr>
          <p:cNvPr id="916" name="Group 3"/>
          <p:cNvGrpSpPr/>
          <p:nvPr/>
        </p:nvGrpSpPr>
        <p:grpSpPr>
          <a:xfrm>
            <a:off x="5437440" y="0"/>
            <a:ext cx="3702960" cy="41142600"/>
            <a:chOff x="5437440" y="0"/>
            <a:chExt cx="3702960" cy="41142600"/>
          </a:xfrm>
        </p:grpSpPr>
        <p:sp>
          <p:nvSpPr>
            <p:cNvPr id="917" name="CustomShape 4"/>
            <p:cNvSpPr/>
            <p:nvPr/>
          </p:nvSpPr>
          <p:spPr>
            <a:xfrm flipH="1" rot="10800000">
              <a:off x="5437440" y="41142600"/>
              <a:ext cx="3702960" cy="6855840"/>
            </a:xfrm>
            <a:custGeom>
              <a:avLst/>
              <a:gdLst/>
              <a:ahLst/>
              <a:rect l="l" t="t" r="r" b="b"/>
              <a:pathLst>
                <a:path w="3705281" h="6858000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rgbClr val="000000">
                <a:alpha val="2000"/>
              </a:srgbClr>
            </a:solidFill>
            <a:ln w="31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Line 5"/>
            <p:cNvSpPr/>
            <p:nvPr/>
          </p:nvSpPr>
          <p:spPr>
            <a:xfrm>
              <a:off x="5550840" y="0"/>
              <a:ext cx="1758240" cy="334908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Line 6"/>
            <p:cNvSpPr/>
            <p:nvPr/>
          </p:nvSpPr>
          <p:spPr>
            <a:xfrm flipV="1">
              <a:off x="5439240" y="3349080"/>
              <a:ext cx="1869840" cy="350892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0" name="CustomShape 7"/>
          <p:cNvSpPr/>
          <p:nvPr/>
        </p:nvSpPr>
        <p:spPr>
          <a:xfrm flipH="1" rot="10800000">
            <a:off x="24737040" y="41142600"/>
            <a:ext cx="3117960" cy="6855840"/>
          </a:xfrm>
          <a:custGeom>
            <a:avLst/>
            <a:gdLst/>
            <a:ahLst/>
            <a:rect l="l" t="t" r="r" b="b"/>
            <a:pathLst>
              <a:path w="3120015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Line 8"/>
          <p:cNvSpPr/>
          <p:nvPr/>
        </p:nvSpPr>
        <p:spPr>
          <a:xfrm>
            <a:off x="6136560" y="0"/>
            <a:ext cx="175788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Line 9"/>
          <p:cNvSpPr/>
          <p:nvPr/>
        </p:nvSpPr>
        <p:spPr>
          <a:xfrm flipV="1">
            <a:off x="6024600" y="3349080"/>
            <a:ext cx="186984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0"/>
          <p:cNvSpPr/>
          <p:nvPr/>
        </p:nvSpPr>
        <p:spPr>
          <a:xfrm flipH="1" rot="10800000">
            <a:off x="21810240" y="41142600"/>
            <a:ext cx="2532600" cy="6855840"/>
          </a:xfrm>
          <a:custGeom>
            <a:avLst/>
            <a:gdLst/>
            <a:ahLst/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Line 11"/>
          <p:cNvSpPr/>
          <p:nvPr/>
        </p:nvSpPr>
        <p:spPr>
          <a:xfrm>
            <a:off x="6721920" y="0"/>
            <a:ext cx="175752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Line 12"/>
          <p:cNvSpPr/>
          <p:nvPr/>
        </p:nvSpPr>
        <p:spPr>
          <a:xfrm flipV="1">
            <a:off x="6609960" y="3349080"/>
            <a:ext cx="186948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7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9141480" cy="762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765000"/>
            <a:ext cx="914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Google Shape;595;p25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480" cy="207000"/>
          </a:xfrm>
          <a:prstGeom prst="rect">
            <a:avLst/>
          </a:prstGeom>
          <a:ln>
            <a:noFill/>
          </a:ln>
        </p:spPr>
      </p:pic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0" y="6201360"/>
            <a:ext cx="9141120" cy="653760"/>
          </a:xfrm>
          <a:prstGeom prst="rect">
            <a:avLst/>
          </a:prstGeom>
          <a:solidFill>
            <a:srgbClr val="000000">
              <a:alpha val="1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2" name="Рисунок 85" descr=""/>
          <p:cNvPicPr/>
          <p:nvPr/>
        </p:nvPicPr>
        <p:blipFill>
          <a:blip r:embed="rId3"/>
          <a:stretch/>
        </p:blipFill>
        <p:spPr>
          <a:xfrm>
            <a:off x="539640" y="765000"/>
            <a:ext cx="1571400" cy="375120"/>
          </a:xfrm>
          <a:prstGeom prst="rect">
            <a:avLst/>
          </a:prstGeom>
          <a:ln>
            <a:noFill/>
          </a:ln>
        </p:spPr>
      </p:pic>
      <p:sp>
        <p:nvSpPr>
          <p:cNvPr id="93" name="Line 4"/>
          <p:cNvSpPr/>
          <p:nvPr/>
        </p:nvSpPr>
        <p:spPr>
          <a:xfrm>
            <a:off x="0" y="619992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Group 5"/>
          <p:cNvGrpSpPr/>
          <p:nvPr/>
        </p:nvGrpSpPr>
        <p:grpSpPr>
          <a:xfrm>
            <a:off x="5833440" y="2865240"/>
            <a:ext cx="2985480" cy="3706560"/>
            <a:chOff x="5833440" y="2865240"/>
            <a:chExt cx="2985480" cy="3706560"/>
          </a:xfrm>
        </p:grpSpPr>
        <p:sp>
          <p:nvSpPr>
            <p:cNvPr id="95" name="CustomShape 6"/>
            <p:cNvSpPr/>
            <p:nvPr/>
          </p:nvSpPr>
          <p:spPr>
            <a:xfrm>
              <a:off x="5865480" y="4087080"/>
              <a:ext cx="843840" cy="823680"/>
            </a:xfrm>
            <a:custGeom>
              <a:avLst/>
              <a:gdLst/>
              <a:ahLst/>
              <a:rect l="l" t="t" r="r" b="b"/>
              <a:pathLst>
                <a:path w="846772" h="826611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7"/>
            <p:cNvSpPr/>
            <p:nvPr/>
          </p:nvSpPr>
          <p:spPr>
            <a:xfrm>
              <a:off x="5833440" y="4055040"/>
              <a:ext cx="904320" cy="884160"/>
            </a:xfrm>
            <a:custGeom>
              <a:avLst/>
              <a:gdLst/>
              <a:ahLst/>
              <a:rect l="l" t="t" r="r" b="b"/>
              <a:pathLst>
                <a:path w="907256" h="887095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8"/>
            <p:cNvSpPr/>
            <p:nvPr/>
          </p:nvSpPr>
          <p:spPr>
            <a:xfrm>
              <a:off x="5892120" y="4086720"/>
              <a:ext cx="763200" cy="682560"/>
            </a:xfrm>
            <a:custGeom>
              <a:avLst/>
              <a:gdLst/>
              <a:ahLst/>
              <a:rect l="l" t="t" r="r" b="b"/>
              <a:pathLst>
                <a:path w="766127" h="685482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"/>
            <p:cNvSpPr/>
            <p:nvPr/>
          </p:nvSpPr>
          <p:spPr>
            <a:xfrm>
              <a:off x="5857560" y="4054680"/>
              <a:ext cx="1892160" cy="2517120"/>
            </a:xfrm>
            <a:custGeom>
              <a:avLst/>
              <a:gdLst/>
              <a:ahLst/>
              <a:rect l="l" t="t" r="r" b="b"/>
              <a:pathLst>
                <a:path w="1895157" h="2520156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"/>
            <p:cNvSpPr/>
            <p:nvPr/>
          </p:nvSpPr>
          <p:spPr>
            <a:xfrm>
              <a:off x="6902280" y="3130920"/>
              <a:ext cx="622080" cy="460800"/>
            </a:xfrm>
            <a:custGeom>
              <a:avLst/>
              <a:gdLst/>
              <a:ahLst/>
              <a:rect l="l" t="t" r="r" b="b"/>
              <a:pathLst>
                <a:path w="624998" h="46370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1"/>
            <p:cNvSpPr/>
            <p:nvPr/>
          </p:nvSpPr>
          <p:spPr>
            <a:xfrm>
              <a:off x="6870240" y="3098880"/>
              <a:ext cx="682560" cy="521280"/>
            </a:xfrm>
            <a:custGeom>
              <a:avLst/>
              <a:gdLst/>
              <a:ahLst/>
              <a:rect l="l" t="t" r="r" b="b"/>
              <a:pathLst>
                <a:path w="685482" h="52419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2"/>
            <p:cNvSpPr/>
            <p:nvPr/>
          </p:nvSpPr>
          <p:spPr>
            <a:xfrm>
              <a:off x="7522920" y="3219480"/>
              <a:ext cx="198720" cy="218880"/>
            </a:xfrm>
            <a:custGeom>
              <a:avLst/>
              <a:gdLst/>
              <a:ahLst/>
              <a:rect l="l" t="t" r="r" b="b"/>
              <a:pathLst>
                <a:path w="201612" h="221773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3"/>
            <p:cNvSpPr/>
            <p:nvPr/>
          </p:nvSpPr>
          <p:spPr>
            <a:xfrm>
              <a:off x="7490880" y="3187440"/>
              <a:ext cx="259200" cy="299520"/>
            </a:xfrm>
            <a:custGeom>
              <a:avLst/>
              <a:gdLst/>
              <a:ahLst/>
              <a:rect l="l" t="t" r="r" b="b"/>
              <a:pathLst>
                <a:path w="262096" h="302418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4"/>
            <p:cNvSpPr/>
            <p:nvPr/>
          </p:nvSpPr>
          <p:spPr>
            <a:xfrm>
              <a:off x="6745320" y="2897280"/>
              <a:ext cx="904320" cy="420480"/>
            </a:xfrm>
            <a:custGeom>
              <a:avLst/>
              <a:gdLst/>
              <a:ahLst/>
              <a:rect l="l" t="t" r="r" b="b"/>
              <a:pathLst>
                <a:path w="907256" h="42338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5"/>
            <p:cNvSpPr/>
            <p:nvPr/>
          </p:nvSpPr>
          <p:spPr>
            <a:xfrm>
              <a:off x="6713280" y="2865240"/>
              <a:ext cx="964800" cy="480960"/>
            </a:xfrm>
            <a:custGeom>
              <a:avLst/>
              <a:gdLst/>
              <a:ahLst/>
              <a:rect l="l" t="t" r="r" b="b"/>
              <a:pathLst>
                <a:path w="967740" h="48387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6"/>
            <p:cNvSpPr/>
            <p:nvPr/>
          </p:nvSpPr>
          <p:spPr>
            <a:xfrm>
              <a:off x="7601760" y="3078000"/>
              <a:ext cx="57600" cy="218880"/>
            </a:xfrm>
            <a:custGeom>
              <a:avLst/>
              <a:gdLst/>
              <a:ahLst/>
              <a:rect l="l" t="t" r="r" b="b"/>
              <a:pathLst>
                <a:path w="60483" h="22177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7"/>
            <p:cNvSpPr/>
            <p:nvPr/>
          </p:nvSpPr>
          <p:spPr>
            <a:xfrm>
              <a:off x="7569720" y="3045960"/>
              <a:ext cx="118080" cy="279360"/>
            </a:xfrm>
            <a:custGeom>
              <a:avLst/>
              <a:gdLst/>
              <a:ahLst/>
              <a:rect l="l" t="t" r="r" b="b"/>
              <a:pathLst>
                <a:path w="120967" h="28225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8"/>
            <p:cNvSpPr/>
            <p:nvPr/>
          </p:nvSpPr>
          <p:spPr>
            <a:xfrm>
              <a:off x="7439040" y="5557680"/>
              <a:ext cx="259200" cy="642240"/>
            </a:xfrm>
            <a:custGeom>
              <a:avLst/>
              <a:gdLst/>
              <a:ahLst/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9"/>
            <p:cNvSpPr/>
            <p:nvPr/>
          </p:nvSpPr>
          <p:spPr>
            <a:xfrm>
              <a:off x="7407000" y="5525640"/>
              <a:ext cx="319680" cy="702720"/>
            </a:xfrm>
            <a:custGeom>
              <a:avLst/>
              <a:gdLst/>
              <a:ahLst/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20"/>
            <p:cNvSpPr/>
            <p:nvPr/>
          </p:nvSpPr>
          <p:spPr>
            <a:xfrm>
              <a:off x="6819480" y="5557680"/>
              <a:ext cx="259200" cy="642240"/>
            </a:xfrm>
            <a:custGeom>
              <a:avLst/>
              <a:gdLst/>
              <a:ahLst/>
              <a:rect l="l" t="t" r="r" b="b"/>
              <a:pathLst>
                <a:path w="262096" h="645160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21"/>
            <p:cNvSpPr/>
            <p:nvPr/>
          </p:nvSpPr>
          <p:spPr>
            <a:xfrm>
              <a:off x="6787440" y="5525640"/>
              <a:ext cx="319680" cy="702720"/>
            </a:xfrm>
            <a:custGeom>
              <a:avLst/>
              <a:gdLst/>
              <a:ahLst/>
              <a:rect l="l" t="t" r="r" b="b"/>
              <a:pathLst>
                <a:path w="322580" h="705643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22"/>
            <p:cNvSpPr/>
            <p:nvPr/>
          </p:nvSpPr>
          <p:spPr>
            <a:xfrm>
              <a:off x="6329160" y="3413160"/>
              <a:ext cx="1650240" cy="2214720"/>
            </a:xfrm>
            <a:custGeom>
              <a:avLst/>
              <a:gdLst/>
              <a:ahLst/>
              <a:rect l="l" t="t" r="r" b="b"/>
              <a:pathLst>
                <a:path w="1653222" h="2217737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23"/>
            <p:cNvSpPr/>
            <p:nvPr/>
          </p:nvSpPr>
          <p:spPr>
            <a:xfrm>
              <a:off x="6297120" y="3381120"/>
              <a:ext cx="622080" cy="622080"/>
            </a:xfrm>
            <a:custGeom>
              <a:avLst/>
              <a:gdLst/>
              <a:ahLst/>
              <a:rect l="l" t="t" r="r" b="b"/>
              <a:pathLst>
                <a:path w="624998" h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24"/>
            <p:cNvSpPr/>
            <p:nvPr/>
          </p:nvSpPr>
          <p:spPr>
            <a:xfrm>
              <a:off x="7536960" y="3413160"/>
              <a:ext cx="561600" cy="561600"/>
            </a:xfrm>
            <a:custGeom>
              <a:avLst/>
              <a:gdLst/>
              <a:ahLst/>
              <a:rect l="l" t="t" r="r" b="b"/>
              <a:pathLst>
                <a:path w="564515" h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25"/>
            <p:cNvSpPr/>
            <p:nvPr/>
          </p:nvSpPr>
          <p:spPr>
            <a:xfrm>
              <a:off x="7504920" y="3381120"/>
              <a:ext cx="622080" cy="622080"/>
            </a:xfrm>
            <a:custGeom>
              <a:avLst/>
              <a:gdLst/>
              <a:ahLst/>
              <a:rect l="l" t="t" r="r" b="b"/>
              <a:pathLst>
                <a:path w="624998" h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26"/>
            <p:cNvSpPr/>
            <p:nvPr/>
          </p:nvSpPr>
          <p:spPr>
            <a:xfrm>
              <a:off x="6507360" y="3358800"/>
              <a:ext cx="1408320" cy="783360"/>
            </a:xfrm>
            <a:custGeom>
              <a:avLst/>
              <a:gdLst/>
              <a:ahLst/>
              <a:rect l="l" t="t" r="r" b="b"/>
              <a:pathLst>
                <a:path w="1411287" h="786288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27"/>
            <p:cNvSpPr/>
            <p:nvPr/>
          </p:nvSpPr>
          <p:spPr>
            <a:xfrm>
              <a:off x="6475320" y="3326760"/>
              <a:ext cx="1468800" cy="843840"/>
            </a:xfrm>
            <a:custGeom>
              <a:avLst/>
              <a:gdLst/>
              <a:ahLst/>
              <a:rect l="l" t="t" r="r" b="b"/>
              <a:pathLst>
                <a:path w="1471771" h="846772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8"/>
            <p:cNvSpPr/>
            <p:nvPr/>
          </p:nvSpPr>
          <p:spPr>
            <a:xfrm>
              <a:off x="7059960" y="4053240"/>
              <a:ext cx="299520" cy="319680"/>
            </a:xfrm>
            <a:custGeom>
              <a:avLst/>
              <a:gdLst/>
              <a:ahLst/>
              <a:rect l="l" t="t" r="r" b="b"/>
              <a:pathLst>
                <a:path w="302418" h="322580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9"/>
            <p:cNvSpPr/>
            <p:nvPr/>
          </p:nvSpPr>
          <p:spPr>
            <a:xfrm>
              <a:off x="7027920" y="4021200"/>
              <a:ext cx="380160" cy="380160"/>
            </a:xfrm>
            <a:custGeom>
              <a:avLst/>
              <a:gdLst/>
              <a:ahLst/>
              <a:rect l="l" t="t" r="r" b="b"/>
              <a:pathLst>
                <a:path w="383063" h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30"/>
            <p:cNvSpPr/>
            <p:nvPr/>
          </p:nvSpPr>
          <p:spPr>
            <a:xfrm>
              <a:off x="6454800" y="3466800"/>
              <a:ext cx="1509120" cy="843840"/>
            </a:xfrm>
            <a:custGeom>
              <a:avLst/>
              <a:gdLst/>
              <a:ahLst/>
              <a:rect l="l" t="t" r="r" b="b"/>
              <a:pathLst>
                <a:path w="1512093" h="846772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31"/>
            <p:cNvSpPr/>
            <p:nvPr/>
          </p:nvSpPr>
          <p:spPr>
            <a:xfrm>
              <a:off x="6422760" y="3434760"/>
              <a:ext cx="1589760" cy="904320"/>
            </a:xfrm>
            <a:custGeom>
              <a:avLst/>
              <a:gdLst/>
              <a:ahLst/>
              <a:rect l="l" t="t" r="r" b="b"/>
              <a:pathLst>
                <a:path w="1592738" h="907256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32"/>
            <p:cNvSpPr/>
            <p:nvPr/>
          </p:nvSpPr>
          <p:spPr>
            <a:xfrm>
              <a:off x="6835680" y="3916800"/>
              <a:ext cx="864000" cy="158400"/>
            </a:xfrm>
            <a:custGeom>
              <a:avLst/>
              <a:gdLst/>
              <a:ahLst/>
              <a:rect l="l" t="t" r="r" b="b"/>
              <a:pathLst>
                <a:path w="866933" h="161290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33"/>
            <p:cNvSpPr/>
            <p:nvPr/>
          </p:nvSpPr>
          <p:spPr>
            <a:xfrm>
              <a:off x="6426360" y="3813480"/>
              <a:ext cx="1589760" cy="1831680"/>
            </a:xfrm>
            <a:custGeom>
              <a:avLst/>
              <a:gdLst/>
              <a:ahLst/>
              <a:rect l="l" t="t" r="r" b="b"/>
              <a:pathLst>
                <a:path w="1592738" h="1834673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34"/>
            <p:cNvSpPr/>
            <p:nvPr/>
          </p:nvSpPr>
          <p:spPr>
            <a:xfrm>
              <a:off x="6478920" y="4727520"/>
              <a:ext cx="1226880" cy="864000"/>
            </a:xfrm>
            <a:custGeom>
              <a:avLst/>
              <a:gdLst/>
              <a:ahLst/>
              <a:rect l="l" t="t" r="r" b="b"/>
              <a:pathLst>
                <a:path w="1229836" h="866933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35"/>
            <p:cNvSpPr/>
            <p:nvPr/>
          </p:nvSpPr>
          <p:spPr>
            <a:xfrm>
              <a:off x="6999120" y="4711320"/>
              <a:ext cx="1791360" cy="904320"/>
            </a:xfrm>
            <a:custGeom>
              <a:avLst/>
              <a:gdLst/>
              <a:ahLst/>
              <a:rect l="l" t="t" r="r" b="b"/>
              <a:pathLst>
                <a:path w="1794351" h="907256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36"/>
            <p:cNvSpPr/>
            <p:nvPr/>
          </p:nvSpPr>
          <p:spPr>
            <a:xfrm>
              <a:off x="6967080" y="4679280"/>
              <a:ext cx="1851840" cy="964800"/>
            </a:xfrm>
            <a:custGeom>
              <a:avLst/>
              <a:gdLst/>
              <a:ahLst/>
              <a:rect l="l" t="t" r="r" b="b"/>
              <a:pathLst>
                <a:path w="1854835" h="967740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7"/>
            <p:cNvSpPr/>
            <p:nvPr/>
          </p:nvSpPr>
          <p:spPr>
            <a:xfrm>
              <a:off x="7567200" y="5291640"/>
              <a:ext cx="662400" cy="178560"/>
            </a:xfrm>
            <a:custGeom>
              <a:avLst/>
              <a:gdLst/>
              <a:ahLst/>
              <a:rect l="l" t="t" r="r" b="b"/>
              <a:pathLst>
                <a:path w="665321" h="18145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8"/>
            <p:cNvSpPr/>
            <p:nvPr/>
          </p:nvSpPr>
          <p:spPr>
            <a:xfrm>
              <a:off x="7535160" y="5259960"/>
              <a:ext cx="743040" cy="259200"/>
            </a:xfrm>
            <a:custGeom>
              <a:avLst/>
              <a:gdLst/>
              <a:ahLst/>
              <a:rect l="l" t="t" r="r" b="b"/>
              <a:pathLst>
                <a:path w="745966" h="26209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9"/>
            <p:cNvSpPr/>
            <p:nvPr/>
          </p:nvSpPr>
          <p:spPr>
            <a:xfrm>
              <a:off x="7333920" y="52916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0"/>
            <p:cNvSpPr/>
            <p:nvPr/>
          </p:nvSpPr>
          <p:spPr>
            <a:xfrm>
              <a:off x="7301880" y="525996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1"/>
            <p:cNvSpPr/>
            <p:nvPr/>
          </p:nvSpPr>
          <p:spPr>
            <a:xfrm>
              <a:off x="7102080" y="52916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2"/>
            <p:cNvSpPr/>
            <p:nvPr/>
          </p:nvSpPr>
          <p:spPr>
            <a:xfrm>
              <a:off x="7070040" y="525996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3"/>
            <p:cNvSpPr/>
            <p:nvPr/>
          </p:nvSpPr>
          <p:spPr>
            <a:xfrm>
              <a:off x="7567200" y="50648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4"/>
            <p:cNvSpPr/>
            <p:nvPr/>
          </p:nvSpPr>
          <p:spPr>
            <a:xfrm>
              <a:off x="7535160" y="503316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5"/>
            <p:cNvSpPr/>
            <p:nvPr/>
          </p:nvSpPr>
          <p:spPr>
            <a:xfrm>
              <a:off x="7808760" y="50648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6"/>
            <p:cNvSpPr/>
            <p:nvPr/>
          </p:nvSpPr>
          <p:spPr>
            <a:xfrm>
              <a:off x="7776720" y="503316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7"/>
            <p:cNvSpPr/>
            <p:nvPr/>
          </p:nvSpPr>
          <p:spPr>
            <a:xfrm>
              <a:off x="8050320" y="50648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48"/>
            <p:cNvSpPr/>
            <p:nvPr/>
          </p:nvSpPr>
          <p:spPr>
            <a:xfrm>
              <a:off x="8018280" y="503316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9"/>
            <p:cNvSpPr/>
            <p:nvPr/>
          </p:nvSpPr>
          <p:spPr>
            <a:xfrm>
              <a:off x="7102080" y="5064840"/>
              <a:ext cx="420480" cy="178560"/>
            </a:xfrm>
            <a:custGeom>
              <a:avLst/>
              <a:gdLst/>
              <a:ahLst/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50"/>
            <p:cNvSpPr/>
            <p:nvPr/>
          </p:nvSpPr>
          <p:spPr>
            <a:xfrm>
              <a:off x="7070040" y="5033160"/>
              <a:ext cx="480960" cy="259200"/>
            </a:xfrm>
            <a:custGeom>
              <a:avLst/>
              <a:gdLst/>
              <a:ahLst/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1"/>
            <p:cNvSpPr/>
            <p:nvPr/>
          </p:nvSpPr>
          <p:spPr>
            <a:xfrm>
              <a:off x="8281080" y="5064840"/>
              <a:ext cx="420480" cy="178560"/>
            </a:xfrm>
            <a:custGeom>
              <a:avLst/>
              <a:gdLst/>
              <a:ahLst/>
              <a:rect l="l" t="t" r="r" b="b"/>
              <a:pathLst>
                <a:path w="423386" h="181451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52"/>
            <p:cNvSpPr/>
            <p:nvPr/>
          </p:nvSpPr>
          <p:spPr>
            <a:xfrm>
              <a:off x="8249040" y="5033160"/>
              <a:ext cx="480960" cy="259200"/>
            </a:xfrm>
            <a:custGeom>
              <a:avLst/>
              <a:gdLst/>
              <a:ahLst/>
              <a:rect l="l" t="t" r="r" b="b"/>
              <a:pathLst>
                <a:path w="483870" h="262096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53"/>
            <p:cNvSpPr/>
            <p:nvPr/>
          </p:nvSpPr>
          <p:spPr>
            <a:xfrm>
              <a:off x="8512920" y="52916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54"/>
            <p:cNvSpPr/>
            <p:nvPr/>
          </p:nvSpPr>
          <p:spPr>
            <a:xfrm>
              <a:off x="8480880" y="525996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55"/>
            <p:cNvSpPr/>
            <p:nvPr/>
          </p:nvSpPr>
          <p:spPr>
            <a:xfrm>
              <a:off x="8281080" y="52916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56"/>
            <p:cNvSpPr/>
            <p:nvPr/>
          </p:nvSpPr>
          <p:spPr>
            <a:xfrm>
              <a:off x="8249040" y="525996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7"/>
            <p:cNvSpPr/>
            <p:nvPr/>
          </p:nvSpPr>
          <p:spPr>
            <a:xfrm>
              <a:off x="7333920" y="48272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58"/>
            <p:cNvSpPr/>
            <p:nvPr/>
          </p:nvSpPr>
          <p:spPr>
            <a:xfrm>
              <a:off x="7301880" y="479520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9"/>
            <p:cNvSpPr/>
            <p:nvPr/>
          </p:nvSpPr>
          <p:spPr>
            <a:xfrm>
              <a:off x="7102080" y="48272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60"/>
            <p:cNvSpPr/>
            <p:nvPr/>
          </p:nvSpPr>
          <p:spPr>
            <a:xfrm>
              <a:off x="7070040" y="479520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61"/>
            <p:cNvSpPr/>
            <p:nvPr/>
          </p:nvSpPr>
          <p:spPr>
            <a:xfrm>
              <a:off x="7567200" y="48272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62"/>
            <p:cNvSpPr/>
            <p:nvPr/>
          </p:nvSpPr>
          <p:spPr>
            <a:xfrm>
              <a:off x="7535160" y="479520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63"/>
            <p:cNvSpPr/>
            <p:nvPr/>
          </p:nvSpPr>
          <p:spPr>
            <a:xfrm>
              <a:off x="7808760" y="48272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64"/>
            <p:cNvSpPr/>
            <p:nvPr/>
          </p:nvSpPr>
          <p:spPr>
            <a:xfrm>
              <a:off x="7776720" y="479520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5"/>
            <p:cNvSpPr/>
            <p:nvPr/>
          </p:nvSpPr>
          <p:spPr>
            <a:xfrm>
              <a:off x="8050320" y="48272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66"/>
            <p:cNvSpPr/>
            <p:nvPr/>
          </p:nvSpPr>
          <p:spPr>
            <a:xfrm>
              <a:off x="8018280" y="479520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67"/>
            <p:cNvSpPr/>
            <p:nvPr/>
          </p:nvSpPr>
          <p:spPr>
            <a:xfrm>
              <a:off x="8512920" y="48272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68"/>
            <p:cNvSpPr/>
            <p:nvPr/>
          </p:nvSpPr>
          <p:spPr>
            <a:xfrm>
              <a:off x="8480880" y="479520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69"/>
            <p:cNvSpPr/>
            <p:nvPr/>
          </p:nvSpPr>
          <p:spPr>
            <a:xfrm>
              <a:off x="8281080" y="4827240"/>
              <a:ext cx="178560" cy="178560"/>
            </a:xfrm>
            <a:custGeom>
              <a:avLst/>
              <a:gdLst/>
              <a:ahLst/>
              <a:rect l="l" t="t" r="r" b="b"/>
              <a:pathLst>
                <a:path w="181451" h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70"/>
            <p:cNvSpPr/>
            <p:nvPr/>
          </p:nvSpPr>
          <p:spPr>
            <a:xfrm>
              <a:off x="8249040" y="4795200"/>
              <a:ext cx="259200" cy="259200"/>
            </a:xfrm>
            <a:custGeom>
              <a:avLst/>
              <a:gdLst/>
              <a:ahLst/>
              <a:rect l="l" t="t" r="r" b="b"/>
              <a:pathLst>
                <a:path w="262096" h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1"/>
            <p:cNvSpPr/>
            <p:nvPr/>
          </p:nvSpPr>
          <p:spPr>
            <a:xfrm>
              <a:off x="7798320" y="4472640"/>
              <a:ext cx="420480" cy="944640"/>
            </a:xfrm>
            <a:custGeom>
              <a:avLst/>
              <a:gdLst/>
              <a:ahLst/>
              <a:rect l="l" t="t" r="r" b="b"/>
              <a:pathLst>
                <a:path w="423386" h="947578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 w="201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2"/>
            <p:cNvSpPr/>
            <p:nvPr/>
          </p:nvSpPr>
          <p:spPr>
            <a:xfrm>
              <a:off x="7766280" y="4440600"/>
              <a:ext cx="480960" cy="1005120"/>
            </a:xfrm>
            <a:custGeom>
              <a:avLst/>
              <a:gdLst/>
              <a:ahLst/>
              <a:rect l="l" t="t" r="r" b="b"/>
              <a:pathLst>
                <a:path w="483870" h="1008062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w="40320">
              <a:solidFill>
                <a:srgbClr val="814c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2" name="Рисунок 165" descr=""/>
          <p:cNvPicPr/>
          <p:nvPr/>
        </p:nvPicPr>
        <p:blipFill>
          <a:blip r:embed="rId4"/>
          <a:stretch/>
        </p:blipFill>
        <p:spPr>
          <a:xfrm>
            <a:off x="525600" y="6443640"/>
            <a:ext cx="169200" cy="169200"/>
          </a:xfrm>
          <a:prstGeom prst="rect">
            <a:avLst/>
          </a:prstGeom>
          <a:ln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</p:pic>
      <p:sp>
        <p:nvSpPr>
          <p:cNvPr id="163" name="PlaceHolder 7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7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7a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 hidden="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3272040" y="1383120"/>
            <a:ext cx="2597040" cy="2596680"/>
          </a:xfrm>
          <a:prstGeom prst="ellipse">
            <a:avLst/>
          </a:prstGeom>
          <a:solidFill>
            <a:srgbClr val="d2dce6">
              <a:alpha val="1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 flipH="1" rot="10800000">
            <a:off x="26874360" y="54853920"/>
            <a:ext cx="2531880" cy="6855120"/>
          </a:xfrm>
          <a:custGeom>
            <a:avLst/>
            <a:gdLst/>
            <a:ahLst/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 rot="10800000">
            <a:off x="20268000" y="54853920"/>
            <a:ext cx="2531880" cy="6855120"/>
          </a:xfrm>
          <a:custGeom>
            <a:avLst/>
            <a:gdLst/>
            <a:ahLst/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24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6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 hidden="1"/>
          <p:cNvSpPr/>
          <p:nvPr/>
        </p:nvSpPr>
        <p:spPr>
          <a:xfrm>
            <a:off x="0" y="0"/>
            <a:ext cx="9141840" cy="76284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7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840" cy="207360"/>
          </a:xfrm>
          <a:prstGeom prst="rect">
            <a:avLst/>
          </a:prstGeom>
          <a:ln>
            <a:noFill/>
          </a:ln>
        </p:spPr>
      </p:pic>
      <p:grpSp>
        <p:nvGrpSpPr>
          <p:cNvPr id="289" name="Group 3"/>
          <p:cNvGrpSpPr/>
          <p:nvPr/>
        </p:nvGrpSpPr>
        <p:grpSpPr>
          <a:xfrm>
            <a:off x="5437440" y="0"/>
            <a:ext cx="3702960" cy="41142600"/>
            <a:chOff x="5437440" y="0"/>
            <a:chExt cx="3702960" cy="41142600"/>
          </a:xfrm>
        </p:grpSpPr>
        <p:sp>
          <p:nvSpPr>
            <p:cNvPr id="290" name="CustomShape 4"/>
            <p:cNvSpPr/>
            <p:nvPr/>
          </p:nvSpPr>
          <p:spPr>
            <a:xfrm flipH="1" rot="10800000">
              <a:off x="5437440" y="41142600"/>
              <a:ext cx="3702960" cy="6855840"/>
            </a:xfrm>
            <a:custGeom>
              <a:avLst/>
              <a:gdLst/>
              <a:ahLst/>
              <a:rect l="l" t="t" r="r" b="b"/>
              <a:pathLst>
                <a:path w="3705281" h="6858000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rgbClr val="000000">
                <a:alpha val="2000"/>
              </a:srgbClr>
            </a:solidFill>
            <a:ln w="31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Line 5"/>
            <p:cNvSpPr/>
            <p:nvPr/>
          </p:nvSpPr>
          <p:spPr>
            <a:xfrm>
              <a:off x="5550840" y="0"/>
              <a:ext cx="1758240" cy="334908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Line 6"/>
            <p:cNvSpPr/>
            <p:nvPr/>
          </p:nvSpPr>
          <p:spPr>
            <a:xfrm flipV="1">
              <a:off x="5439240" y="3349080"/>
              <a:ext cx="1869840" cy="350892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3" name="CustomShape 7"/>
          <p:cNvSpPr/>
          <p:nvPr/>
        </p:nvSpPr>
        <p:spPr>
          <a:xfrm flipH="1" rot="10800000">
            <a:off x="24737040" y="41142600"/>
            <a:ext cx="3117960" cy="6855840"/>
          </a:xfrm>
          <a:custGeom>
            <a:avLst/>
            <a:gdLst/>
            <a:ahLst/>
            <a:rect l="l" t="t" r="r" b="b"/>
            <a:pathLst>
              <a:path w="3120015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8"/>
          <p:cNvSpPr/>
          <p:nvPr/>
        </p:nvSpPr>
        <p:spPr>
          <a:xfrm>
            <a:off x="6136560" y="0"/>
            <a:ext cx="175788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9"/>
          <p:cNvSpPr/>
          <p:nvPr/>
        </p:nvSpPr>
        <p:spPr>
          <a:xfrm flipV="1">
            <a:off x="6024600" y="3349080"/>
            <a:ext cx="186984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0"/>
          <p:cNvSpPr/>
          <p:nvPr/>
        </p:nvSpPr>
        <p:spPr>
          <a:xfrm flipH="1" rot="10800000">
            <a:off x="21810240" y="41142600"/>
            <a:ext cx="2532600" cy="6855840"/>
          </a:xfrm>
          <a:custGeom>
            <a:avLst/>
            <a:gdLst/>
            <a:ahLst/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1"/>
          <p:cNvSpPr/>
          <p:nvPr/>
        </p:nvSpPr>
        <p:spPr>
          <a:xfrm>
            <a:off x="6721920" y="0"/>
            <a:ext cx="175752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2"/>
          <p:cNvSpPr/>
          <p:nvPr/>
        </p:nvSpPr>
        <p:spPr>
          <a:xfrm flipV="1">
            <a:off x="6609960" y="3349080"/>
            <a:ext cx="186948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6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 hidden="1"/>
          <p:cNvSpPr/>
          <p:nvPr/>
        </p:nvSpPr>
        <p:spPr>
          <a:xfrm>
            <a:off x="0" y="0"/>
            <a:ext cx="9141840" cy="76284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8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840" cy="207360"/>
          </a:xfrm>
          <a:prstGeom prst="rect">
            <a:avLst/>
          </a:prstGeom>
          <a:ln>
            <a:noFill/>
          </a:ln>
        </p:spPr>
      </p:pic>
      <p:grpSp>
        <p:nvGrpSpPr>
          <p:cNvPr id="340" name="Group 3"/>
          <p:cNvGrpSpPr/>
          <p:nvPr/>
        </p:nvGrpSpPr>
        <p:grpSpPr>
          <a:xfrm>
            <a:off x="5437440" y="0"/>
            <a:ext cx="3702960" cy="41142600"/>
            <a:chOff x="5437440" y="0"/>
            <a:chExt cx="3702960" cy="41142600"/>
          </a:xfrm>
        </p:grpSpPr>
        <p:sp>
          <p:nvSpPr>
            <p:cNvPr id="341" name="CustomShape 4"/>
            <p:cNvSpPr/>
            <p:nvPr/>
          </p:nvSpPr>
          <p:spPr>
            <a:xfrm flipH="1" rot="10800000">
              <a:off x="5437440" y="41142600"/>
              <a:ext cx="3702960" cy="6855840"/>
            </a:xfrm>
            <a:custGeom>
              <a:avLst/>
              <a:gdLst/>
              <a:ahLst/>
              <a:rect l="l" t="t" r="r" b="b"/>
              <a:pathLst>
                <a:path w="3705281" h="6858000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rgbClr val="000000">
                <a:alpha val="2000"/>
              </a:srgbClr>
            </a:solidFill>
            <a:ln w="31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Line 5"/>
            <p:cNvSpPr/>
            <p:nvPr/>
          </p:nvSpPr>
          <p:spPr>
            <a:xfrm>
              <a:off x="5550840" y="0"/>
              <a:ext cx="1758240" cy="334908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Line 6"/>
            <p:cNvSpPr/>
            <p:nvPr/>
          </p:nvSpPr>
          <p:spPr>
            <a:xfrm flipV="1">
              <a:off x="5439240" y="3349080"/>
              <a:ext cx="1869840" cy="350892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" name="CustomShape 7"/>
          <p:cNvSpPr/>
          <p:nvPr/>
        </p:nvSpPr>
        <p:spPr>
          <a:xfrm flipH="1" rot="10800000">
            <a:off x="24737040" y="41142600"/>
            <a:ext cx="3117960" cy="6855840"/>
          </a:xfrm>
          <a:custGeom>
            <a:avLst/>
            <a:gdLst/>
            <a:ahLst/>
            <a:rect l="l" t="t" r="r" b="b"/>
            <a:pathLst>
              <a:path w="3120015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8"/>
          <p:cNvSpPr/>
          <p:nvPr/>
        </p:nvSpPr>
        <p:spPr>
          <a:xfrm>
            <a:off x="6136560" y="0"/>
            <a:ext cx="175788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9"/>
          <p:cNvSpPr/>
          <p:nvPr/>
        </p:nvSpPr>
        <p:spPr>
          <a:xfrm flipV="1">
            <a:off x="6024600" y="3349080"/>
            <a:ext cx="186984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0"/>
          <p:cNvSpPr/>
          <p:nvPr/>
        </p:nvSpPr>
        <p:spPr>
          <a:xfrm flipH="1" rot="10800000">
            <a:off x="21810240" y="41142600"/>
            <a:ext cx="2532600" cy="6855840"/>
          </a:xfrm>
          <a:custGeom>
            <a:avLst/>
            <a:gdLst/>
            <a:ahLst/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11"/>
          <p:cNvSpPr/>
          <p:nvPr/>
        </p:nvSpPr>
        <p:spPr>
          <a:xfrm>
            <a:off x="6721920" y="0"/>
            <a:ext cx="175752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12"/>
          <p:cNvSpPr/>
          <p:nvPr/>
        </p:nvSpPr>
        <p:spPr>
          <a:xfrm flipV="1">
            <a:off x="6609960" y="3349080"/>
            <a:ext cx="186948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0"/>
            <a:ext cx="9141120" cy="76212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9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120" cy="206640"/>
          </a:xfrm>
          <a:prstGeom prst="rect">
            <a:avLst/>
          </a:prstGeom>
          <a:ln>
            <a:noFill/>
          </a:ln>
        </p:spPr>
      </p:pic>
      <p:sp>
        <p:nvSpPr>
          <p:cNvPr id="391" name="CustomShape 3"/>
          <p:cNvSpPr/>
          <p:nvPr/>
        </p:nvSpPr>
        <p:spPr>
          <a:xfrm>
            <a:off x="542520" y="1089000"/>
            <a:ext cx="5217120" cy="5432760"/>
          </a:xfrm>
          <a:prstGeom prst="roundRect">
            <a:avLst>
              <a:gd name="adj" fmla="val 778"/>
            </a:avLst>
          </a:prstGeom>
          <a:solidFill>
            <a:srgbClr val="fefefe"/>
          </a:solidFill>
          <a:ln w="12600">
            <a:solidFill>
              <a:srgbClr val="d2dce6"/>
            </a:solidFill>
            <a:miter/>
          </a:ln>
          <a:effectLst>
            <a:outerShdw dir="2700000" dist="37674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542520" y="1089000"/>
            <a:ext cx="5217120" cy="265680"/>
          </a:xfrm>
          <a:custGeom>
            <a:avLst/>
            <a:gdLst/>
            <a:ahLst/>
            <a:rect l="l" t="t" r="r" b="b"/>
            <a:pathLst>
              <a:path w="8058600" h="268719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d2dce6"/>
          </a:solidFill>
          <a:ln w="12600">
            <a:solidFill>
              <a:srgbClr val="d5dd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3" name="Group 5"/>
          <p:cNvGrpSpPr/>
          <p:nvPr/>
        </p:nvGrpSpPr>
        <p:grpSpPr>
          <a:xfrm>
            <a:off x="634320" y="1175760"/>
            <a:ext cx="402840" cy="92160"/>
            <a:chOff x="634320" y="1175760"/>
            <a:chExt cx="402840" cy="92160"/>
          </a:xfrm>
        </p:grpSpPr>
        <p:sp>
          <p:nvSpPr>
            <p:cNvPr id="394" name="CustomShape 6"/>
            <p:cNvSpPr/>
            <p:nvPr/>
          </p:nvSpPr>
          <p:spPr>
            <a:xfrm>
              <a:off x="634320" y="1175760"/>
              <a:ext cx="92160" cy="92160"/>
            </a:xfrm>
            <a:prstGeom prst="ellipse">
              <a:avLst/>
            </a:prstGeom>
            <a:solidFill>
              <a:srgbClr val="f06e6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7"/>
            <p:cNvSpPr/>
            <p:nvPr/>
          </p:nvSpPr>
          <p:spPr>
            <a:xfrm>
              <a:off x="78984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8"/>
            <p:cNvSpPr/>
            <p:nvPr/>
          </p:nvSpPr>
          <p:spPr>
            <a:xfrm>
              <a:off x="945000" y="1175760"/>
              <a:ext cx="92160" cy="92160"/>
            </a:xfrm>
            <a:prstGeom prst="ellipse">
              <a:avLst/>
            </a:prstGeom>
            <a:solidFill>
              <a:srgbClr val="f2f2f2"/>
            </a:solidFill>
            <a:ln w="3240">
              <a:solidFill>
                <a:srgbClr val="d2dc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7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6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 hidden="1"/>
          <p:cNvSpPr/>
          <p:nvPr/>
        </p:nvSpPr>
        <p:spPr>
          <a:xfrm>
            <a:off x="0" y="0"/>
            <a:ext cx="9141840" cy="762840"/>
          </a:xfrm>
          <a:prstGeom prst="rect">
            <a:avLst/>
          </a:prstGeom>
          <a:solidFill>
            <a:srgbClr val="ffffff">
              <a:alpha val="50000"/>
            </a:srgbClr>
          </a:solidFill>
          <a:ln w="12600">
            <a:noFill/>
          </a:ln>
          <a:effectLst>
            <a:outerShdw dir="2700000" dist="37674">
              <a:srgbClr val="000000">
                <a:alpha val="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6" name="Line 2"/>
          <p:cNvSpPr/>
          <p:nvPr/>
        </p:nvSpPr>
        <p:spPr>
          <a:xfrm>
            <a:off x="0" y="765000"/>
            <a:ext cx="9144000" cy="360"/>
          </a:xfrm>
          <a:prstGeom prst="line">
            <a:avLst/>
          </a:prstGeom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Рисунок 26" descr=""/>
          <p:cNvPicPr/>
          <p:nvPr/>
        </p:nvPicPr>
        <p:blipFill>
          <a:blip r:embed="rId2"/>
          <a:stretch/>
        </p:blipFill>
        <p:spPr>
          <a:xfrm>
            <a:off x="7731360" y="277920"/>
            <a:ext cx="870840" cy="207360"/>
          </a:xfrm>
          <a:prstGeom prst="rect">
            <a:avLst/>
          </a:prstGeom>
          <a:ln>
            <a:noFill/>
          </a:ln>
        </p:spPr>
      </p:pic>
      <p:grpSp>
        <p:nvGrpSpPr>
          <p:cNvPr id="438" name="Group 3"/>
          <p:cNvGrpSpPr/>
          <p:nvPr/>
        </p:nvGrpSpPr>
        <p:grpSpPr>
          <a:xfrm>
            <a:off x="5437440" y="0"/>
            <a:ext cx="3702960" cy="41142600"/>
            <a:chOff x="5437440" y="0"/>
            <a:chExt cx="3702960" cy="41142600"/>
          </a:xfrm>
        </p:grpSpPr>
        <p:sp>
          <p:nvSpPr>
            <p:cNvPr id="439" name="CustomShape 4"/>
            <p:cNvSpPr/>
            <p:nvPr/>
          </p:nvSpPr>
          <p:spPr>
            <a:xfrm flipH="1" rot="10800000">
              <a:off x="5437440" y="41142600"/>
              <a:ext cx="3702960" cy="6855840"/>
            </a:xfrm>
            <a:custGeom>
              <a:avLst/>
              <a:gdLst/>
              <a:ahLst/>
              <a:rect l="l" t="t" r="r" b="b"/>
              <a:pathLst>
                <a:path w="3705281" h="6858000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rgbClr val="000000">
                <a:alpha val="2000"/>
              </a:srgbClr>
            </a:solidFill>
            <a:ln w="316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Line 5"/>
            <p:cNvSpPr/>
            <p:nvPr/>
          </p:nvSpPr>
          <p:spPr>
            <a:xfrm>
              <a:off x="5550840" y="0"/>
              <a:ext cx="1758240" cy="334908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Line 6"/>
            <p:cNvSpPr/>
            <p:nvPr/>
          </p:nvSpPr>
          <p:spPr>
            <a:xfrm flipV="1">
              <a:off x="5439240" y="3349080"/>
              <a:ext cx="1869840" cy="350892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2" name="CustomShape 7"/>
          <p:cNvSpPr/>
          <p:nvPr/>
        </p:nvSpPr>
        <p:spPr>
          <a:xfrm flipH="1" rot="10800000">
            <a:off x="24737040" y="41142600"/>
            <a:ext cx="3117960" cy="6855840"/>
          </a:xfrm>
          <a:custGeom>
            <a:avLst/>
            <a:gdLst/>
            <a:ahLst/>
            <a:rect l="l" t="t" r="r" b="b"/>
            <a:pathLst>
              <a:path w="3120015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8"/>
          <p:cNvSpPr/>
          <p:nvPr/>
        </p:nvSpPr>
        <p:spPr>
          <a:xfrm>
            <a:off x="6136560" y="0"/>
            <a:ext cx="175788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9"/>
          <p:cNvSpPr/>
          <p:nvPr/>
        </p:nvSpPr>
        <p:spPr>
          <a:xfrm flipV="1">
            <a:off x="6024600" y="3349080"/>
            <a:ext cx="186984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0"/>
          <p:cNvSpPr/>
          <p:nvPr/>
        </p:nvSpPr>
        <p:spPr>
          <a:xfrm flipH="1" rot="10800000">
            <a:off x="21810240" y="41142600"/>
            <a:ext cx="2532600" cy="6855840"/>
          </a:xfrm>
          <a:custGeom>
            <a:avLst/>
            <a:gdLst/>
            <a:ahLst/>
            <a:rect l="l" t="t" r="r" b="b"/>
            <a:pathLst>
              <a:path w="2534748" h="685800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rgbClr val="000000">
              <a:alpha val="2000"/>
            </a:srgbClr>
          </a:solidFill>
          <a:ln w="316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1"/>
          <p:cNvSpPr/>
          <p:nvPr/>
        </p:nvSpPr>
        <p:spPr>
          <a:xfrm>
            <a:off x="6721920" y="0"/>
            <a:ext cx="1757520" cy="3349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2"/>
          <p:cNvSpPr/>
          <p:nvPr/>
        </p:nvSpPr>
        <p:spPr>
          <a:xfrm flipV="1">
            <a:off x="6609960" y="3349080"/>
            <a:ext cx="1869480" cy="3508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habr.com/ru/post/132554/" TargetMode="External"/><Relationship Id="rId2" Type="http://schemas.openxmlformats.org/officeDocument/2006/relationships/hyperlink" Target="https://realpython.com/python-for-loop/" TargetMode="External"/><Relationship Id="rId3" Type="http://schemas.openxmlformats.org/officeDocument/2006/relationships/hyperlink" Target="https://anandology.com/python-practice-book/iterators.html" TargetMode="External"/><Relationship Id="rId4" Type="http://schemas.openxmlformats.org/officeDocument/2006/relationships/hyperlink" Target="https://wiki.python.org/moin/Generators" TargetMode="External"/><Relationship Id="rId5" Type="http://schemas.openxmlformats.org/officeDocument/2006/relationships/hyperlink" Target="https://www.pythonforbeginners.com/files/reading-and-writing-files-in-python" TargetMode="External"/><Relationship Id="rId6" Type="http://schemas.openxmlformats.org/officeDocument/2006/relationships/hyperlink" Target="https://nvie.com/posts/iterators-vs-generators/" TargetMode="External"/><Relationship Id="rId7" Type="http://schemas.openxmlformats.org/officeDocument/2006/relationships/hyperlink" Target="http://www.dabeaz.com/generators-uk/" TargetMode="External"/><Relationship Id="rId8" Type="http://schemas.openxmlformats.org/officeDocument/2006/relationships/hyperlink" Target="http://www.dabeaz.com/generators/Generators.pdf" TargetMode="External"/><Relationship Id="rId9" Type="http://schemas.openxmlformats.org/officeDocument/2006/relationships/hyperlink" Target="https://realpython.com/working-with-files-in-python/#traversing-directories-and-processing-files" TargetMode="External"/><Relationship Id="rId10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8e4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Как это работает? Iteration protocol.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9" name="CustomShape 2"/>
          <p:cNvSpPr/>
          <p:nvPr/>
        </p:nvSpPr>
        <p:spPr>
          <a:xfrm>
            <a:off x="542880" y="3012840"/>
            <a:ext cx="80557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72000" tIns="216000" bIns="72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&gt;&gt;&gt; a = ['foo', 'bar', 'baz']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&gt;&gt;&gt; for i in a: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...     print(i)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foo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bar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Baz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20" name="CustomShape 3"/>
          <p:cNvSpPr/>
          <p:nvPr/>
        </p:nvSpPr>
        <p:spPr>
          <a:xfrm>
            <a:off x="539640" y="1089000"/>
            <a:ext cx="8061480" cy="14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Что происходит когда мы итерируемся используя for: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Вызывается метод iter() для получения итератора для “a”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Вызывается метод next() для получения каждого элемента из итератора по очереди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Выход из цикла, когда метод next() выбрасывает исключение StopIteration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Iterable, Iteration, Iterator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2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Iterable – Объект, способный возвращать элементы по одному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у него есть __iter__() (iterator protocol) или __getitem__() (sequence protocol)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вызов iter() превращает в итератор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for вызывает iter() неявно, сохраняет итератор в безымянной переменной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Iteration – итерирование, цикличный процесс извлечения данных, объектов из коллекции (объекта итерации)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Iterator – Объект, представляющий последовательность данных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Содержит __iter__(), который возвращает себя же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Iterator так же iterable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Завершается после raise StopIteration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Как это работает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4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25" name="" descr=""/>
          <p:cNvPicPr/>
          <p:nvPr/>
        </p:nvPicPr>
        <p:blipFill>
          <a:blip r:embed="rId1"/>
          <a:stretch/>
        </p:blipFill>
        <p:spPr>
          <a:xfrm>
            <a:off x="12240" y="1375200"/>
            <a:ext cx="9143280" cy="41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Iteration Protocol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7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28" name="" descr=""/>
          <p:cNvPicPr/>
          <p:nvPr/>
        </p:nvPicPr>
        <p:blipFill>
          <a:blip r:embed="rId1"/>
          <a:stretch/>
        </p:blipFill>
        <p:spPr>
          <a:xfrm>
            <a:off x="12240" y="1911600"/>
            <a:ext cx="9143280" cy="30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Generator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30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31" name="CustomShape 3"/>
          <p:cNvSpPr/>
          <p:nvPr/>
        </p:nvSpPr>
        <p:spPr>
          <a:xfrm>
            <a:off x="539640" y="975240"/>
            <a:ext cx="799992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Функция, которая возвращает итератор: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В ней есть yield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После использования выкидывает StopIteration (т.е. использовать можно один раз)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Может использовать next()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Helvetica Neue"/>
              </a:rPr>
              <a:t>Хранит промежуточные состояния между вызовами yield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yield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33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Если yield внутри функции, то она вернет генератор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Функция будет вызвана при начале итерирования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Yield возвращает результат как элеменет генератора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Yield останавливает функцию до следующей итерации (вызова метода next())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Функция продолжает работы с предыдущего yield (с предшествующего состояния)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CustomShape 1"/>
          <p:cNvSpPr/>
          <p:nvPr/>
        </p:nvSpPr>
        <p:spPr>
          <a:xfrm>
            <a:off x="539640" y="3346560"/>
            <a:ext cx="6567120" cy="200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400" spc="185" strike="noStrike">
                <a:solidFill>
                  <a:srgbClr val="ffffff"/>
                </a:solidFill>
                <a:latin typeface="Roboto Bold"/>
                <a:ea typeface="Roboto Bold"/>
              </a:rPr>
              <a:t>Работа с файлами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5" name="CustomShape 2"/>
          <p:cNvSpPr/>
          <p:nvPr/>
        </p:nvSpPr>
        <p:spPr>
          <a:xfrm>
            <a:off x="539640" y="1602000"/>
            <a:ext cx="1806840" cy="151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  <a:spcBef>
                <a:spcPts val="2954"/>
              </a:spcBef>
            </a:pPr>
            <a:r>
              <a:rPr b="0" lang="en-US" sz="9600" spc="185" strike="noStrike">
                <a:solidFill>
                  <a:srgbClr val="ffffff"/>
                </a:solidFill>
                <a:latin typeface="Roboto Bold"/>
                <a:ea typeface="Roboto Bold"/>
              </a:rPr>
              <a:t>03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Типы файлов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37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Бинарные – любой другой файл, кроме текста, который может быть использован другим приложением. Другими словами бинарный файл нужен для других приложений.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Текстовые – структурированная последовательность линий, каждая линия состоит из последовательности символов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Каждая линия заканчивается символом EOL – end of line. (не все редакторы его показывают, но он есть)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Текстовый файл для людей, бинарный для приложений.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Полезные ссылки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39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1"/>
              </a:rPr>
              <a:t>https://habr.com/ru/post/132554/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2"/>
              </a:rPr>
              <a:t>https://realpython.com/python-for-loop/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3"/>
              </a:rPr>
              <a:t>https://anandology.com/python-practice-book/iterators.html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4"/>
              </a:rPr>
              <a:t>https://wiki.python.org/moin/Generators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5"/>
              </a:rPr>
              <a:t>https://www.pythonforbeginners.com/files/reading-and-writing-files-in-python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6"/>
              </a:rPr>
              <a:t>https://nvie.com/posts/iterators-vs-generators/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7"/>
              </a:rPr>
              <a:t>www.dabeaz.com/generators-uk/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8"/>
              </a:rPr>
              <a:t>http://www.dabeaz.com/generators/Generators.pdf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Roboto Regular"/>
                <a:ea typeface="Helvetica Neue"/>
                <a:hlinkClick r:id="rId9"/>
              </a:rPr>
              <a:t>https://realpython.com/working-with-files-in-python/#traversing-directories-and-processing-files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https://www.w3schools.com/python/python_json.asp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4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Рисунок 79" descr=""/>
          <p:cNvPicPr/>
          <p:nvPr/>
        </p:nvPicPr>
        <p:blipFill>
          <a:blip r:embed="rId1"/>
          <a:srcRect l="21851" t="0" r="21851" b="0"/>
          <a:stretch/>
        </p:blipFill>
        <p:spPr>
          <a:xfrm>
            <a:off x="3343680" y="1454760"/>
            <a:ext cx="2453400" cy="2453400"/>
          </a:xfrm>
          <a:prstGeom prst="rect">
            <a:avLst/>
          </a:prstGeom>
          <a:ln>
            <a:solidFill>
              <a:srgbClr val="d2dce6"/>
            </a:solidFill>
          </a:ln>
          <a:effectLst>
            <a:outerShdw dir="0" dist="0">
              <a:srgbClr val="000000">
                <a:alpha val="10000"/>
              </a:srgbClr>
            </a:outerShdw>
          </a:effectLst>
        </p:spPr>
      </p:pic>
      <p:sp>
        <p:nvSpPr>
          <p:cNvPr id="1041" name="CustomShape 1"/>
          <p:cNvSpPr/>
          <p:nvPr/>
        </p:nvSpPr>
        <p:spPr>
          <a:xfrm>
            <a:off x="539640" y="4145760"/>
            <a:ext cx="806148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Roboto Bold"/>
                <a:ea typeface="Roboto Bold"/>
              </a:rPr>
              <a:t>Самойлов Михаил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2" name="CustomShape 2"/>
          <p:cNvSpPr/>
          <p:nvPr/>
        </p:nvSpPr>
        <p:spPr>
          <a:xfrm>
            <a:off x="539640" y="4948200"/>
            <a:ext cx="806148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Roboto Regular"/>
                <a:ea typeface="Helvetica Neue"/>
              </a:rPr>
              <a:t>mikhailsamoiloff@gmail.com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CustomShape 1"/>
          <p:cNvSpPr/>
          <p:nvPr/>
        </p:nvSpPr>
        <p:spPr>
          <a:xfrm>
            <a:off x="4469760" y="6601320"/>
            <a:ext cx="20232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8F47A854-A3EC-40EF-9B86-0718F1F6CBEF}" type="slidenum">
              <a:rPr b="0" lang="en-US" sz="800" spc="-1" strike="noStrike">
                <a:solidFill>
                  <a:srgbClr val="bfbfbf"/>
                </a:solidFill>
                <a:latin typeface="Roboto Light"/>
                <a:ea typeface="Roboto Light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965" name="CustomShape 2"/>
          <p:cNvSpPr/>
          <p:nvPr/>
        </p:nvSpPr>
        <p:spPr>
          <a:xfrm>
            <a:off x="820080" y="765000"/>
            <a:ext cx="729648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80000"/>
              </a:lnSpc>
            </a:pPr>
            <a:r>
              <a:rPr b="1" lang="en-US" sz="3130" spc="-1" strike="noStrike">
                <a:solidFill>
                  <a:srgbClr val="3f3f3f"/>
                </a:solidFill>
                <a:latin typeface="Roboto"/>
                <a:ea typeface="Roboto"/>
              </a:rPr>
              <a:t>Не забыть включить запись!</a:t>
            </a:r>
            <a:endParaRPr b="0" lang="en-US" sz="3130" spc="-1" strike="noStrike">
              <a:latin typeface="Arial"/>
            </a:endParaRPr>
          </a:p>
        </p:txBody>
      </p:sp>
      <p:pic>
        <p:nvPicPr>
          <p:cNvPr id="966" name="Google Shape;1781;p74" descr=""/>
          <p:cNvPicPr/>
          <p:nvPr/>
        </p:nvPicPr>
        <p:blipFill>
          <a:blip r:embed="rId1"/>
          <a:stretch/>
        </p:blipFill>
        <p:spPr>
          <a:xfrm>
            <a:off x="1874880" y="1188360"/>
            <a:ext cx="518724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CustomShape 1"/>
          <p:cNvSpPr/>
          <p:nvPr/>
        </p:nvSpPr>
        <p:spPr>
          <a:xfrm>
            <a:off x="2286000" y="1635840"/>
            <a:ext cx="456912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4" name="Group 2"/>
          <p:cNvGrpSpPr/>
          <p:nvPr/>
        </p:nvGrpSpPr>
        <p:grpSpPr>
          <a:xfrm>
            <a:off x="2841480" y="2804400"/>
            <a:ext cx="3397320" cy="3397320"/>
            <a:chOff x="2841480" y="2804400"/>
            <a:chExt cx="3397320" cy="3397320"/>
          </a:xfrm>
        </p:grpSpPr>
        <p:sp>
          <p:nvSpPr>
            <p:cNvPr id="1045" name="CustomShape 3"/>
            <p:cNvSpPr/>
            <p:nvPr/>
          </p:nvSpPr>
          <p:spPr>
            <a:xfrm>
              <a:off x="2841480" y="2804400"/>
              <a:ext cx="3397320" cy="3397320"/>
            </a:xfrm>
            <a:custGeom>
              <a:avLst/>
              <a:gdLst/>
              <a:ahLst/>
              <a:rect l="l" t="t" r="r" b="b"/>
              <a:pathLst>
                <a:path w="2624036" h="2624036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4"/>
            <p:cNvSpPr/>
            <p:nvPr/>
          </p:nvSpPr>
          <p:spPr>
            <a:xfrm>
              <a:off x="3317400" y="3965040"/>
              <a:ext cx="653400" cy="636840"/>
            </a:xfrm>
            <a:custGeom>
              <a:avLst/>
              <a:gdLst/>
              <a:ahLst/>
              <a:rect l="l" t="t" r="r" b="b"/>
              <a:pathLst>
                <a:path w="506620" h="49363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5"/>
            <p:cNvSpPr/>
            <p:nvPr/>
          </p:nvSpPr>
          <p:spPr>
            <a:xfrm>
              <a:off x="3300120" y="3947760"/>
              <a:ext cx="687240" cy="670320"/>
            </a:xfrm>
            <a:custGeom>
              <a:avLst/>
              <a:gdLst/>
              <a:ahLst/>
              <a:rect l="l" t="t" r="r" b="b"/>
              <a:pathLst>
                <a:path w="532601" h="519611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6"/>
            <p:cNvSpPr/>
            <p:nvPr/>
          </p:nvSpPr>
          <p:spPr>
            <a:xfrm>
              <a:off x="3338640" y="3964320"/>
              <a:ext cx="586080" cy="518760"/>
            </a:xfrm>
            <a:custGeom>
              <a:avLst/>
              <a:gdLst/>
              <a:ahLst/>
              <a:rect l="l" t="t" r="r" b="b"/>
              <a:pathLst>
                <a:path w="454659" h="402698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7"/>
            <p:cNvSpPr/>
            <p:nvPr/>
          </p:nvSpPr>
          <p:spPr>
            <a:xfrm>
              <a:off x="3319560" y="3947400"/>
              <a:ext cx="619920" cy="552600"/>
            </a:xfrm>
            <a:custGeom>
              <a:avLst/>
              <a:gdLst/>
              <a:ahLst/>
              <a:rect l="l" t="t" r="r" b="b"/>
              <a:pathLst>
                <a:path w="480640" h="428679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8"/>
            <p:cNvSpPr/>
            <p:nvPr/>
          </p:nvSpPr>
          <p:spPr>
            <a:xfrm>
              <a:off x="5033880" y="3960000"/>
              <a:ext cx="653400" cy="636840"/>
            </a:xfrm>
            <a:custGeom>
              <a:avLst/>
              <a:gdLst/>
              <a:ahLst/>
              <a:rect l="l" t="t" r="r" b="b"/>
              <a:pathLst>
                <a:path w="506620" h="49363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9"/>
            <p:cNvSpPr/>
            <p:nvPr/>
          </p:nvSpPr>
          <p:spPr>
            <a:xfrm>
              <a:off x="5016960" y="3943080"/>
              <a:ext cx="687240" cy="670320"/>
            </a:xfrm>
            <a:custGeom>
              <a:avLst/>
              <a:gdLst/>
              <a:ahLst/>
              <a:rect l="l" t="t" r="r" b="b"/>
              <a:pathLst>
                <a:path w="532601" h="519611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10"/>
            <p:cNvSpPr/>
            <p:nvPr/>
          </p:nvSpPr>
          <p:spPr>
            <a:xfrm>
              <a:off x="5072400" y="3959640"/>
              <a:ext cx="586080" cy="518760"/>
            </a:xfrm>
            <a:custGeom>
              <a:avLst/>
              <a:gdLst/>
              <a:ahLst/>
              <a:rect l="l" t="t" r="r" b="b"/>
              <a:pathLst>
                <a:path w="454659" h="402698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11"/>
            <p:cNvSpPr/>
            <p:nvPr/>
          </p:nvSpPr>
          <p:spPr>
            <a:xfrm>
              <a:off x="5055120" y="3942360"/>
              <a:ext cx="619920" cy="552600"/>
            </a:xfrm>
            <a:custGeom>
              <a:avLst/>
              <a:gdLst/>
              <a:ahLst/>
              <a:rect l="l" t="t" r="r" b="b"/>
              <a:pathLst>
                <a:path w="480640" h="428679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12"/>
            <p:cNvSpPr/>
            <p:nvPr/>
          </p:nvSpPr>
          <p:spPr>
            <a:xfrm>
              <a:off x="5664960" y="4798800"/>
              <a:ext cx="350640" cy="502200"/>
            </a:xfrm>
            <a:custGeom>
              <a:avLst/>
              <a:gdLst/>
              <a:ahLst/>
              <a:rect l="l" t="t" r="r" b="b"/>
              <a:pathLst>
                <a:path w="272795" h="389708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w="25920">
              <a:solidFill>
                <a:srgbClr val="77578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13"/>
            <p:cNvSpPr/>
            <p:nvPr/>
          </p:nvSpPr>
          <p:spPr>
            <a:xfrm>
              <a:off x="4970160" y="5016960"/>
              <a:ext cx="737640" cy="216000"/>
            </a:xfrm>
            <a:custGeom>
              <a:avLst/>
              <a:gdLst/>
              <a:ahLst/>
              <a:rect l="l" t="t" r="r" b="b"/>
              <a:pathLst>
                <a:path w="571572" h="168873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14"/>
            <p:cNvSpPr/>
            <p:nvPr/>
          </p:nvSpPr>
          <p:spPr>
            <a:xfrm>
              <a:off x="4142160" y="4999680"/>
              <a:ext cx="1579320" cy="1040760"/>
            </a:xfrm>
            <a:custGeom>
              <a:avLst/>
              <a:gdLst/>
              <a:ahLst/>
              <a:rect l="l" t="t" r="r" b="b"/>
              <a:pathLst>
                <a:path w="1221086" h="805397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w="25920">
              <a:solidFill>
                <a:srgbClr val="77578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15"/>
            <p:cNvSpPr/>
            <p:nvPr/>
          </p:nvSpPr>
          <p:spPr>
            <a:xfrm>
              <a:off x="4139280" y="5201640"/>
              <a:ext cx="216000" cy="518760"/>
            </a:xfrm>
            <a:custGeom>
              <a:avLst/>
              <a:gdLst/>
              <a:ahLst/>
              <a:rect l="l" t="t" r="r" b="b"/>
              <a:pathLst>
                <a:path w="168873" h="402698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16"/>
            <p:cNvSpPr/>
            <p:nvPr/>
          </p:nvSpPr>
          <p:spPr>
            <a:xfrm>
              <a:off x="4122000" y="5184360"/>
              <a:ext cx="249480" cy="552600"/>
            </a:xfrm>
            <a:custGeom>
              <a:avLst/>
              <a:gdLst/>
              <a:ahLst/>
              <a:rect l="l" t="t" r="r" b="b"/>
              <a:pathLst>
                <a:path w="194854" h="428679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w="25920">
              <a:solidFill>
                <a:srgbClr val="77578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17"/>
            <p:cNvSpPr/>
            <p:nvPr/>
          </p:nvSpPr>
          <p:spPr>
            <a:xfrm>
              <a:off x="3830400" y="3045600"/>
              <a:ext cx="1343520" cy="2185200"/>
            </a:xfrm>
            <a:custGeom>
              <a:avLst/>
              <a:gdLst/>
              <a:ahLst/>
              <a:rect l="l" t="t" r="r" b="b"/>
              <a:pathLst>
                <a:path w="1039222" h="1688736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18"/>
            <p:cNvSpPr/>
            <p:nvPr/>
          </p:nvSpPr>
          <p:spPr>
            <a:xfrm>
              <a:off x="3946680" y="3028320"/>
              <a:ext cx="316800" cy="535680"/>
            </a:xfrm>
            <a:custGeom>
              <a:avLst/>
              <a:gdLst/>
              <a:ahLst/>
              <a:rect l="l" t="t" r="r" b="b"/>
              <a:pathLst>
                <a:path w="246815" h="415688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19"/>
            <p:cNvSpPr/>
            <p:nvPr/>
          </p:nvSpPr>
          <p:spPr>
            <a:xfrm>
              <a:off x="4754160" y="3045600"/>
              <a:ext cx="283320" cy="502200"/>
            </a:xfrm>
            <a:custGeom>
              <a:avLst/>
              <a:gdLst/>
              <a:ahLst/>
              <a:rect l="l" t="t" r="r" b="b"/>
              <a:pathLst>
                <a:path w="220834" h="389708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20"/>
            <p:cNvSpPr/>
            <p:nvPr/>
          </p:nvSpPr>
          <p:spPr>
            <a:xfrm>
              <a:off x="4737240" y="3028320"/>
              <a:ext cx="316800" cy="535680"/>
            </a:xfrm>
            <a:custGeom>
              <a:avLst/>
              <a:gdLst/>
              <a:ahLst/>
              <a:rect l="l" t="t" r="r" b="b"/>
              <a:pathLst>
                <a:path w="246815" h="415688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1"/>
            <p:cNvSpPr/>
            <p:nvPr/>
          </p:nvSpPr>
          <p:spPr>
            <a:xfrm>
              <a:off x="3813120" y="3647880"/>
              <a:ext cx="1377360" cy="1613160"/>
            </a:xfrm>
            <a:custGeom>
              <a:avLst/>
              <a:gdLst/>
              <a:ahLst/>
              <a:rect l="l" t="t" r="r" b="b"/>
              <a:pathLst>
                <a:path w="1065202" h="1247066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w="25920">
              <a:solidFill>
                <a:srgbClr val="77578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2"/>
            <p:cNvSpPr/>
            <p:nvPr/>
          </p:nvSpPr>
          <p:spPr>
            <a:xfrm>
              <a:off x="4005000" y="4461480"/>
              <a:ext cx="990360" cy="754560"/>
            </a:xfrm>
            <a:custGeom>
              <a:avLst/>
              <a:gdLst/>
              <a:ahLst/>
              <a:rect l="l" t="t" r="r" b="b"/>
              <a:pathLst>
                <a:path w="766426" h="584562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23"/>
            <p:cNvSpPr/>
            <p:nvPr/>
          </p:nvSpPr>
          <p:spPr>
            <a:xfrm>
              <a:off x="3875040" y="3212640"/>
              <a:ext cx="1259640" cy="687240"/>
            </a:xfrm>
            <a:custGeom>
              <a:avLst/>
              <a:gdLst/>
              <a:ahLst/>
              <a:rect l="l" t="t" r="r" b="b"/>
              <a:pathLst>
                <a:path w="974271" h="532601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24"/>
            <p:cNvSpPr/>
            <p:nvPr/>
          </p:nvSpPr>
          <p:spPr>
            <a:xfrm>
              <a:off x="3857760" y="3195720"/>
              <a:ext cx="1293120" cy="720720"/>
            </a:xfrm>
            <a:custGeom>
              <a:avLst/>
              <a:gdLst/>
              <a:ahLst/>
              <a:rect l="l" t="t" r="r" b="b"/>
              <a:pathLst>
                <a:path w="1000251" h="558582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w="25920">
              <a:solidFill>
                <a:srgbClr val="77578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25"/>
            <p:cNvSpPr/>
            <p:nvPr/>
          </p:nvSpPr>
          <p:spPr>
            <a:xfrm>
              <a:off x="4374720" y="3840840"/>
              <a:ext cx="249480" cy="266400"/>
            </a:xfrm>
            <a:custGeom>
              <a:avLst/>
              <a:gdLst/>
              <a:ahLst/>
              <a:rect l="l" t="t" r="r" b="b"/>
              <a:pathLst>
                <a:path w="194854" h="207844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6"/>
            <p:cNvSpPr/>
            <p:nvPr/>
          </p:nvSpPr>
          <p:spPr>
            <a:xfrm>
              <a:off x="4357440" y="3823920"/>
              <a:ext cx="283320" cy="300240"/>
            </a:xfrm>
            <a:custGeom>
              <a:avLst/>
              <a:gdLst/>
              <a:ahLst/>
              <a:rect l="l" t="t" r="r" b="b"/>
              <a:pathLst>
                <a:path w="220834" h="233825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7"/>
            <p:cNvSpPr/>
            <p:nvPr/>
          </p:nvSpPr>
          <p:spPr>
            <a:xfrm>
              <a:off x="3803400" y="3284280"/>
              <a:ext cx="1394280" cy="754560"/>
            </a:xfrm>
            <a:custGeom>
              <a:avLst/>
              <a:gdLst/>
              <a:ahLst/>
              <a:rect l="l" t="t" r="r" b="b"/>
              <a:pathLst>
                <a:path w="1078193" h="584562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28"/>
            <p:cNvSpPr/>
            <p:nvPr/>
          </p:nvSpPr>
          <p:spPr>
            <a:xfrm>
              <a:off x="3786120" y="3267000"/>
              <a:ext cx="1427760" cy="788400"/>
            </a:xfrm>
            <a:custGeom>
              <a:avLst/>
              <a:gdLst/>
              <a:ahLst/>
              <a:rect l="l" t="t" r="r" b="b"/>
              <a:pathLst>
                <a:path w="1104173" h="610543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29"/>
            <p:cNvSpPr/>
            <p:nvPr/>
          </p:nvSpPr>
          <p:spPr>
            <a:xfrm>
              <a:off x="4076640" y="3589560"/>
              <a:ext cx="165600" cy="98280"/>
            </a:xfrm>
            <a:custGeom>
              <a:avLst/>
              <a:gdLst/>
              <a:ahLst/>
              <a:rect l="l" t="t" r="r" b="b"/>
              <a:pathLst>
                <a:path w="129902" h="77941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30"/>
            <p:cNvSpPr/>
            <p:nvPr/>
          </p:nvSpPr>
          <p:spPr>
            <a:xfrm>
              <a:off x="4059360" y="3572640"/>
              <a:ext cx="199080" cy="131760"/>
            </a:xfrm>
            <a:custGeom>
              <a:avLst/>
              <a:gdLst/>
              <a:ahLst/>
              <a:rect l="l" t="t" r="r" b="b"/>
              <a:pathLst>
                <a:path w="155883" h="103922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31"/>
            <p:cNvSpPr/>
            <p:nvPr/>
          </p:nvSpPr>
          <p:spPr>
            <a:xfrm>
              <a:off x="4743360" y="3589560"/>
              <a:ext cx="165600" cy="98280"/>
            </a:xfrm>
            <a:custGeom>
              <a:avLst/>
              <a:gdLst/>
              <a:ahLst/>
              <a:rect l="l" t="t" r="r" b="b"/>
              <a:pathLst>
                <a:path w="129902" h="77941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 w="129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32"/>
            <p:cNvSpPr/>
            <p:nvPr/>
          </p:nvSpPr>
          <p:spPr>
            <a:xfrm>
              <a:off x="4726080" y="3572280"/>
              <a:ext cx="199080" cy="131760"/>
            </a:xfrm>
            <a:custGeom>
              <a:avLst/>
              <a:gdLst/>
              <a:ahLst/>
              <a:rect l="l" t="t" r="r" b="b"/>
              <a:pathLst>
                <a:path w="155883" h="103922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w="25920">
              <a:solidFill>
                <a:srgbClr val="7757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5" name="CustomShape 33"/>
          <p:cNvSpPr/>
          <p:nvPr/>
        </p:nvSpPr>
        <p:spPr>
          <a:xfrm>
            <a:off x="1600200" y="1049760"/>
            <a:ext cx="594072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Roboto Bold"/>
                <a:ea typeface="Roboto Bold"/>
              </a:rPr>
              <a:t>Спасибо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Roboto Bold"/>
                <a:ea typeface="Roboto Bold"/>
              </a:rPr>
              <a:t>за внимание!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CustomShape 1"/>
          <p:cNvSpPr/>
          <p:nvPr/>
        </p:nvSpPr>
        <p:spPr>
          <a:xfrm>
            <a:off x="539640" y="1485720"/>
            <a:ext cx="5523480" cy="227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Roboto Bold"/>
                <a:ea typeface="Roboto Bold"/>
              </a:rPr>
              <a:t>DDT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8" name="CustomShape 2"/>
          <p:cNvSpPr/>
          <p:nvPr/>
        </p:nvSpPr>
        <p:spPr>
          <a:xfrm>
            <a:off x="775440" y="6422040"/>
            <a:ext cx="546912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oboto Light"/>
                <a:ea typeface="Helvetica Neue"/>
              </a:rPr>
              <a:t>Самойлов Михаил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ustomShape 1"/>
          <p:cNvSpPr/>
          <p:nvPr/>
        </p:nvSpPr>
        <p:spPr>
          <a:xfrm>
            <a:off x="1600200" y="660600"/>
            <a:ext cx="594072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Roboto Bold"/>
                <a:ea typeface="Roboto Bold"/>
              </a:rPr>
              <a:t>Меня хорошо слышно &amp;&amp; видно? 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970" name="Group 2"/>
          <p:cNvGrpSpPr/>
          <p:nvPr/>
        </p:nvGrpSpPr>
        <p:grpSpPr>
          <a:xfrm>
            <a:off x="3216240" y="2638440"/>
            <a:ext cx="2708640" cy="2526840"/>
            <a:chOff x="3216240" y="2638440"/>
            <a:chExt cx="2708640" cy="2526840"/>
          </a:xfrm>
        </p:grpSpPr>
        <p:sp>
          <p:nvSpPr>
            <p:cNvPr id="971" name="CustomShape 3"/>
            <p:cNvSpPr/>
            <p:nvPr/>
          </p:nvSpPr>
          <p:spPr>
            <a:xfrm>
              <a:off x="5231880" y="3762360"/>
              <a:ext cx="579600" cy="797760"/>
            </a:xfrm>
            <a:custGeom>
              <a:avLst/>
              <a:gdLst/>
              <a:ahLst/>
              <a:rect l="l" t="t" r="r" b="b"/>
              <a:pathLst>
                <a:path w="467625" h="642984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4"/>
            <p:cNvSpPr/>
            <p:nvPr/>
          </p:nvSpPr>
          <p:spPr>
            <a:xfrm>
              <a:off x="5218200" y="3748680"/>
              <a:ext cx="615960" cy="834120"/>
            </a:xfrm>
            <a:custGeom>
              <a:avLst/>
              <a:gdLst/>
              <a:ahLst/>
              <a:rect l="l" t="t" r="r" b="b"/>
              <a:pathLst>
                <a:path w="496851" h="67221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5"/>
            <p:cNvSpPr/>
            <p:nvPr/>
          </p:nvSpPr>
          <p:spPr>
            <a:xfrm>
              <a:off x="5231880" y="3762360"/>
              <a:ext cx="488520" cy="670320"/>
            </a:xfrm>
            <a:custGeom>
              <a:avLst/>
              <a:gdLst/>
              <a:ahLst/>
              <a:rect l="l" t="t" r="r" b="b"/>
              <a:pathLst>
                <a:path w="394558" h="540691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6"/>
            <p:cNvSpPr/>
            <p:nvPr/>
          </p:nvSpPr>
          <p:spPr>
            <a:xfrm>
              <a:off x="5218200" y="3748680"/>
              <a:ext cx="524880" cy="707040"/>
            </a:xfrm>
            <a:custGeom>
              <a:avLst/>
              <a:gdLst/>
              <a:ahLst/>
              <a:rect l="l" t="t" r="r" b="b"/>
              <a:pathLst>
                <a:path w="423785" h="569918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7"/>
            <p:cNvSpPr/>
            <p:nvPr/>
          </p:nvSpPr>
          <p:spPr>
            <a:xfrm>
              <a:off x="3357000" y="3762360"/>
              <a:ext cx="579600" cy="797760"/>
            </a:xfrm>
            <a:custGeom>
              <a:avLst/>
              <a:gdLst/>
              <a:ahLst/>
              <a:rect l="l" t="t" r="r" b="b"/>
              <a:pathLst>
                <a:path w="467625" h="642984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8"/>
            <p:cNvSpPr/>
            <p:nvPr/>
          </p:nvSpPr>
          <p:spPr>
            <a:xfrm>
              <a:off x="3343320" y="3748680"/>
              <a:ext cx="615960" cy="834120"/>
            </a:xfrm>
            <a:custGeom>
              <a:avLst/>
              <a:gdLst/>
              <a:ahLst/>
              <a:rect l="l" t="t" r="r" b="b"/>
              <a:pathLst>
                <a:path w="496851" h="67221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9"/>
            <p:cNvSpPr/>
            <p:nvPr/>
          </p:nvSpPr>
          <p:spPr>
            <a:xfrm>
              <a:off x="3411720" y="3762360"/>
              <a:ext cx="488520" cy="670320"/>
            </a:xfrm>
            <a:custGeom>
              <a:avLst/>
              <a:gdLst/>
              <a:ahLst/>
              <a:rect l="l" t="t" r="r" b="b"/>
              <a:pathLst>
                <a:path w="394558" h="540691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0"/>
            <p:cNvSpPr/>
            <p:nvPr/>
          </p:nvSpPr>
          <p:spPr>
            <a:xfrm>
              <a:off x="3398040" y="3748680"/>
              <a:ext cx="524880" cy="707040"/>
            </a:xfrm>
            <a:custGeom>
              <a:avLst/>
              <a:gdLst/>
              <a:ahLst/>
              <a:rect l="l" t="t" r="r" b="b"/>
              <a:pathLst>
                <a:path w="423785" h="569918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1"/>
            <p:cNvSpPr/>
            <p:nvPr/>
          </p:nvSpPr>
          <p:spPr>
            <a:xfrm>
              <a:off x="4285440" y="2870640"/>
              <a:ext cx="561240" cy="397440"/>
            </a:xfrm>
            <a:custGeom>
              <a:avLst/>
              <a:gdLst/>
              <a:ahLst/>
              <a:rect l="l" t="t" r="r" b="b"/>
              <a:pathLst>
                <a:path w="453011" h="321492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2"/>
            <p:cNvSpPr/>
            <p:nvPr/>
          </p:nvSpPr>
          <p:spPr>
            <a:xfrm>
              <a:off x="4271760" y="2856960"/>
              <a:ext cx="597600" cy="433800"/>
            </a:xfrm>
            <a:custGeom>
              <a:avLst/>
              <a:gdLst/>
              <a:ahLst/>
              <a:rect l="l" t="t" r="r" b="b"/>
              <a:pathLst>
                <a:path w="482238" h="35071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3"/>
            <p:cNvSpPr/>
            <p:nvPr/>
          </p:nvSpPr>
          <p:spPr>
            <a:xfrm>
              <a:off x="3775680" y="3143520"/>
              <a:ext cx="1471320" cy="1343880"/>
            </a:xfrm>
            <a:custGeom>
              <a:avLst/>
              <a:gdLst/>
              <a:ahLst/>
              <a:rect l="l" t="t" r="r" b="b"/>
              <a:pathLst>
                <a:path w="1183676" h="1081383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4"/>
            <p:cNvSpPr/>
            <p:nvPr/>
          </p:nvSpPr>
          <p:spPr>
            <a:xfrm>
              <a:off x="3762000" y="3129840"/>
              <a:ext cx="506520" cy="506520"/>
            </a:xfrm>
            <a:custGeom>
              <a:avLst/>
              <a:gdLst/>
              <a:ahLst/>
              <a:rect l="l" t="t" r="r" b="b"/>
              <a:pathLst>
                <a:path w="409172" h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5"/>
            <p:cNvSpPr/>
            <p:nvPr/>
          </p:nvSpPr>
          <p:spPr>
            <a:xfrm>
              <a:off x="4885920" y="3143520"/>
              <a:ext cx="470160" cy="470160"/>
            </a:xfrm>
            <a:custGeom>
              <a:avLst/>
              <a:gdLst/>
              <a:ahLst/>
              <a:rect l="l" t="t" r="r" b="b"/>
              <a:pathLst>
                <a:path w="379945" h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6"/>
            <p:cNvSpPr/>
            <p:nvPr/>
          </p:nvSpPr>
          <p:spPr>
            <a:xfrm>
              <a:off x="4872240" y="3129840"/>
              <a:ext cx="506520" cy="506520"/>
            </a:xfrm>
            <a:custGeom>
              <a:avLst/>
              <a:gdLst/>
              <a:ahLst/>
              <a:rect l="l" t="t" r="r" b="b"/>
              <a:pathLst>
                <a:path w="409172" h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7"/>
            <p:cNvSpPr/>
            <p:nvPr/>
          </p:nvSpPr>
          <p:spPr>
            <a:xfrm>
              <a:off x="3921480" y="3107160"/>
              <a:ext cx="1271160" cy="688680"/>
            </a:xfrm>
            <a:custGeom>
              <a:avLst/>
              <a:gdLst/>
              <a:ahLst/>
              <a:rect l="l" t="t" r="r" b="b"/>
              <a:pathLst>
                <a:path w="1022930" h="555304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8"/>
            <p:cNvSpPr/>
            <p:nvPr/>
          </p:nvSpPr>
          <p:spPr>
            <a:xfrm>
              <a:off x="3907800" y="3093480"/>
              <a:ext cx="1307520" cy="707040"/>
            </a:xfrm>
            <a:custGeom>
              <a:avLst/>
              <a:gdLst/>
              <a:ahLst/>
              <a:rect l="l" t="t" r="r" b="b"/>
              <a:pathLst>
                <a:path w="1052156" h="569918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9"/>
            <p:cNvSpPr/>
            <p:nvPr/>
          </p:nvSpPr>
          <p:spPr>
            <a:xfrm>
              <a:off x="4449240" y="3744000"/>
              <a:ext cx="252000" cy="252000"/>
            </a:xfrm>
            <a:custGeom>
              <a:avLst/>
              <a:gdLst/>
              <a:ahLst/>
              <a:rect l="l" t="t" r="r" b="b"/>
              <a:pathLst>
                <a:path w="204586" h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0"/>
            <p:cNvSpPr/>
            <p:nvPr/>
          </p:nvSpPr>
          <p:spPr>
            <a:xfrm>
              <a:off x="4435560" y="3730680"/>
              <a:ext cx="288360" cy="288360"/>
            </a:xfrm>
            <a:custGeom>
              <a:avLst/>
              <a:gdLst/>
              <a:ahLst/>
              <a:rect l="l" t="t" r="r" b="b"/>
              <a:pathLst>
                <a:path w="233812" h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1"/>
            <p:cNvSpPr/>
            <p:nvPr/>
          </p:nvSpPr>
          <p:spPr>
            <a:xfrm>
              <a:off x="3885120" y="3216240"/>
              <a:ext cx="1380240" cy="725040"/>
            </a:xfrm>
            <a:custGeom>
              <a:avLst/>
              <a:gdLst/>
              <a:ahLst/>
              <a:rect l="l" t="t" r="r" b="b"/>
              <a:pathLst>
                <a:path w="1110609" h="584531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2"/>
            <p:cNvSpPr/>
            <p:nvPr/>
          </p:nvSpPr>
          <p:spPr>
            <a:xfrm>
              <a:off x="3871440" y="3202560"/>
              <a:ext cx="1416600" cy="761400"/>
            </a:xfrm>
            <a:custGeom>
              <a:avLst/>
              <a:gdLst/>
              <a:ahLst/>
              <a:rect l="l" t="t" r="r" b="b"/>
              <a:pathLst>
                <a:path w="1139836" h="613758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23"/>
            <p:cNvSpPr/>
            <p:nvPr/>
          </p:nvSpPr>
          <p:spPr>
            <a:xfrm>
              <a:off x="4176000" y="3507480"/>
              <a:ext cx="761400" cy="106200"/>
            </a:xfrm>
            <a:custGeom>
              <a:avLst/>
              <a:gdLst/>
              <a:ahLst/>
              <a:rect l="l" t="t" r="r" b="b"/>
              <a:pathLst>
                <a:path w="613758" h="87679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24"/>
            <p:cNvSpPr/>
            <p:nvPr/>
          </p:nvSpPr>
          <p:spPr>
            <a:xfrm>
              <a:off x="3871440" y="3548520"/>
              <a:ext cx="51840" cy="597600"/>
            </a:xfrm>
            <a:custGeom>
              <a:avLst/>
              <a:gdLst/>
              <a:ahLst/>
              <a:rect l="l" t="t" r="r" b="b"/>
              <a:pathLst>
                <a:path w="43839" h="482238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5"/>
            <p:cNvSpPr/>
            <p:nvPr/>
          </p:nvSpPr>
          <p:spPr>
            <a:xfrm>
              <a:off x="5236200" y="3548520"/>
              <a:ext cx="51840" cy="597600"/>
            </a:xfrm>
            <a:custGeom>
              <a:avLst/>
              <a:gdLst/>
              <a:ahLst/>
              <a:rect l="l" t="t" r="r" b="b"/>
              <a:pathLst>
                <a:path w="43839" h="482238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w="19080">
              <a:solidFill>
                <a:srgbClr val="4b366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6"/>
            <p:cNvSpPr/>
            <p:nvPr/>
          </p:nvSpPr>
          <p:spPr>
            <a:xfrm>
              <a:off x="3216240" y="4676760"/>
              <a:ext cx="2708640" cy="470160"/>
            </a:xfrm>
            <a:custGeom>
              <a:avLst/>
              <a:gdLst/>
              <a:ahLst/>
              <a:rect l="l" t="t" r="r" b="b"/>
              <a:pathLst>
                <a:path w="2177379" h="379945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7"/>
            <p:cNvSpPr/>
            <p:nvPr/>
          </p:nvSpPr>
          <p:spPr>
            <a:xfrm>
              <a:off x="4885920" y="2979720"/>
              <a:ext cx="160920" cy="179280"/>
            </a:xfrm>
            <a:custGeom>
              <a:avLst/>
              <a:gdLst/>
              <a:ahLst/>
              <a:rect l="l" t="t" r="r" b="b"/>
              <a:pathLst>
                <a:path w="131519" h="146132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8"/>
            <p:cNvSpPr/>
            <p:nvPr/>
          </p:nvSpPr>
          <p:spPr>
            <a:xfrm>
              <a:off x="4872240" y="2966040"/>
              <a:ext cx="197280" cy="215640"/>
            </a:xfrm>
            <a:custGeom>
              <a:avLst/>
              <a:gdLst/>
              <a:ahLst/>
              <a:rect l="l" t="t" r="r" b="b"/>
              <a:pathLst>
                <a:path w="160746" h="175359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9"/>
            <p:cNvSpPr/>
            <p:nvPr/>
          </p:nvSpPr>
          <p:spPr>
            <a:xfrm>
              <a:off x="3776040" y="4089960"/>
              <a:ext cx="1598760" cy="1052640"/>
            </a:xfrm>
            <a:custGeom>
              <a:avLst/>
              <a:gdLst/>
              <a:ahLst/>
              <a:rect l="l" t="t" r="r" b="b"/>
              <a:pathLst>
                <a:path w="1285969" h="847570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30"/>
            <p:cNvSpPr/>
            <p:nvPr/>
          </p:nvSpPr>
          <p:spPr>
            <a:xfrm>
              <a:off x="3762360" y="4076280"/>
              <a:ext cx="1616760" cy="1089000"/>
            </a:xfrm>
            <a:custGeom>
              <a:avLst/>
              <a:gdLst/>
              <a:ahLst/>
              <a:rect l="l" t="t" r="r" b="b"/>
              <a:pathLst>
                <a:path w="1300582" h="876797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w="19080">
              <a:solidFill>
                <a:srgbClr val="4f396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31"/>
            <p:cNvSpPr/>
            <p:nvPr/>
          </p:nvSpPr>
          <p:spPr>
            <a:xfrm>
              <a:off x="4139640" y="2652120"/>
              <a:ext cx="834120" cy="361080"/>
            </a:xfrm>
            <a:custGeom>
              <a:avLst/>
              <a:gdLst/>
              <a:ahLst/>
              <a:rect l="l" t="t" r="r" b="b"/>
              <a:pathLst>
                <a:path w="672211" h="292265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32"/>
            <p:cNvSpPr/>
            <p:nvPr/>
          </p:nvSpPr>
          <p:spPr>
            <a:xfrm>
              <a:off x="4125960" y="2638440"/>
              <a:ext cx="870840" cy="397440"/>
            </a:xfrm>
            <a:custGeom>
              <a:avLst/>
              <a:gdLst/>
              <a:ahLst/>
              <a:rect l="l" t="t" r="r" b="b"/>
              <a:pathLst>
                <a:path w="701437" h="321492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w="19080">
              <a:solidFill>
                <a:srgbClr val="4b366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33"/>
            <p:cNvSpPr/>
            <p:nvPr/>
          </p:nvSpPr>
          <p:spPr>
            <a:xfrm>
              <a:off x="4412880" y="4490280"/>
              <a:ext cx="270000" cy="270000"/>
            </a:xfrm>
            <a:custGeom>
              <a:avLst/>
              <a:gdLst/>
              <a:ahLst/>
              <a:rect l="l" t="t" r="r" b="b"/>
              <a:pathLst>
                <a:path w="219199" h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2" name="Group 34"/>
          <p:cNvGrpSpPr/>
          <p:nvPr/>
        </p:nvGrpSpPr>
        <p:grpSpPr>
          <a:xfrm>
            <a:off x="539640" y="5384520"/>
            <a:ext cx="8061480" cy="730800"/>
            <a:chOff x="539640" y="5384520"/>
            <a:chExt cx="8061480" cy="730800"/>
          </a:xfrm>
        </p:grpSpPr>
        <p:sp>
          <p:nvSpPr>
            <p:cNvPr id="1003" name="CustomShape 35"/>
            <p:cNvSpPr/>
            <p:nvPr/>
          </p:nvSpPr>
          <p:spPr>
            <a:xfrm>
              <a:off x="539640" y="5384520"/>
              <a:ext cx="8061480" cy="39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Roboto Regular"/>
                  <a:ea typeface="Roboto Regular"/>
                </a:rPr>
                <a:t>Напишите в чат, если есть проблемы!</a:t>
              </a: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1004" name="Group 36"/>
            <p:cNvGrpSpPr/>
            <p:nvPr/>
          </p:nvGrpSpPr>
          <p:grpSpPr>
            <a:xfrm>
              <a:off x="2732040" y="5753160"/>
              <a:ext cx="3677760" cy="362160"/>
              <a:chOff x="2732040" y="5753160"/>
              <a:chExt cx="3677760" cy="362160"/>
            </a:xfrm>
          </p:grpSpPr>
          <p:sp>
            <p:nvSpPr>
              <p:cNvPr id="1005" name="CustomShape 37"/>
              <p:cNvSpPr/>
              <p:nvPr/>
            </p:nvSpPr>
            <p:spPr>
              <a:xfrm>
                <a:off x="2732040" y="5753160"/>
                <a:ext cx="3677760" cy="36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Roboto Regular"/>
                    <a:ea typeface="Roboto Regular"/>
                  </a:rPr>
                  <a:t>Ставьте       если все хорошо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006" name="CustomShape 38"/>
              <p:cNvSpPr/>
              <p:nvPr/>
            </p:nvSpPr>
            <p:spPr>
              <a:xfrm>
                <a:off x="4003200" y="5835600"/>
                <a:ext cx="221040" cy="221040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4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Roboto Regular"/>
                    <a:ea typeface="Helvetica Neue Medium"/>
                  </a:rPr>
                  <a:t>+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Содержание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8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Looping Techniques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Iterators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Generators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Работа с файлами</a:t>
            </a:r>
            <a:endParaRPr b="0" lang="en-US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Context managers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539640" y="3346560"/>
            <a:ext cx="6567120" cy="200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400" spc="185" strike="noStrike">
                <a:solidFill>
                  <a:srgbClr val="ffffff"/>
                </a:solidFill>
                <a:latin typeface="Roboto Bold"/>
                <a:ea typeface="Roboto Bold"/>
              </a:rPr>
              <a:t>Loops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0" name="CustomShape 2"/>
          <p:cNvSpPr/>
          <p:nvPr/>
        </p:nvSpPr>
        <p:spPr>
          <a:xfrm>
            <a:off x="539640" y="1602000"/>
            <a:ext cx="1806840" cy="151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  <a:spcBef>
                <a:spcPts val="2954"/>
              </a:spcBef>
            </a:pPr>
            <a:r>
              <a:rPr b="0" lang="en-US" sz="9600" spc="185" strike="noStrike">
                <a:solidFill>
                  <a:srgbClr val="ffffff"/>
                </a:solidFill>
                <a:latin typeface="Roboto Bold"/>
                <a:ea typeface="Roboto Bold"/>
              </a:rPr>
              <a:t>01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Контейнеры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2" name="CustomShape 2"/>
          <p:cNvSpPr/>
          <p:nvPr/>
        </p:nvSpPr>
        <p:spPr>
          <a:xfrm>
            <a:off x="539640" y="1089000"/>
            <a:ext cx="8061480" cy="54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spcAft>
                <a:spcPts val="601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Контейнеры – это структуры данных, которые хранят элементы. Данные структуры данных хранятся в памяти и их содержимое тоже. Примеры контнейров: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Списки, очереди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Множества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Словари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Строки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Helvetica Neue"/>
              </a:rPr>
              <a:t>Кортежи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CustomShape 1"/>
          <p:cNvSpPr/>
          <p:nvPr/>
        </p:nvSpPr>
        <p:spPr>
          <a:xfrm>
            <a:off x="539640" y="234000"/>
            <a:ext cx="661392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0000"/>
              </a:lnSpc>
            </a:pPr>
            <a:r>
              <a:rPr b="0" lang="en-US" sz="2200" spc="-1" strike="noStrike">
                <a:solidFill>
                  <a:srgbClr val="3f3f3f"/>
                </a:solidFill>
                <a:latin typeface="Roboto Bold"/>
                <a:ea typeface="Roboto Bold"/>
              </a:rPr>
              <a:t>Loops. Пример.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4" name="CustomShape 2"/>
          <p:cNvSpPr/>
          <p:nvPr/>
        </p:nvSpPr>
        <p:spPr>
          <a:xfrm>
            <a:off x="542520" y="1357920"/>
            <a:ext cx="5217120" cy="51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72000" tIns="216000" bIns="72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# Prints out 0,1,2,3,4 and then it prints "count value reached 5"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count=0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while(count&lt;5):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print(count)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count +=1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else: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print("count value reached %d" %(count))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# Prints out 1,2,3,4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for i in range(1, 10):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if(i%5==0):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break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print(i)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else: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Helvetica Neue"/>
              </a:rPr>
              <a:t>print("this is not printed because for loop is terminated because of break but not due to fail in condition")</a:t>
            </a: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1015" name="CustomShape 3"/>
          <p:cNvSpPr/>
          <p:nvPr/>
        </p:nvSpPr>
        <p:spPr>
          <a:xfrm>
            <a:off x="6024240" y="1089000"/>
            <a:ext cx="2577240" cy="54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Ключевые слова: </a:t>
            </a:r>
            <a:endParaRPr b="0" lang="en-US" sz="1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else</a:t>
            </a:r>
            <a:endParaRPr b="0" lang="en-US" sz="1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break</a:t>
            </a:r>
            <a:endParaRPr b="0" lang="en-US" sz="1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continue</a:t>
            </a:r>
            <a:endParaRPr b="0" lang="en-US" sz="1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799"/>
              </a:spcAft>
              <a:buClr>
                <a:srgbClr val="3f3f3f"/>
              </a:buClr>
              <a:buSzPct val="120000"/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Roboto Regular"/>
                <a:ea typeface="Helvetica Neue"/>
              </a:rPr>
              <a:t>pass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CustomShape 1"/>
          <p:cNvSpPr/>
          <p:nvPr/>
        </p:nvSpPr>
        <p:spPr>
          <a:xfrm>
            <a:off x="539640" y="3346560"/>
            <a:ext cx="6567120" cy="200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400" spc="185" strike="noStrike">
                <a:solidFill>
                  <a:srgbClr val="ffffff"/>
                </a:solidFill>
                <a:latin typeface="Roboto Bold"/>
                <a:ea typeface="Roboto Bold"/>
              </a:rPr>
              <a:t>Iterators, Generators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7" name="CustomShape 2"/>
          <p:cNvSpPr/>
          <p:nvPr/>
        </p:nvSpPr>
        <p:spPr>
          <a:xfrm>
            <a:off x="539640" y="1602000"/>
            <a:ext cx="1806840" cy="151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  <a:spcBef>
                <a:spcPts val="2954"/>
              </a:spcBef>
            </a:pPr>
            <a:r>
              <a:rPr b="0" lang="en-US" sz="9600" spc="185" strike="noStrike">
                <a:solidFill>
                  <a:srgbClr val="ffffff"/>
                </a:solidFill>
                <a:latin typeface="Roboto Bold"/>
                <a:ea typeface="Roboto Bold"/>
              </a:rPr>
              <a:t>02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2018-09-13T09:02:55Z</dcterms:created>
  <dc:creator>office</dc:creator>
  <dc:description/>
  <dc:language>en-US</dc:language>
  <cp:lastModifiedBy/>
  <dcterms:modified xsi:type="dcterms:W3CDTF">2019-04-03T19:55:27Z</dcterms:modified>
  <cp:revision>154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