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15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4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29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1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54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9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09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63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7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1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4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419E-0DD1-4604-AA50-054DEF54E46E}" type="datetimeFigureOut">
              <a:rPr lang="de-DE" smtClean="0"/>
              <a:t>2018-08-08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6069-58E6-4C7E-9914-244D620F4E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5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371600" y="1114425"/>
            <a:ext cx="6400800" cy="4629150"/>
            <a:chOff x="1371600" y="1114425"/>
            <a:chExt cx="6400800" cy="46291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114425"/>
              <a:ext cx="6400800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Abgerundetes Rechteck 1"/>
            <p:cNvSpPr/>
            <p:nvPr/>
          </p:nvSpPr>
          <p:spPr>
            <a:xfrm>
              <a:off x="5020638" y="1484784"/>
              <a:ext cx="216000" cy="216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b="1" dirty="0" smtClean="0"/>
                <a:t>P</a:t>
              </a:r>
              <a:endParaRPr lang="de-DE" sz="1200" b="1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6631951" y="4221120"/>
              <a:ext cx="216000" cy="216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b="1" dirty="0" smtClean="0"/>
                <a:t>P</a:t>
              </a:r>
              <a:endParaRPr lang="de-DE" sz="1200" b="1" dirty="0"/>
            </a:p>
          </p:txBody>
        </p:sp>
        <p:sp>
          <p:nvSpPr>
            <p:cNvPr id="3" name="Flussdiagramm: Lochstreifen 2"/>
            <p:cNvSpPr/>
            <p:nvPr/>
          </p:nvSpPr>
          <p:spPr>
            <a:xfrm>
              <a:off x="3059912" y="5013224"/>
              <a:ext cx="720000" cy="432000"/>
            </a:xfrm>
            <a:prstGeom prst="flowChartPunchedTap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dirty="0" smtClean="0"/>
                <a:t>Start, Ziel</a:t>
              </a:r>
              <a:endParaRPr lang="de-DE" sz="1200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5661675" y="3457281"/>
              <a:ext cx="1152000" cy="432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b="1" dirty="0" smtClean="0"/>
                <a:t>Startunterlagen, Siegerehrung</a:t>
              </a:r>
              <a:endParaRPr lang="de-DE" sz="12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426669" y="3934828"/>
              <a:ext cx="864000" cy="43200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b="1" dirty="0" smtClean="0"/>
                <a:t>Umkleiden, Duschen</a:t>
              </a:r>
              <a:endParaRPr lang="de-DE" sz="1200" b="1" dirty="0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rot="900000" flipV="1">
              <a:off x="5731646" y="1204306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bgerundetes Rechteck 12"/>
            <p:cNvSpPr/>
            <p:nvPr/>
          </p:nvSpPr>
          <p:spPr>
            <a:xfrm rot="-4500000">
              <a:off x="5516297" y="1416230"/>
              <a:ext cx="864000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Richtung Innenstadt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391631" y="3453873"/>
              <a:ext cx="1152000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Wohngebiet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Reutenen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2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104900"/>
            <a:ext cx="5651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041400"/>
            <a:ext cx="54483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Kehren, Katharina</dc:creator>
  <cp:lastModifiedBy>Kehren, Katharina</cp:lastModifiedBy>
  <cp:revision>9</cp:revision>
  <dcterms:created xsi:type="dcterms:W3CDTF">2018-06-11T05:27:14Z</dcterms:created>
  <dcterms:modified xsi:type="dcterms:W3CDTF">2018-08-08T06:49:45Z</dcterms:modified>
</cp:coreProperties>
</file>