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7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9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5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58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9891-7A86-46A2-91D8-2A7F5B2CFFF7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1243-7F92-4029-B1BE-EAABF18ED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9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0838121"/>
              </p:ext>
            </p:extLst>
          </p:nvPr>
        </p:nvGraphicFramePr>
        <p:xfrm>
          <a:off x="2032000" y="402414"/>
          <a:ext cx="5760000" cy="78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  <a:gridCol w="1440000"/>
                <a:gridCol w="1440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Klasse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Abkürzung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Jahrgang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Alter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Weibliche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Jugend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WJ U14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2007 – 2006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12 – 13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Männliche Jugend</a:t>
                      </a:r>
                      <a:endParaRPr lang="de-DE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MJ U14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Weibliche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Jugend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U16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2005 – 2004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14 – 15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Männliche Jugend</a:t>
                      </a:r>
                      <a:endParaRPr lang="de-DE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U16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Weibliche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Jugend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U18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2003 – 2002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 – 17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Männliche Jugend</a:t>
                      </a:r>
                      <a:endParaRPr lang="de-DE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U18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Weibliche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Jugend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U20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2001 – 2000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18 – 19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Männliche Jugend</a:t>
                      </a:r>
                      <a:endParaRPr lang="de-DE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MJ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U20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Frauen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1999 – 1990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 – 29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Männer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W30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W30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1989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1985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M30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M30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W35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W35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1984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1980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M35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M35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W40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W40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1979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1975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M40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M40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W45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W45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1974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1970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M45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M45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W50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W50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1969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1965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M50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M50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W55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W55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1964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1960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M55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M55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W60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W60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1959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1955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M60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M60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W65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W65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1954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1950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M65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M65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W70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W70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1949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1945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M70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M70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W75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W75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1944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1940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M75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M75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W80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W80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1939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1935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80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84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M80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M80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Seniorinnen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W85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W85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1934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1930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85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89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Senioren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M85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M85</a:t>
                      </a:r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71120" marT="107950" marB="71120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OITHFORMAT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106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Voith Group of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Kehren, Katharina</dc:creator>
  <cp:lastModifiedBy>Kehren, Katharina</cp:lastModifiedBy>
  <cp:revision>5</cp:revision>
  <dcterms:created xsi:type="dcterms:W3CDTF">2019-08-26T09:46:11Z</dcterms:created>
  <dcterms:modified xsi:type="dcterms:W3CDTF">2019-08-26T10:09:17Z</dcterms:modified>
</cp:coreProperties>
</file>