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80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2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8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93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69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6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1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7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34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2167-ADB1-4B03-A148-7120B641E08C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E863-DAD1-4161-8FC2-4FFC6813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9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Silvesterlauf</a:t>
            </a:r>
            <a:r>
              <a:rPr lang="en-US" dirty="0" smtClean="0"/>
              <a:t> – 5,4 km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40360" t="35466" r="33393" b="12041"/>
          <a:stretch/>
        </p:blipFill>
        <p:spPr>
          <a:xfrm>
            <a:off x="341594" y="1998608"/>
            <a:ext cx="288000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Silvesterlauf</a:t>
            </a:r>
            <a:r>
              <a:rPr lang="en-US" dirty="0" smtClean="0"/>
              <a:t> – 10 km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49459" t="26077" r="24294" b="21429"/>
          <a:stretch/>
        </p:blipFill>
        <p:spPr>
          <a:xfrm>
            <a:off x="335602" y="1984353"/>
            <a:ext cx="28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Silvesterlauf – 5,4 km</vt:lpstr>
      <vt:lpstr>Silvesterlauf – 10 km</vt:lpstr>
    </vt:vector>
  </TitlesOfParts>
  <Company>Voith Group of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</dc:title>
  <dc:creator>Kehren, Katharina</dc:creator>
  <cp:lastModifiedBy>Kehren, Katharina</cp:lastModifiedBy>
  <cp:revision>49</cp:revision>
  <cp:lastPrinted>2019-08-26T08:12:05Z</cp:lastPrinted>
  <dcterms:created xsi:type="dcterms:W3CDTF">2019-07-29T14:09:28Z</dcterms:created>
  <dcterms:modified xsi:type="dcterms:W3CDTF">2019-08-26T13:44:39Z</dcterms:modified>
</cp:coreProperties>
</file>