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7" r:id="rId6"/>
    <p:sldId id="260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5" y="339"/>
      </p:cViewPr>
      <p:guideLst/>
    </p:cSldViewPr>
  </p:slideViewPr>
  <p:notesTextViewPr>
    <p:cViewPr>
      <p:scale>
        <a:sx n="1" d="1"/>
        <a:sy n="1" d="1"/>
      </p:scale>
      <p:origin x="0" y="-7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9FEAC-868A-416C-8E54-2A04CA908F00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D4A25CC-C286-4BA8-8950-2EC41534D1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Projektplan</a:t>
          </a:r>
        </a:p>
      </dgm:t>
    </dgm:pt>
    <dgm:pt modelId="{E47903F3-40F3-4669-91E7-35F998746DEE}" type="parTrans" cxnId="{AAA27792-A5CD-4A75-A538-6F6A35F99A8F}">
      <dgm:prSet/>
      <dgm:spPr/>
      <dgm:t>
        <a:bodyPr/>
        <a:lstStyle/>
        <a:p>
          <a:endParaRPr lang="en-US"/>
        </a:p>
      </dgm:t>
    </dgm:pt>
    <dgm:pt modelId="{757C6338-6ACB-445E-AF39-AD725D08C35F}" type="sibTrans" cxnId="{AAA27792-A5CD-4A75-A538-6F6A35F99A8F}">
      <dgm:prSet/>
      <dgm:spPr/>
      <dgm:t>
        <a:bodyPr/>
        <a:lstStyle/>
        <a:p>
          <a:endParaRPr lang="en-US"/>
        </a:p>
      </dgm:t>
    </dgm:pt>
    <dgm:pt modelId="{B5B5BE74-0DAC-446E-9D33-1705CD143C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Aktueller Stand </a:t>
          </a:r>
          <a:endParaRPr lang="en-US"/>
        </a:p>
      </dgm:t>
    </dgm:pt>
    <dgm:pt modelId="{75F0B32F-3797-4784-9931-879E68F40899}" type="parTrans" cxnId="{168C318D-EB75-403F-ABC1-3BFAE9DF2F96}">
      <dgm:prSet/>
      <dgm:spPr/>
      <dgm:t>
        <a:bodyPr/>
        <a:lstStyle/>
        <a:p>
          <a:endParaRPr lang="en-US"/>
        </a:p>
      </dgm:t>
    </dgm:pt>
    <dgm:pt modelId="{B222C96D-58B4-46A3-ABE4-48B561EABC6D}" type="sibTrans" cxnId="{168C318D-EB75-403F-ABC1-3BFAE9DF2F96}">
      <dgm:prSet/>
      <dgm:spPr/>
      <dgm:t>
        <a:bodyPr/>
        <a:lstStyle/>
        <a:p>
          <a:endParaRPr lang="en-US"/>
        </a:p>
      </dgm:t>
    </dgm:pt>
    <dgm:pt modelId="{87B8E34F-63B7-4276-BFDE-35AD32E29B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Weitere Planung</a:t>
          </a:r>
          <a:endParaRPr lang="en-US"/>
        </a:p>
      </dgm:t>
    </dgm:pt>
    <dgm:pt modelId="{4CD1352D-97A3-40BC-B79B-8D7AEBFFC185}" type="parTrans" cxnId="{FE4FA6F3-6AB3-4A65-88DB-FF5AD30FF036}">
      <dgm:prSet/>
      <dgm:spPr/>
      <dgm:t>
        <a:bodyPr/>
        <a:lstStyle/>
        <a:p>
          <a:endParaRPr lang="en-US"/>
        </a:p>
      </dgm:t>
    </dgm:pt>
    <dgm:pt modelId="{87255B84-D9C4-4EB3-9849-7731B1C7445F}" type="sibTrans" cxnId="{FE4FA6F3-6AB3-4A65-88DB-FF5AD30FF036}">
      <dgm:prSet/>
      <dgm:spPr/>
      <dgm:t>
        <a:bodyPr/>
        <a:lstStyle/>
        <a:p>
          <a:endParaRPr lang="en-US"/>
        </a:p>
      </dgm:t>
    </dgm:pt>
    <dgm:pt modelId="{5D8A5A44-A609-4E34-82DF-BCA0D01C6772}" type="pres">
      <dgm:prSet presAssocID="{53D9FEAC-868A-416C-8E54-2A04CA908F00}" presName="root" presStyleCnt="0">
        <dgm:presLayoutVars>
          <dgm:dir/>
          <dgm:resizeHandles val="exact"/>
        </dgm:presLayoutVars>
      </dgm:prSet>
      <dgm:spPr/>
    </dgm:pt>
    <dgm:pt modelId="{228D7578-522A-48F3-9ADF-247634040D64}" type="pres">
      <dgm:prSet presAssocID="{5D4A25CC-C286-4BA8-8950-2EC41534D1CD}" presName="compNode" presStyleCnt="0"/>
      <dgm:spPr/>
    </dgm:pt>
    <dgm:pt modelId="{F1A0DF4E-2AAF-44B5-9313-A4026B91E64B}" type="pres">
      <dgm:prSet presAssocID="{5D4A25CC-C286-4BA8-8950-2EC41534D1CD}" presName="iconBgRect" presStyleLbl="bgShp" presStyleIdx="0" presStyleCnt="3"/>
      <dgm:spPr/>
    </dgm:pt>
    <dgm:pt modelId="{D653B658-4DAD-4FB7-818F-CBE4F61D7192}" type="pres">
      <dgm:prSet presAssocID="{5D4A25CC-C286-4BA8-8950-2EC41534D1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D2FC823-751E-44DE-A556-A59ACAA33E2B}" type="pres">
      <dgm:prSet presAssocID="{5D4A25CC-C286-4BA8-8950-2EC41534D1CD}" presName="spaceRect" presStyleCnt="0"/>
      <dgm:spPr/>
    </dgm:pt>
    <dgm:pt modelId="{9349903C-EEC5-4C5B-AE10-C1F0B0EBA6AE}" type="pres">
      <dgm:prSet presAssocID="{5D4A25CC-C286-4BA8-8950-2EC41534D1CD}" presName="textRect" presStyleLbl="revTx" presStyleIdx="0" presStyleCnt="3">
        <dgm:presLayoutVars>
          <dgm:chMax val="1"/>
          <dgm:chPref val="1"/>
        </dgm:presLayoutVars>
      </dgm:prSet>
      <dgm:spPr/>
    </dgm:pt>
    <dgm:pt modelId="{1364E15E-76C9-44B5-B273-F3FC8E581B53}" type="pres">
      <dgm:prSet presAssocID="{757C6338-6ACB-445E-AF39-AD725D08C35F}" presName="sibTrans" presStyleCnt="0"/>
      <dgm:spPr/>
    </dgm:pt>
    <dgm:pt modelId="{E308FF04-1374-4E36-88A3-3CCBAC55804A}" type="pres">
      <dgm:prSet presAssocID="{B5B5BE74-0DAC-446E-9D33-1705CD143C34}" presName="compNode" presStyleCnt="0"/>
      <dgm:spPr/>
    </dgm:pt>
    <dgm:pt modelId="{57FF1A2F-D0D0-4DC8-BDDF-32CBD6F0CF41}" type="pres">
      <dgm:prSet presAssocID="{B5B5BE74-0DAC-446E-9D33-1705CD143C34}" presName="iconBgRect" presStyleLbl="bgShp" presStyleIdx="1" presStyleCnt="3"/>
      <dgm:spPr/>
    </dgm:pt>
    <dgm:pt modelId="{50837798-D590-425A-B44A-01EE63F8F0F5}" type="pres">
      <dgm:prSet presAssocID="{B5B5BE74-0DAC-446E-9D33-1705CD143C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F141AD-D7D9-4799-A266-FEC59E8AD772}" type="pres">
      <dgm:prSet presAssocID="{B5B5BE74-0DAC-446E-9D33-1705CD143C34}" presName="spaceRect" presStyleCnt="0"/>
      <dgm:spPr/>
    </dgm:pt>
    <dgm:pt modelId="{133342B5-10B7-453E-8CAB-3C0C2A6C698E}" type="pres">
      <dgm:prSet presAssocID="{B5B5BE74-0DAC-446E-9D33-1705CD143C34}" presName="textRect" presStyleLbl="revTx" presStyleIdx="1" presStyleCnt="3">
        <dgm:presLayoutVars>
          <dgm:chMax val="1"/>
          <dgm:chPref val="1"/>
        </dgm:presLayoutVars>
      </dgm:prSet>
      <dgm:spPr/>
    </dgm:pt>
    <dgm:pt modelId="{2B8714FC-940D-47D5-A7E8-9B684B9DAB86}" type="pres">
      <dgm:prSet presAssocID="{B222C96D-58B4-46A3-ABE4-48B561EABC6D}" presName="sibTrans" presStyleCnt="0"/>
      <dgm:spPr/>
    </dgm:pt>
    <dgm:pt modelId="{0B974199-848E-4CDB-8422-1CF922EE0EA0}" type="pres">
      <dgm:prSet presAssocID="{87B8E34F-63B7-4276-BFDE-35AD32E29BB5}" presName="compNode" presStyleCnt="0"/>
      <dgm:spPr/>
    </dgm:pt>
    <dgm:pt modelId="{77B53FB6-970E-4FC8-8203-49042283D6AA}" type="pres">
      <dgm:prSet presAssocID="{87B8E34F-63B7-4276-BFDE-35AD32E29BB5}" presName="iconBgRect" presStyleLbl="bgShp" presStyleIdx="2" presStyleCnt="3"/>
      <dgm:spPr/>
    </dgm:pt>
    <dgm:pt modelId="{95966FAB-5B90-4454-A2DD-93DF2F6BFFBE}" type="pres">
      <dgm:prSet presAssocID="{87B8E34F-63B7-4276-BFDE-35AD32E29B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32E54A9-3AE7-4D2A-8C9C-FDEF57ABE028}" type="pres">
      <dgm:prSet presAssocID="{87B8E34F-63B7-4276-BFDE-35AD32E29BB5}" presName="spaceRect" presStyleCnt="0"/>
      <dgm:spPr/>
    </dgm:pt>
    <dgm:pt modelId="{AA04E912-D24C-4076-B3B6-726185DC1AA3}" type="pres">
      <dgm:prSet presAssocID="{87B8E34F-63B7-4276-BFDE-35AD32E29B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469137-3B76-4B61-AEFB-D5622442408E}" type="presOf" srcId="{53D9FEAC-868A-416C-8E54-2A04CA908F00}" destId="{5D8A5A44-A609-4E34-82DF-BCA0D01C6772}" srcOrd="0" destOrd="0" presId="urn:microsoft.com/office/officeart/2018/5/layout/IconCircleLabelList"/>
    <dgm:cxn modelId="{1AFE1A4C-6EE7-4B6A-A08D-5960178435E7}" type="presOf" srcId="{5D4A25CC-C286-4BA8-8950-2EC41534D1CD}" destId="{9349903C-EEC5-4C5B-AE10-C1F0B0EBA6AE}" srcOrd="0" destOrd="0" presId="urn:microsoft.com/office/officeart/2018/5/layout/IconCircleLabelList"/>
    <dgm:cxn modelId="{168C318D-EB75-403F-ABC1-3BFAE9DF2F96}" srcId="{53D9FEAC-868A-416C-8E54-2A04CA908F00}" destId="{B5B5BE74-0DAC-446E-9D33-1705CD143C34}" srcOrd="1" destOrd="0" parTransId="{75F0B32F-3797-4784-9931-879E68F40899}" sibTransId="{B222C96D-58B4-46A3-ABE4-48B561EABC6D}"/>
    <dgm:cxn modelId="{AAA27792-A5CD-4A75-A538-6F6A35F99A8F}" srcId="{53D9FEAC-868A-416C-8E54-2A04CA908F00}" destId="{5D4A25CC-C286-4BA8-8950-2EC41534D1CD}" srcOrd="0" destOrd="0" parTransId="{E47903F3-40F3-4669-91E7-35F998746DEE}" sibTransId="{757C6338-6ACB-445E-AF39-AD725D08C35F}"/>
    <dgm:cxn modelId="{DAF1D692-6C12-484A-BF37-E67CCEEEB088}" type="presOf" srcId="{87B8E34F-63B7-4276-BFDE-35AD32E29BB5}" destId="{AA04E912-D24C-4076-B3B6-726185DC1AA3}" srcOrd="0" destOrd="0" presId="urn:microsoft.com/office/officeart/2018/5/layout/IconCircleLabelList"/>
    <dgm:cxn modelId="{2CD239DA-FCD2-48BF-8F2E-9609E6BCFD8E}" type="presOf" srcId="{B5B5BE74-0DAC-446E-9D33-1705CD143C34}" destId="{133342B5-10B7-453E-8CAB-3C0C2A6C698E}" srcOrd="0" destOrd="0" presId="urn:microsoft.com/office/officeart/2018/5/layout/IconCircleLabelList"/>
    <dgm:cxn modelId="{FE4FA6F3-6AB3-4A65-88DB-FF5AD30FF036}" srcId="{53D9FEAC-868A-416C-8E54-2A04CA908F00}" destId="{87B8E34F-63B7-4276-BFDE-35AD32E29BB5}" srcOrd="2" destOrd="0" parTransId="{4CD1352D-97A3-40BC-B79B-8D7AEBFFC185}" sibTransId="{87255B84-D9C4-4EB3-9849-7731B1C7445F}"/>
    <dgm:cxn modelId="{BE624316-17AE-472A-8E29-BB52BAC94645}" type="presParOf" srcId="{5D8A5A44-A609-4E34-82DF-BCA0D01C6772}" destId="{228D7578-522A-48F3-9ADF-247634040D64}" srcOrd="0" destOrd="0" presId="urn:microsoft.com/office/officeart/2018/5/layout/IconCircleLabelList"/>
    <dgm:cxn modelId="{54DB30BE-73C7-4A92-B901-18E63A804123}" type="presParOf" srcId="{228D7578-522A-48F3-9ADF-247634040D64}" destId="{F1A0DF4E-2AAF-44B5-9313-A4026B91E64B}" srcOrd="0" destOrd="0" presId="urn:microsoft.com/office/officeart/2018/5/layout/IconCircleLabelList"/>
    <dgm:cxn modelId="{C2656522-BBB1-4782-B682-7BDABFC04320}" type="presParOf" srcId="{228D7578-522A-48F3-9ADF-247634040D64}" destId="{D653B658-4DAD-4FB7-818F-CBE4F61D7192}" srcOrd="1" destOrd="0" presId="urn:microsoft.com/office/officeart/2018/5/layout/IconCircleLabelList"/>
    <dgm:cxn modelId="{2E7C8D41-E2DC-437A-ABFF-B3325E324E0E}" type="presParOf" srcId="{228D7578-522A-48F3-9ADF-247634040D64}" destId="{3D2FC823-751E-44DE-A556-A59ACAA33E2B}" srcOrd="2" destOrd="0" presId="urn:microsoft.com/office/officeart/2018/5/layout/IconCircleLabelList"/>
    <dgm:cxn modelId="{9376A29A-294E-4924-BC27-15BFE1D7D733}" type="presParOf" srcId="{228D7578-522A-48F3-9ADF-247634040D64}" destId="{9349903C-EEC5-4C5B-AE10-C1F0B0EBA6AE}" srcOrd="3" destOrd="0" presId="urn:microsoft.com/office/officeart/2018/5/layout/IconCircleLabelList"/>
    <dgm:cxn modelId="{95ABCABC-0D9E-4156-ADE8-3EB9E16AFE45}" type="presParOf" srcId="{5D8A5A44-A609-4E34-82DF-BCA0D01C6772}" destId="{1364E15E-76C9-44B5-B273-F3FC8E581B53}" srcOrd="1" destOrd="0" presId="urn:microsoft.com/office/officeart/2018/5/layout/IconCircleLabelList"/>
    <dgm:cxn modelId="{7011098D-0B50-4C85-92A6-CC66A6EF6F4A}" type="presParOf" srcId="{5D8A5A44-A609-4E34-82DF-BCA0D01C6772}" destId="{E308FF04-1374-4E36-88A3-3CCBAC55804A}" srcOrd="2" destOrd="0" presId="urn:microsoft.com/office/officeart/2018/5/layout/IconCircleLabelList"/>
    <dgm:cxn modelId="{DB37710E-D235-46E8-9610-B96F79F0F13C}" type="presParOf" srcId="{E308FF04-1374-4E36-88A3-3CCBAC55804A}" destId="{57FF1A2F-D0D0-4DC8-BDDF-32CBD6F0CF41}" srcOrd="0" destOrd="0" presId="urn:microsoft.com/office/officeart/2018/5/layout/IconCircleLabelList"/>
    <dgm:cxn modelId="{8EAA1264-F3BF-4143-9D16-C37C978D5AFD}" type="presParOf" srcId="{E308FF04-1374-4E36-88A3-3CCBAC55804A}" destId="{50837798-D590-425A-B44A-01EE63F8F0F5}" srcOrd="1" destOrd="0" presId="urn:microsoft.com/office/officeart/2018/5/layout/IconCircleLabelList"/>
    <dgm:cxn modelId="{37DF78E5-E37C-4E31-9681-8F3F585359C8}" type="presParOf" srcId="{E308FF04-1374-4E36-88A3-3CCBAC55804A}" destId="{09F141AD-D7D9-4799-A266-FEC59E8AD772}" srcOrd="2" destOrd="0" presId="urn:microsoft.com/office/officeart/2018/5/layout/IconCircleLabelList"/>
    <dgm:cxn modelId="{69B03B0B-0801-448D-8236-AAFA17FC029C}" type="presParOf" srcId="{E308FF04-1374-4E36-88A3-3CCBAC55804A}" destId="{133342B5-10B7-453E-8CAB-3C0C2A6C698E}" srcOrd="3" destOrd="0" presId="urn:microsoft.com/office/officeart/2018/5/layout/IconCircleLabelList"/>
    <dgm:cxn modelId="{C98CF4C8-44A1-4C04-A449-8ECE63C3CE27}" type="presParOf" srcId="{5D8A5A44-A609-4E34-82DF-BCA0D01C6772}" destId="{2B8714FC-940D-47D5-A7E8-9B684B9DAB86}" srcOrd="3" destOrd="0" presId="urn:microsoft.com/office/officeart/2018/5/layout/IconCircleLabelList"/>
    <dgm:cxn modelId="{2D3A6262-F8FD-4F09-AF3A-619526EB320E}" type="presParOf" srcId="{5D8A5A44-A609-4E34-82DF-BCA0D01C6772}" destId="{0B974199-848E-4CDB-8422-1CF922EE0EA0}" srcOrd="4" destOrd="0" presId="urn:microsoft.com/office/officeart/2018/5/layout/IconCircleLabelList"/>
    <dgm:cxn modelId="{3BC89AE1-190A-495E-BEA3-5971F04DEBC4}" type="presParOf" srcId="{0B974199-848E-4CDB-8422-1CF922EE0EA0}" destId="{77B53FB6-970E-4FC8-8203-49042283D6AA}" srcOrd="0" destOrd="0" presId="urn:microsoft.com/office/officeart/2018/5/layout/IconCircleLabelList"/>
    <dgm:cxn modelId="{2B7FAC1B-330C-48E7-B6DF-A883293D617C}" type="presParOf" srcId="{0B974199-848E-4CDB-8422-1CF922EE0EA0}" destId="{95966FAB-5B90-4454-A2DD-93DF2F6BFFBE}" srcOrd="1" destOrd="0" presId="urn:microsoft.com/office/officeart/2018/5/layout/IconCircleLabelList"/>
    <dgm:cxn modelId="{1E683015-CEE4-43CE-9DDC-D0DF999D7F69}" type="presParOf" srcId="{0B974199-848E-4CDB-8422-1CF922EE0EA0}" destId="{B32E54A9-3AE7-4D2A-8C9C-FDEF57ABE028}" srcOrd="2" destOrd="0" presId="urn:microsoft.com/office/officeart/2018/5/layout/IconCircleLabelList"/>
    <dgm:cxn modelId="{EB26CEAC-CCB3-4A36-917D-3D17EC7FFF94}" type="presParOf" srcId="{0B974199-848E-4CDB-8422-1CF922EE0EA0}" destId="{AA04E912-D24C-4076-B3B6-726185DC1A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9FEAC-868A-416C-8E54-2A04CA908F00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D4A25CC-C286-4BA8-8950-2EC41534D1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Projektplan</a:t>
          </a:r>
        </a:p>
      </dgm:t>
    </dgm:pt>
    <dgm:pt modelId="{E47903F3-40F3-4669-91E7-35F998746DEE}" type="parTrans" cxnId="{AAA27792-A5CD-4A75-A538-6F6A35F99A8F}">
      <dgm:prSet/>
      <dgm:spPr/>
      <dgm:t>
        <a:bodyPr/>
        <a:lstStyle/>
        <a:p>
          <a:endParaRPr lang="en-US"/>
        </a:p>
      </dgm:t>
    </dgm:pt>
    <dgm:pt modelId="{757C6338-6ACB-445E-AF39-AD725D08C35F}" type="sibTrans" cxnId="{AAA27792-A5CD-4A75-A538-6F6A35F99A8F}">
      <dgm:prSet/>
      <dgm:spPr/>
      <dgm:t>
        <a:bodyPr/>
        <a:lstStyle/>
        <a:p>
          <a:endParaRPr lang="en-US"/>
        </a:p>
      </dgm:t>
    </dgm:pt>
    <dgm:pt modelId="{B5B5BE74-0DAC-446E-9D33-1705CD143C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Aktueller Stand </a:t>
          </a:r>
          <a:endParaRPr lang="en-US"/>
        </a:p>
      </dgm:t>
    </dgm:pt>
    <dgm:pt modelId="{75F0B32F-3797-4784-9931-879E68F40899}" type="parTrans" cxnId="{168C318D-EB75-403F-ABC1-3BFAE9DF2F96}">
      <dgm:prSet/>
      <dgm:spPr/>
      <dgm:t>
        <a:bodyPr/>
        <a:lstStyle/>
        <a:p>
          <a:endParaRPr lang="en-US"/>
        </a:p>
      </dgm:t>
    </dgm:pt>
    <dgm:pt modelId="{B222C96D-58B4-46A3-ABE4-48B561EABC6D}" type="sibTrans" cxnId="{168C318D-EB75-403F-ABC1-3BFAE9DF2F96}">
      <dgm:prSet/>
      <dgm:spPr/>
      <dgm:t>
        <a:bodyPr/>
        <a:lstStyle/>
        <a:p>
          <a:endParaRPr lang="en-US"/>
        </a:p>
      </dgm:t>
    </dgm:pt>
    <dgm:pt modelId="{87B8E34F-63B7-4276-BFDE-35AD32E29B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Weitere Planung</a:t>
          </a:r>
          <a:endParaRPr lang="en-US"/>
        </a:p>
      </dgm:t>
    </dgm:pt>
    <dgm:pt modelId="{4CD1352D-97A3-40BC-B79B-8D7AEBFFC185}" type="parTrans" cxnId="{FE4FA6F3-6AB3-4A65-88DB-FF5AD30FF036}">
      <dgm:prSet/>
      <dgm:spPr/>
      <dgm:t>
        <a:bodyPr/>
        <a:lstStyle/>
        <a:p>
          <a:endParaRPr lang="en-US"/>
        </a:p>
      </dgm:t>
    </dgm:pt>
    <dgm:pt modelId="{87255B84-D9C4-4EB3-9849-7731B1C7445F}" type="sibTrans" cxnId="{FE4FA6F3-6AB3-4A65-88DB-FF5AD30FF036}">
      <dgm:prSet/>
      <dgm:spPr/>
      <dgm:t>
        <a:bodyPr/>
        <a:lstStyle/>
        <a:p>
          <a:endParaRPr lang="en-US"/>
        </a:p>
      </dgm:t>
    </dgm:pt>
    <dgm:pt modelId="{5D8A5A44-A609-4E34-82DF-BCA0D01C6772}" type="pres">
      <dgm:prSet presAssocID="{53D9FEAC-868A-416C-8E54-2A04CA908F00}" presName="root" presStyleCnt="0">
        <dgm:presLayoutVars>
          <dgm:dir/>
          <dgm:resizeHandles val="exact"/>
        </dgm:presLayoutVars>
      </dgm:prSet>
      <dgm:spPr/>
    </dgm:pt>
    <dgm:pt modelId="{228D7578-522A-48F3-9ADF-247634040D64}" type="pres">
      <dgm:prSet presAssocID="{5D4A25CC-C286-4BA8-8950-2EC41534D1CD}" presName="compNode" presStyleCnt="0"/>
      <dgm:spPr/>
    </dgm:pt>
    <dgm:pt modelId="{F1A0DF4E-2AAF-44B5-9313-A4026B91E64B}" type="pres">
      <dgm:prSet presAssocID="{5D4A25CC-C286-4BA8-8950-2EC41534D1CD}" presName="iconBgRect" presStyleLbl="bgShp" presStyleIdx="0" presStyleCnt="3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D653B658-4DAD-4FB7-818F-CBE4F61D7192}" type="pres">
      <dgm:prSet presAssocID="{5D4A25CC-C286-4BA8-8950-2EC41534D1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D2FC823-751E-44DE-A556-A59ACAA33E2B}" type="pres">
      <dgm:prSet presAssocID="{5D4A25CC-C286-4BA8-8950-2EC41534D1CD}" presName="spaceRect" presStyleCnt="0"/>
      <dgm:spPr/>
    </dgm:pt>
    <dgm:pt modelId="{9349903C-EEC5-4C5B-AE10-C1F0B0EBA6AE}" type="pres">
      <dgm:prSet presAssocID="{5D4A25CC-C286-4BA8-8950-2EC41534D1CD}" presName="textRect" presStyleLbl="revTx" presStyleIdx="0" presStyleCnt="3">
        <dgm:presLayoutVars>
          <dgm:chMax val="1"/>
          <dgm:chPref val="1"/>
        </dgm:presLayoutVars>
      </dgm:prSet>
      <dgm:spPr/>
    </dgm:pt>
    <dgm:pt modelId="{1364E15E-76C9-44B5-B273-F3FC8E581B53}" type="pres">
      <dgm:prSet presAssocID="{757C6338-6ACB-445E-AF39-AD725D08C35F}" presName="sibTrans" presStyleCnt="0"/>
      <dgm:spPr/>
    </dgm:pt>
    <dgm:pt modelId="{E308FF04-1374-4E36-88A3-3CCBAC55804A}" type="pres">
      <dgm:prSet presAssocID="{B5B5BE74-0DAC-446E-9D33-1705CD143C34}" presName="compNode" presStyleCnt="0"/>
      <dgm:spPr/>
    </dgm:pt>
    <dgm:pt modelId="{57FF1A2F-D0D0-4DC8-BDDF-32CBD6F0CF41}" type="pres">
      <dgm:prSet presAssocID="{B5B5BE74-0DAC-446E-9D33-1705CD143C34}" presName="iconBgRect" presStyleLbl="bgShp" presStyleIdx="1" presStyleCnt="3"/>
      <dgm:spPr/>
    </dgm:pt>
    <dgm:pt modelId="{50837798-D590-425A-B44A-01EE63F8F0F5}" type="pres">
      <dgm:prSet presAssocID="{B5B5BE74-0DAC-446E-9D33-1705CD143C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F141AD-D7D9-4799-A266-FEC59E8AD772}" type="pres">
      <dgm:prSet presAssocID="{B5B5BE74-0DAC-446E-9D33-1705CD143C34}" presName="spaceRect" presStyleCnt="0"/>
      <dgm:spPr/>
    </dgm:pt>
    <dgm:pt modelId="{133342B5-10B7-453E-8CAB-3C0C2A6C698E}" type="pres">
      <dgm:prSet presAssocID="{B5B5BE74-0DAC-446E-9D33-1705CD143C34}" presName="textRect" presStyleLbl="revTx" presStyleIdx="1" presStyleCnt="3">
        <dgm:presLayoutVars>
          <dgm:chMax val="1"/>
          <dgm:chPref val="1"/>
        </dgm:presLayoutVars>
      </dgm:prSet>
      <dgm:spPr/>
    </dgm:pt>
    <dgm:pt modelId="{2B8714FC-940D-47D5-A7E8-9B684B9DAB86}" type="pres">
      <dgm:prSet presAssocID="{B222C96D-58B4-46A3-ABE4-48B561EABC6D}" presName="sibTrans" presStyleCnt="0"/>
      <dgm:spPr/>
    </dgm:pt>
    <dgm:pt modelId="{0B974199-848E-4CDB-8422-1CF922EE0EA0}" type="pres">
      <dgm:prSet presAssocID="{87B8E34F-63B7-4276-BFDE-35AD32E29BB5}" presName="compNode" presStyleCnt="0"/>
      <dgm:spPr/>
    </dgm:pt>
    <dgm:pt modelId="{77B53FB6-970E-4FC8-8203-49042283D6AA}" type="pres">
      <dgm:prSet presAssocID="{87B8E34F-63B7-4276-BFDE-35AD32E29BB5}" presName="iconBgRect" presStyleLbl="bgShp" presStyleIdx="2" presStyleCnt="3"/>
      <dgm:spPr/>
    </dgm:pt>
    <dgm:pt modelId="{95966FAB-5B90-4454-A2DD-93DF2F6BFFBE}" type="pres">
      <dgm:prSet presAssocID="{87B8E34F-63B7-4276-BFDE-35AD32E29B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32E54A9-3AE7-4D2A-8C9C-FDEF57ABE028}" type="pres">
      <dgm:prSet presAssocID="{87B8E34F-63B7-4276-BFDE-35AD32E29BB5}" presName="spaceRect" presStyleCnt="0"/>
      <dgm:spPr/>
    </dgm:pt>
    <dgm:pt modelId="{AA04E912-D24C-4076-B3B6-726185DC1AA3}" type="pres">
      <dgm:prSet presAssocID="{87B8E34F-63B7-4276-BFDE-35AD32E29B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469137-3B76-4B61-AEFB-D5622442408E}" type="presOf" srcId="{53D9FEAC-868A-416C-8E54-2A04CA908F00}" destId="{5D8A5A44-A609-4E34-82DF-BCA0D01C6772}" srcOrd="0" destOrd="0" presId="urn:microsoft.com/office/officeart/2018/5/layout/IconCircleLabelList"/>
    <dgm:cxn modelId="{1AFE1A4C-6EE7-4B6A-A08D-5960178435E7}" type="presOf" srcId="{5D4A25CC-C286-4BA8-8950-2EC41534D1CD}" destId="{9349903C-EEC5-4C5B-AE10-C1F0B0EBA6AE}" srcOrd="0" destOrd="0" presId="urn:microsoft.com/office/officeart/2018/5/layout/IconCircleLabelList"/>
    <dgm:cxn modelId="{168C318D-EB75-403F-ABC1-3BFAE9DF2F96}" srcId="{53D9FEAC-868A-416C-8E54-2A04CA908F00}" destId="{B5B5BE74-0DAC-446E-9D33-1705CD143C34}" srcOrd="1" destOrd="0" parTransId="{75F0B32F-3797-4784-9931-879E68F40899}" sibTransId="{B222C96D-58B4-46A3-ABE4-48B561EABC6D}"/>
    <dgm:cxn modelId="{AAA27792-A5CD-4A75-A538-6F6A35F99A8F}" srcId="{53D9FEAC-868A-416C-8E54-2A04CA908F00}" destId="{5D4A25CC-C286-4BA8-8950-2EC41534D1CD}" srcOrd="0" destOrd="0" parTransId="{E47903F3-40F3-4669-91E7-35F998746DEE}" sibTransId="{757C6338-6ACB-445E-AF39-AD725D08C35F}"/>
    <dgm:cxn modelId="{DAF1D692-6C12-484A-BF37-E67CCEEEB088}" type="presOf" srcId="{87B8E34F-63B7-4276-BFDE-35AD32E29BB5}" destId="{AA04E912-D24C-4076-B3B6-726185DC1AA3}" srcOrd="0" destOrd="0" presId="urn:microsoft.com/office/officeart/2018/5/layout/IconCircleLabelList"/>
    <dgm:cxn modelId="{2CD239DA-FCD2-48BF-8F2E-9609E6BCFD8E}" type="presOf" srcId="{B5B5BE74-0DAC-446E-9D33-1705CD143C34}" destId="{133342B5-10B7-453E-8CAB-3C0C2A6C698E}" srcOrd="0" destOrd="0" presId="urn:microsoft.com/office/officeart/2018/5/layout/IconCircleLabelList"/>
    <dgm:cxn modelId="{FE4FA6F3-6AB3-4A65-88DB-FF5AD30FF036}" srcId="{53D9FEAC-868A-416C-8E54-2A04CA908F00}" destId="{87B8E34F-63B7-4276-BFDE-35AD32E29BB5}" srcOrd="2" destOrd="0" parTransId="{4CD1352D-97A3-40BC-B79B-8D7AEBFFC185}" sibTransId="{87255B84-D9C4-4EB3-9849-7731B1C7445F}"/>
    <dgm:cxn modelId="{BE624316-17AE-472A-8E29-BB52BAC94645}" type="presParOf" srcId="{5D8A5A44-A609-4E34-82DF-BCA0D01C6772}" destId="{228D7578-522A-48F3-9ADF-247634040D64}" srcOrd="0" destOrd="0" presId="urn:microsoft.com/office/officeart/2018/5/layout/IconCircleLabelList"/>
    <dgm:cxn modelId="{54DB30BE-73C7-4A92-B901-18E63A804123}" type="presParOf" srcId="{228D7578-522A-48F3-9ADF-247634040D64}" destId="{F1A0DF4E-2AAF-44B5-9313-A4026B91E64B}" srcOrd="0" destOrd="0" presId="urn:microsoft.com/office/officeart/2018/5/layout/IconCircleLabelList"/>
    <dgm:cxn modelId="{C2656522-BBB1-4782-B682-7BDABFC04320}" type="presParOf" srcId="{228D7578-522A-48F3-9ADF-247634040D64}" destId="{D653B658-4DAD-4FB7-818F-CBE4F61D7192}" srcOrd="1" destOrd="0" presId="urn:microsoft.com/office/officeart/2018/5/layout/IconCircleLabelList"/>
    <dgm:cxn modelId="{2E7C8D41-E2DC-437A-ABFF-B3325E324E0E}" type="presParOf" srcId="{228D7578-522A-48F3-9ADF-247634040D64}" destId="{3D2FC823-751E-44DE-A556-A59ACAA33E2B}" srcOrd="2" destOrd="0" presId="urn:microsoft.com/office/officeart/2018/5/layout/IconCircleLabelList"/>
    <dgm:cxn modelId="{9376A29A-294E-4924-BC27-15BFE1D7D733}" type="presParOf" srcId="{228D7578-522A-48F3-9ADF-247634040D64}" destId="{9349903C-EEC5-4C5B-AE10-C1F0B0EBA6AE}" srcOrd="3" destOrd="0" presId="urn:microsoft.com/office/officeart/2018/5/layout/IconCircleLabelList"/>
    <dgm:cxn modelId="{95ABCABC-0D9E-4156-ADE8-3EB9E16AFE45}" type="presParOf" srcId="{5D8A5A44-A609-4E34-82DF-BCA0D01C6772}" destId="{1364E15E-76C9-44B5-B273-F3FC8E581B53}" srcOrd="1" destOrd="0" presId="urn:microsoft.com/office/officeart/2018/5/layout/IconCircleLabelList"/>
    <dgm:cxn modelId="{7011098D-0B50-4C85-92A6-CC66A6EF6F4A}" type="presParOf" srcId="{5D8A5A44-A609-4E34-82DF-BCA0D01C6772}" destId="{E308FF04-1374-4E36-88A3-3CCBAC55804A}" srcOrd="2" destOrd="0" presId="urn:microsoft.com/office/officeart/2018/5/layout/IconCircleLabelList"/>
    <dgm:cxn modelId="{DB37710E-D235-46E8-9610-B96F79F0F13C}" type="presParOf" srcId="{E308FF04-1374-4E36-88A3-3CCBAC55804A}" destId="{57FF1A2F-D0D0-4DC8-BDDF-32CBD6F0CF41}" srcOrd="0" destOrd="0" presId="urn:microsoft.com/office/officeart/2018/5/layout/IconCircleLabelList"/>
    <dgm:cxn modelId="{8EAA1264-F3BF-4143-9D16-C37C978D5AFD}" type="presParOf" srcId="{E308FF04-1374-4E36-88A3-3CCBAC55804A}" destId="{50837798-D590-425A-B44A-01EE63F8F0F5}" srcOrd="1" destOrd="0" presId="urn:microsoft.com/office/officeart/2018/5/layout/IconCircleLabelList"/>
    <dgm:cxn modelId="{37DF78E5-E37C-4E31-9681-8F3F585359C8}" type="presParOf" srcId="{E308FF04-1374-4E36-88A3-3CCBAC55804A}" destId="{09F141AD-D7D9-4799-A266-FEC59E8AD772}" srcOrd="2" destOrd="0" presId="urn:microsoft.com/office/officeart/2018/5/layout/IconCircleLabelList"/>
    <dgm:cxn modelId="{69B03B0B-0801-448D-8236-AAFA17FC029C}" type="presParOf" srcId="{E308FF04-1374-4E36-88A3-3CCBAC55804A}" destId="{133342B5-10B7-453E-8CAB-3C0C2A6C698E}" srcOrd="3" destOrd="0" presId="urn:microsoft.com/office/officeart/2018/5/layout/IconCircleLabelList"/>
    <dgm:cxn modelId="{C98CF4C8-44A1-4C04-A449-8ECE63C3CE27}" type="presParOf" srcId="{5D8A5A44-A609-4E34-82DF-BCA0D01C6772}" destId="{2B8714FC-940D-47D5-A7E8-9B684B9DAB86}" srcOrd="3" destOrd="0" presId="urn:microsoft.com/office/officeart/2018/5/layout/IconCircleLabelList"/>
    <dgm:cxn modelId="{2D3A6262-F8FD-4F09-AF3A-619526EB320E}" type="presParOf" srcId="{5D8A5A44-A609-4E34-82DF-BCA0D01C6772}" destId="{0B974199-848E-4CDB-8422-1CF922EE0EA0}" srcOrd="4" destOrd="0" presId="urn:microsoft.com/office/officeart/2018/5/layout/IconCircleLabelList"/>
    <dgm:cxn modelId="{3BC89AE1-190A-495E-BEA3-5971F04DEBC4}" type="presParOf" srcId="{0B974199-848E-4CDB-8422-1CF922EE0EA0}" destId="{77B53FB6-970E-4FC8-8203-49042283D6AA}" srcOrd="0" destOrd="0" presId="urn:microsoft.com/office/officeart/2018/5/layout/IconCircleLabelList"/>
    <dgm:cxn modelId="{2B7FAC1B-330C-48E7-B6DF-A883293D617C}" type="presParOf" srcId="{0B974199-848E-4CDB-8422-1CF922EE0EA0}" destId="{95966FAB-5B90-4454-A2DD-93DF2F6BFFBE}" srcOrd="1" destOrd="0" presId="urn:microsoft.com/office/officeart/2018/5/layout/IconCircleLabelList"/>
    <dgm:cxn modelId="{1E683015-CEE4-43CE-9DDC-D0DF999D7F69}" type="presParOf" srcId="{0B974199-848E-4CDB-8422-1CF922EE0EA0}" destId="{B32E54A9-3AE7-4D2A-8C9C-FDEF57ABE028}" srcOrd="2" destOrd="0" presId="urn:microsoft.com/office/officeart/2018/5/layout/IconCircleLabelList"/>
    <dgm:cxn modelId="{EB26CEAC-CCB3-4A36-917D-3D17EC7FFF94}" type="presParOf" srcId="{0B974199-848E-4CDB-8422-1CF922EE0EA0}" destId="{AA04E912-D24C-4076-B3B6-726185DC1A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8B5362-00DD-486C-8C51-2C6316A4302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0195E5-0667-40ED-BF27-C38BDAF15698}">
      <dgm:prSet phldrT="[Text]"/>
      <dgm:spPr/>
      <dgm:t>
        <a:bodyPr/>
        <a:lstStyle/>
        <a:p>
          <a:r>
            <a:rPr lang="de-DE" dirty="0"/>
            <a:t>Kick-Off-Meeting</a:t>
          </a:r>
        </a:p>
      </dgm:t>
    </dgm:pt>
    <dgm:pt modelId="{BC724352-7951-48B6-A81C-02AE34F6F34D}" type="parTrans" cxnId="{B48F4792-709C-4FB1-9DD7-F4317570B9F4}">
      <dgm:prSet/>
      <dgm:spPr/>
      <dgm:t>
        <a:bodyPr/>
        <a:lstStyle/>
        <a:p>
          <a:endParaRPr lang="de-DE"/>
        </a:p>
      </dgm:t>
    </dgm:pt>
    <dgm:pt modelId="{C259F1F5-EC66-4E98-82B0-A6B190176616}" type="sibTrans" cxnId="{B48F4792-709C-4FB1-9DD7-F4317570B9F4}">
      <dgm:prSet/>
      <dgm:spPr/>
      <dgm:t>
        <a:bodyPr/>
        <a:lstStyle/>
        <a:p>
          <a:endParaRPr lang="de-DE"/>
        </a:p>
      </dgm:t>
    </dgm:pt>
    <dgm:pt modelId="{C92AADA2-8203-4D30-B05D-F92AE480D297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48CB7E22-52EA-445E-9D9E-68CE288D5C10}" type="parTrans" cxnId="{B8DE622B-7E46-45E0-AE8A-268A4118963A}">
      <dgm:prSet/>
      <dgm:spPr/>
      <dgm:t>
        <a:bodyPr/>
        <a:lstStyle/>
        <a:p>
          <a:endParaRPr lang="de-DE"/>
        </a:p>
      </dgm:t>
    </dgm:pt>
    <dgm:pt modelId="{30B63C5D-22E0-40EC-80B0-2E5E715F7DAE}" type="sibTrans" cxnId="{B8DE622B-7E46-45E0-AE8A-268A4118963A}">
      <dgm:prSet/>
      <dgm:spPr/>
      <dgm:t>
        <a:bodyPr/>
        <a:lstStyle/>
        <a:p>
          <a:endParaRPr lang="de-DE"/>
        </a:p>
      </dgm:t>
    </dgm:pt>
    <dgm:pt modelId="{ED16EE5C-BBED-4BCF-AAF3-69790226E1E3}">
      <dgm:prSet phldrT="[Text]"/>
      <dgm:spPr/>
      <dgm:t>
        <a:bodyPr/>
        <a:lstStyle/>
        <a:p>
          <a:r>
            <a:rPr lang="de-DE" dirty="0"/>
            <a:t>„Werkzeugkasten“</a:t>
          </a:r>
        </a:p>
      </dgm:t>
    </dgm:pt>
    <dgm:pt modelId="{3DBA3838-0FED-49D8-8DE6-4E647A125AFC}" type="parTrans" cxnId="{E90CC0C4-4A00-409D-BFD0-FF31DF22A80B}">
      <dgm:prSet/>
      <dgm:spPr/>
      <dgm:t>
        <a:bodyPr/>
        <a:lstStyle/>
        <a:p>
          <a:endParaRPr lang="de-DE"/>
        </a:p>
      </dgm:t>
    </dgm:pt>
    <dgm:pt modelId="{69536404-F60B-4ACE-A9A8-A8101770992B}" type="sibTrans" cxnId="{E90CC0C4-4A00-409D-BFD0-FF31DF22A80B}">
      <dgm:prSet/>
      <dgm:spPr/>
      <dgm:t>
        <a:bodyPr/>
        <a:lstStyle/>
        <a:p>
          <a:endParaRPr lang="de-DE"/>
        </a:p>
      </dgm:t>
    </dgm:pt>
    <dgm:pt modelId="{501B7C43-E35B-46F1-9D5F-B81932313B5F}">
      <dgm:prSet phldrT="[Text]"/>
      <dgm:spPr/>
      <dgm:t>
        <a:bodyPr/>
        <a:lstStyle/>
        <a:p>
          <a:r>
            <a:rPr lang="de-DE" dirty="0"/>
            <a:t>Meilenstein Meeting</a:t>
          </a:r>
        </a:p>
      </dgm:t>
    </dgm:pt>
    <dgm:pt modelId="{83B404FE-9833-48F8-A193-9B758C559051}" type="parTrans" cxnId="{8F6DAADD-89F9-4DCF-A89F-5248D8C421EF}">
      <dgm:prSet/>
      <dgm:spPr/>
      <dgm:t>
        <a:bodyPr/>
        <a:lstStyle/>
        <a:p>
          <a:endParaRPr lang="de-DE"/>
        </a:p>
      </dgm:t>
    </dgm:pt>
    <dgm:pt modelId="{B758B9D3-9F81-4AE4-8E80-7C83B62A47F7}" type="sibTrans" cxnId="{8F6DAADD-89F9-4DCF-A89F-5248D8C421EF}">
      <dgm:prSet/>
      <dgm:spPr/>
      <dgm:t>
        <a:bodyPr/>
        <a:lstStyle/>
        <a:p>
          <a:endParaRPr lang="de-DE"/>
        </a:p>
      </dgm:t>
    </dgm:pt>
    <dgm:pt modelId="{47DADC7C-F0B3-444A-971D-9902702F8665}">
      <dgm:prSet phldrT="[Text]"/>
      <dgm:spPr/>
      <dgm:t>
        <a:bodyPr/>
        <a:lstStyle/>
        <a:p>
          <a:r>
            <a:rPr lang="de-DE" dirty="0"/>
            <a:t>Implementierung</a:t>
          </a:r>
        </a:p>
      </dgm:t>
    </dgm:pt>
    <dgm:pt modelId="{76640E80-FE20-4832-A7AD-277690482834}" type="parTrans" cxnId="{39FAC41F-E564-47BD-8967-25682583CF3D}">
      <dgm:prSet/>
      <dgm:spPr/>
      <dgm:t>
        <a:bodyPr/>
        <a:lstStyle/>
        <a:p>
          <a:endParaRPr lang="de-DE"/>
        </a:p>
      </dgm:t>
    </dgm:pt>
    <dgm:pt modelId="{238CE521-2BDE-4821-B4EA-AAE72C2CF1CA}" type="sibTrans" cxnId="{39FAC41F-E564-47BD-8967-25682583CF3D}">
      <dgm:prSet/>
      <dgm:spPr/>
      <dgm:t>
        <a:bodyPr/>
        <a:lstStyle/>
        <a:p>
          <a:endParaRPr lang="de-DE"/>
        </a:p>
      </dgm:t>
    </dgm:pt>
    <dgm:pt modelId="{3DA1D6D8-1D5C-4D13-A21C-E47B4FEFFAC8}">
      <dgm:prSet phldrT="[Text]"/>
      <dgm:spPr/>
      <dgm:t>
        <a:bodyPr/>
        <a:lstStyle/>
        <a:p>
          <a:r>
            <a:rPr lang="de-DE" dirty="0"/>
            <a:t>Kommentieren</a:t>
          </a:r>
        </a:p>
      </dgm:t>
    </dgm:pt>
    <dgm:pt modelId="{DE24A67D-EF84-401C-A470-E83B3731FED9}" type="parTrans" cxnId="{FDE7590A-241C-42CA-A328-1CE82A60C447}">
      <dgm:prSet/>
      <dgm:spPr/>
      <dgm:t>
        <a:bodyPr/>
        <a:lstStyle/>
        <a:p>
          <a:endParaRPr lang="de-DE"/>
        </a:p>
      </dgm:t>
    </dgm:pt>
    <dgm:pt modelId="{CF6C7CD7-9A90-4D7C-B466-28505BB20FF1}" type="sibTrans" cxnId="{FDE7590A-241C-42CA-A328-1CE82A60C447}">
      <dgm:prSet/>
      <dgm:spPr/>
      <dgm:t>
        <a:bodyPr/>
        <a:lstStyle/>
        <a:p>
          <a:endParaRPr lang="de-DE"/>
        </a:p>
      </dgm:t>
    </dgm:pt>
    <dgm:pt modelId="{E05C4566-5BEE-4DE6-997F-BB2984ADF00F}">
      <dgm:prSet phldrT="[Text]"/>
      <dgm:spPr/>
      <dgm:t>
        <a:bodyPr/>
        <a:lstStyle/>
        <a:p>
          <a:r>
            <a:rPr lang="de-DE" dirty="0"/>
            <a:t>Pilotierung</a:t>
          </a:r>
        </a:p>
      </dgm:t>
    </dgm:pt>
    <dgm:pt modelId="{235FF424-8E23-43AD-A0CF-057E26E05E91}" type="parTrans" cxnId="{754A1635-EB2F-4E2E-9BAC-F909D455D18A}">
      <dgm:prSet/>
      <dgm:spPr/>
      <dgm:t>
        <a:bodyPr/>
        <a:lstStyle/>
        <a:p>
          <a:endParaRPr lang="de-DE"/>
        </a:p>
      </dgm:t>
    </dgm:pt>
    <dgm:pt modelId="{4C5B0A92-4107-47B3-AA76-C2EF80502CB9}" type="sibTrans" cxnId="{754A1635-EB2F-4E2E-9BAC-F909D455D18A}">
      <dgm:prSet/>
      <dgm:spPr/>
      <dgm:t>
        <a:bodyPr/>
        <a:lstStyle/>
        <a:p>
          <a:endParaRPr lang="de-DE"/>
        </a:p>
      </dgm:t>
    </dgm:pt>
    <dgm:pt modelId="{CE5E499F-A2F3-4F69-82E8-A770F3709801}">
      <dgm:prSet phldrT="[Text]"/>
      <dgm:spPr/>
      <dgm:t>
        <a:bodyPr/>
        <a:lstStyle/>
        <a:p>
          <a:r>
            <a:rPr lang="de-DE" dirty="0"/>
            <a:t>Rollout/Präsentation</a:t>
          </a:r>
        </a:p>
      </dgm:t>
    </dgm:pt>
    <dgm:pt modelId="{4EF57816-B719-4010-89BE-065235D51249}" type="parTrans" cxnId="{E44D89C7-4510-4B7A-B131-E177BAFEDDBA}">
      <dgm:prSet/>
      <dgm:spPr/>
      <dgm:t>
        <a:bodyPr/>
        <a:lstStyle/>
        <a:p>
          <a:endParaRPr lang="de-DE"/>
        </a:p>
      </dgm:t>
    </dgm:pt>
    <dgm:pt modelId="{5DCAEF91-B875-4E42-B41F-D8162E6BA837}" type="sibTrans" cxnId="{E44D89C7-4510-4B7A-B131-E177BAFEDDBA}">
      <dgm:prSet/>
      <dgm:spPr/>
      <dgm:t>
        <a:bodyPr/>
        <a:lstStyle/>
        <a:p>
          <a:endParaRPr lang="de-DE"/>
        </a:p>
      </dgm:t>
    </dgm:pt>
    <dgm:pt modelId="{DAC0DA18-F28D-488C-9B41-1E54042655F8}" type="pres">
      <dgm:prSet presAssocID="{768B5362-00DD-486C-8C51-2C6316A43027}" presName="Name0" presStyleCnt="0">
        <dgm:presLayoutVars>
          <dgm:dir/>
          <dgm:resizeHandles/>
        </dgm:presLayoutVars>
      </dgm:prSet>
      <dgm:spPr/>
    </dgm:pt>
    <dgm:pt modelId="{A9DF7E75-9366-4D18-B379-A32CF4F85384}" type="pres">
      <dgm:prSet presAssocID="{D20195E5-0667-40ED-BF27-C38BDAF15698}" presName="compNode" presStyleCnt="0"/>
      <dgm:spPr/>
    </dgm:pt>
    <dgm:pt modelId="{9ECE8791-406D-44BD-90F6-E5E7835E3897}" type="pres">
      <dgm:prSet presAssocID="{D20195E5-0667-40ED-BF27-C38BDAF15698}" presName="dummyConnPt" presStyleCnt="0"/>
      <dgm:spPr/>
    </dgm:pt>
    <dgm:pt modelId="{48F82E47-B8B1-4A29-B633-26017BAF76CF}" type="pres">
      <dgm:prSet presAssocID="{D20195E5-0667-40ED-BF27-C38BDAF15698}" presName="node" presStyleLbl="node1" presStyleIdx="0" presStyleCnt="8">
        <dgm:presLayoutVars>
          <dgm:bulletEnabled val="1"/>
        </dgm:presLayoutVars>
      </dgm:prSet>
      <dgm:spPr/>
    </dgm:pt>
    <dgm:pt modelId="{0D2A7249-12EF-4DDD-9D67-2CDD7EDEF262}" type="pres">
      <dgm:prSet presAssocID="{C259F1F5-EC66-4E98-82B0-A6B190176616}" presName="sibTrans" presStyleLbl="bgSibTrans2D1" presStyleIdx="0" presStyleCnt="7"/>
      <dgm:spPr/>
    </dgm:pt>
    <dgm:pt modelId="{F06A0D7B-1C9A-464E-AC82-3003B3ED9CA9}" type="pres">
      <dgm:prSet presAssocID="{C92AADA2-8203-4D30-B05D-F92AE480D297}" presName="compNode" presStyleCnt="0"/>
      <dgm:spPr/>
    </dgm:pt>
    <dgm:pt modelId="{61D78148-2219-448A-8A57-2E83C9FF440E}" type="pres">
      <dgm:prSet presAssocID="{C92AADA2-8203-4D30-B05D-F92AE480D297}" presName="dummyConnPt" presStyleCnt="0"/>
      <dgm:spPr/>
    </dgm:pt>
    <dgm:pt modelId="{F106C495-1E28-4832-AD66-30CA30285EB0}" type="pres">
      <dgm:prSet presAssocID="{C92AADA2-8203-4D30-B05D-F92AE480D297}" presName="node" presStyleLbl="node1" presStyleIdx="1" presStyleCnt="8">
        <dgm:presLayoutVars>
          <dgm:bulletEnabled val="1"/>
        </dgm:presLayoutVars>
      </dgm:prSet>
      <dgm:spPr/>
    </dgm:pt>
    <dgm:pt modelId="{6E918DBB-C7DE-4395-8BA8-258884C0186E}" type="pres">
      <dgm:prSet presAssocID="{30B63C5D-22E0-40EC-80B0-2E5E715F7DAE}" presName="sibTrans" presStyleLbl="bgSibTrans2D1" presStyleIdx="1" presStyleCnt="7"/>
      <dgm:spPr/>
    </dgm:pt>
    <dgm:pt modelId="{2D2B3899-8F7F-457A-9F76-6C9CE93F6386}" type="pres">
      <dgm:prSet presAssocID="{ED16EE5C-BBED-4BCF-AAF3-69790226E1E3}" presName="compNode" presStyleCnt="0"/>
      <dgm:spPr/>
    </dgm:pt>
    <dgm:pt modelId="{03840E0F-4475-43EA-BC67-FB9014AB6CE7}" type="pres">
      <dgm:prSet presAssocID="{ED16EE5C-BBED-4BCF-AAF3-69790226E1E3}" presName="dummyConnPt" presStyleCnt="0"/>
      <dgm:spPr/>
    </dgm:pt>
    <dgm:pt modelId="{68D87E5C-1CE4-42C7-98C4-F1D948F1F9B0}" type="pres">
      <dgm:prSet presAssocID="{ED16EE5C-BBED-4BCF-AAF3-69790226E1E3}" presName="node" presStyleLbl="node1" presStyleIdx="2" presStyleCnt="8">
        <dgm:presLayoutVars>
          <dgm:bulletEnabled val="1"/>
        </dgm:presLayoutVars>
      </dgm:prSet>
      <dgm:spPr/>
    </dgm:pt>
    <dgm:pt modelId="{74873440-F7F9-4ADC-8D63-F87C407E4759}" type="pres">
      <dgm:prSet presAssocID="{69536404-F60B-4ACE-A9A8-A8101770992B}" presName="sibTrans" presStyleLbl="bgSibTrans2D1" presStyleIdx="2" presStyleCnt="7"/>
      <dgm:spPr/>
    </dgm:pt>
    <dgm:pt modelId="{4A937BCB-6794-4B7D-9C78-A8ABAA8D9C06}" type="pres">
      <dgm:prSet presAssocID="{501B7C43-E35B-46F1-9D5F-B81932313B5F}" presName="compNode" presStyleCnt="0"/>
      <dgm:spPr/>
    </dgm:pt>
    <dgm:pt modelId="{7D65196F-48E4-4234-B24B-E3ADAE2FDF84}" type="pres">
      <dgm:prSet presAssocID="{501B7C43-E35B-46F1-9D5F-B81932313B5F}" presName="dummyConnPt" presStyleCnt="0"/>
      <dgm:spPr/>
    </dgm:pt>
    <dgm:pt modelId="{09D49A4A-37A0-45C0-B8C6-9387E64DAD75}" type="pres">
      <dgm:prSet presAssocID="{501B7C43-E35B-46F1-9D5F-B81932313B5F}" presName="node" presStyleLbl="node1" presStyleIdx="3" presStyleCnt="8">
        <dgm:presLayoutVars>
          <dgm:bulletEnabled val="1"/>
        </dgm:presLayoutVars>
      </dgm:prSet>
      <dgm:spPr/>
    </dgm:pt>
    <dgm:pt modelId="{86D697DA-89F6-47B9-B47A-D53C71D40616}" type="pres">
      <dgm:prSet presAssocID="{B758B9D3-9F81-4AE4-8E80-7C83B62A47F7}" presName="sibTrans" presStyleLbl="bgSibTrans2D1" presStyleIdx="3" presStyleCnt="7"/>
      <dgm:spPr/>
    </dgm:pt>
    <dgm:pt modelId="{787B66A3-3142-4B7E-B6F8-9CADCDC48ECF}" type="pres">
      <dgm:prSet presAssocID="{47DADC7C-F0B3-444A-971D-9902702F8665}" presName="compNode" presStyleCnt="0"/>
      <dgm:spPr/>
    </dgm:pt>
    <dgm:pt modelId="{38BDDAA9-CCD9-401E-AF6E-267BAFADD8DC}" type="pres">
      <dgm:prSet presAssocID="{47DADC7C-F0B3-444A-971D-9902702F8665}" presName="dummyConnPt" presStyleCnt="0"/>
      <dgm:spPr/>
    </dgm:pt>
    <dgm:pt modelId="{9853DEA4-AD27-4766-A382-3235E0CF703C}" type="pres">
      <dgm:prSet presAssocID="{47DADC7C-F0B3-444A-971D-9902702F8665}" presName="node" presStyleLbl="node1" presStyleIdx="4" presStyleCnt="8">
        <dgm:presLayoutVars>
          <dgm:bulletEnabled val="1"/>
        </dgm:presLayoutVars>
      </dgm:prSet>
      <dgm:spPr/>
    </dgm:pt>
    <dgm:pt modelId="{3D3CE73B-5679-4492-B712-AFE30384CD0F}" type="pres">
      <dgm:prSet presAssocID="{238CE521-2BDE-4821-B4EA-AAE72C2CF1CA}" presName="sibTrans" presStyleLbl="bgSibTrans2D1" presStyleIdx="4" presStyleCnt="7"/>
      <dgm:spPr/>
    </dgm:pt>
    <dgm:pt modelId="{1EE3DFE6-4E94-4F1D-A5ED-F2375F9AC1C8}" type="pres">
      <dgm:prSet presAssocID="{3DA1D6D8-1D5C-4D13-A21C-E47B4FEFFAC8}" presName="compNode" presStyleCnt="0"/>
      <dgm:spPr/>
    </dgm:pt>
    <dgm:pt modelId="{8524270C-D954-4F0E-BFC9-DC941340BBD3}" type="pres">
      <dgm:prSet presAssocID="{3DA1D6D8-1D5C-4D13-A21C-E47B4FEFFAC8}" presName="dummyConnPt" presStyleCnt="0"/>
      <dgm:spPr/>
    </dgm:pt>
    <dgm:pt modelId="{0C23D23F-C2E3-4F26-94F4-8B8F7B77CC02}" type="pres">
      <dgm:prSet presAssocID="{3DA1D6D8-1D5C-4D13-A21C-E47B4FEFFAC8}" presName="node" presStyleLbl="node1" presStyleIdx="5" presStyleCnt="8">
        <dgm:presLayoutVars>
          <dgm:bulletEnabled val="1"/>
        </dgm:presLayoutVars>
      </dgm:prSet>
      <dgm:spPr/>
    </dgm:pt>
    <dgm:pt modelId="{F245A6E0-CDBC-4A81-B122-C79D269E53FC}" type="pres">
      <dgm:prSet presAssocID="{CF6C7CD7-9A90-4D7C-B466-28505BB20FF1}" presName="sibTrans" presStyleLbl="bgSibTrans2D1" presStyleIdx="5" presStyleCnt="7"/>
      <dgm:spPr/>
    </dgm:pt>
    <dgm:pt modelId="{9B7E48F1-ED30-4017-91CC-A697BF876399}" type="pres">
      <dgm:prSet presAssocID="{E05C4566-5BEE-4DE6-997F-BB2984ADF00F}" presName="compNode" presStyleCnt="0"/>
      <dgm:spPr/>
    </dgm:pt>
    <dgm:pt modelId="{73EC7738-C4F9-4D76-BC48-2F4E58FA5DA4}" type="pres">
      <dgm:prSet presAssocID="{E05C4566-5BEE-4DE6-997F-BB2984ADF00F}" presName="dummyConnPt" presStyleCnt="0"/>
      <dgm:spPr/>
    </dgm:pt>
    <dgm:pt modelId="{F94AAEFF-2BC8-455D-B493-3733DB21A21E}" type="pres">
      <dgm:prSet presAssocID="{E05C4566-5BEE-4DE6-997F-BB2984ADF00F}" presName="node" presStyleLbl="node1" presStyleIdx="6" presStyleCnt="8">
        <dgm:presLayoutVars>
          <dgm:bulletEnabled val="1"/>
        </dgm:presLayoutVars>
      </dgm:prSet>
      <dgm:spPr/>
    </dgm:pt>
    <dgm:pt modelId="{F8C9E819-6743-470C-AD18-2FF819DBABEB}" type="pres">
      <dgm:prSet presAssocID="{4C5B0A92-4107-47B3-AA76-C2EF80502CB9}" presName="sibTrans" presStyleLbl="bgSibTrans2D1" presStyleIdx="6" presStyleCnt="7"/>
      <dgm:spPr/>
    </dgm:pt>
    <dgm:pt modelId="{4919F187-9C58-417E-9D05-B78B3DD3CF5E}" type="pres">
      <dgm:prSet presAssocID="{CE5E499F-A2F3-4F69-82E8-A770F3709801}" presName="compNode" presStyleCnt="0"/>
      <dgm:spPr/>
    </dgm:pt>
    <dgm:pt modelId="{A6E4F46B-B92C-41BD-88B6-D30945A7BC75}" type="pres">
      <dgm:prSet presAssocID="{CE5E499F-A2F3-4F69-82E8-A770F3709801}" presName="dummyConnPt" presStyleCnt="0"/>
      <dgm:spPr/>
    </dgm:pt>
    <dgm:pt modelId="{EFF5E5DA-7F0F-4E41-94C8-2DCAF9FE6DCC}" type="pres">
      <dgm:prSet presAssocID="{CE5E499F-A2F3-4F69-82E8-A770F3709801}" presName="node" presStyleLbl="node1" presStyleIdx="7" presStyleCnt="8">
        <dgm:presLayoutVars>
          <dgm:bulletEnabled val="1"/>
        </dgm:presLayoutVars>
      </dgm:prSet>
      <dgm:spPr/>
    </dgm:pt>
  </dgm:ptLst>
  <dgm:cxnLst>
    <dgm:cxn modelId="{94896300-6A1A-41E2-BBFE-AEE5306E037C}" type="presOf" srcId="{CF6C7CD7-9A90-4D7C-B466-28505BB20FF1}" destId="{F245A6E0-CDBC-4A81-B122-C79D269E53FC}" srcOrd="0" destOrd="0" presId="urn:microsoft.com/office/officeart/2005/8/layout/bProcess4"/>
    <dgm:cxn modelId="{FDE7590A-241C-42CA-A328-1CE82A60C447}" srcId="{768B5362-00DD-486C-8C51-2C6316A43027}" destId="{3DA1D6D8-1D5C-4D13-A21C-E47B4FEFFAC8}" srcOrd="5" destOrd="0" parTransId="{DE24A67D-EF84-401C-A470-E83B3731FED9}" sibTransId="{CF6C7CD7-9A90-4D7C-B466-28505BB20FF1}"/>
    <dgm:cxn modelId="{23B7611B-E4A3-47FD-BC1D-B5594AAFD0C7}" type="presOf" srcId="{47DADC7C-F0B3-444A-971D-9902702F8665}" destId="{9853DEA4-AD27-4766-A382-3235E0CF703C}" srcOrd="0" destOrd="0" presId="urn:microsoft.com/office/officeart/2005/8/layout/bProcess4"/>
    <dgm:cxn modelId="{39FAC41F-E564-47BD-8967-25682583CF3D}" srcId="{768B5362-00DD-486C-8C51-2C6316A43027}" destId="{47DADC7C-F0B3-444A-971D-9902702F8665}" srcOrd="4" destOrd="0" parTransId="{76640E80-FE20-4832-A7AD-277690482834}" sibTransId="{238CE521-2BDE-4821-B4EA-AAE72C2CF1CA}"/>
    <dgm:cxn modelId="{B8DE622B-7E46-45E0-AE8A-268A4118963A}" srcId="{768B5362-00DD-486C-8C51-2C6316A43027}" destId="{C92AADA2-8203-4D30-B05D-F92AE480D297}" srcOrd="1" destOrd="0" parTransId="{48CB7E22-52EA-445E-9D9E-68CE288D5C10}" sibTransId="{30B63C5D-22E0-40EC-80B0-2E5E715F7DAE}"/>
    <dgm:cxn modelId="{244A7A30-5C33-46C5-B00F-4776AB40EA08}" type="presOf" srcId="{E05C4566-5BEE-4DE6-997F-BB2984ADF00F}" destId="{F94AAEFF-2BC8-455D-B493-3733DB21A21E}" srcOrd="0" destOrd="0" presId="urn:microsoft.com/office/officeart/2005/8/layout/bProcess4"/>
    <dgm:cxn modelId="{754A1635-EB2F-4E2E-9BAC-F909D455D18A}" srcId="{768B5362-00DD-486C-8C51-2C6316A43027}" destId="{E05C4566-5BEE-4DE6-997F-BB2984ADF00F}" srcOrd="6" destOrd="0" parTransId="{235FF424-8E23-43AD-A0CF-057E26E05E91}" sibTransId="{4C5B0A92-4107-47B3-AA76-C2EF80502CB9}"/>
    <dgm:cxn modelId="{081E0563-D7B6-452E-8DB1-9F6866143ABB}" type="presOf" srcId="{30B63C5D-22E0-40EC-80B0-2E5E715F7DAE}" destId="{6E918DBB-C7DE-4395-8BA8-258884C0186E}" srcOrd="0" destOrd="0" presId="urn:microsoft.com/office/officeart/2005/8/layout/bProcess4"/>
    <dgm:cxn modelId="{3D42034F-9F5E-444F-BF65-E79DCE75026C}" type="presOf" srcId="{C92AADA2-8203-4D30-B05D-F92AE480D297}" destId="{F106C495-1E28-4832-AD66-30CA30285EB0}" srcOrd="0" destOrd="0" presId="urn:microsoft.com/office/officeart/2005/8/layout/bProcess4"/>
    <dgm:cxn modelId="{4805DD83-8864-42FC-8967-A5D2E8FE18A0}" type="presOf" srcId="{768B5362-00DD-486C-8C51-2C6316A43027}" destId="{DAC0DA18-F28D-488C-9B41-1E54042655F8}" srcOrd="0" destOrd="0" presId="urn:microsoft.com/office/officeart/2005/8/layout/bProcess4"/>
    <dgm:cxn modelId="{17E5FC8A-9463-42E8-A68A-65F243EC096D}" type="presOf" srcId="{4C5B0A92-4107-47B3-AA76-C2EF80502CB9}" destId="{F8C9E819-6743-470C-AD18-2FF819DBABEB}" srcOrd="0" destOrd="0" presId="urn:microsoft.com/office/officeart/2005/8/layout/bProcess4"/>
    <dgm:cxn modelId="{B48F4792-709C-4FB1-9DD7-F4317570B9F4}" srcId="{768B5362-00DD-486C-8C51-2C6316A43027}" destId="{D20195E5-0667-40ED-BF27-C38BDAF15698}" srcOrd="0" destOrd="0" parTransId="{BC724352-7951-48B6-A81C-02AE34F6F34D}" sibTransId="{C259F1F5-EC66-4E98-82B0-A6B190176616}"/>
    <dgm:cxn modelId="{167EDF9D-14C1-45F6-810D-910106420867}" type="presOf" srcId="{69536404-F60B-4ACE-A9A8-A8101770992B}" destId="{74873440-F7F9-4ADC-8D63-F87C407E4759}" srcOrd="0" destOrd="0" presId="urn:microsoft.com/office/officeart/2005/8/layout/bProcess4"/>
    <dgm:cxn modelId="{47616C9F-95E9-4F1D-9069-D82296BB3C3B}" type="presOf" srcId="{3DA1D6D8-1D5C-4D13-A21C-E47B4FEFFAC8}" destId="{0C23D23F-C2E3-4F26-94F4-8B8F7B77CC02}" srcOrd="0" destOrd="0" presId="urn:microsoft.com/office/officeart/2005/8/layout/bProcess4"/>
    <dgm:cxn modelId="{533340A4-E791-4A6D-8A0C-0D6CBE28F1EC}" type="presOf" srcId="{238CE521-2BDE-4821-B4EA-AAE72C2CF1CA}" destId="{3D3CE73B-5679-4492-B712-AFE30384CD0F}" srcOrd="0" destOrd="0" presId="urn:microsoft.com/office/officeart/2005/8/layout/bProcess4"/>
    <dgm:cxn modelId="{7B4888BB-3056-4FCE-8195-57F7A8F1B39D}" type="presOf" srcId="{CE5E499F-A2F3-4F69-82E8-A770F3709801}" destId="{EFF5E5DA-7F0F-4E41-94C8-2DCAF9FE6DCC}" srcOrd="0" destOrd="0" presId="urn:microsoft.com/office/officeart/2005/8/layout/bProcess4"/>
    <dgm:cxn modelId="{BA8BC9BD-B45D-4328-9019-A6E9A8F7FC14}" type="presOf" srcId="{D20195E5-0667-40ED-BF27-C38BDAF15698}" destId="{48F82E47-B8B1-4A29-B633-26017BAF76CF}" srcOrd="0" destOrd="0" presId="urn:microsoft.com/office/officeart/2005/8/layout/bProcess4"/>
    <dgm:cxn modelId="{E90CC0C4-4A00-409D-BFD0-FF31DF22A80B}" srcId="{768B5362-00DD-486C-8C51-2C6316A43027}" destId="{ED16EE5C-BBED-4BCF-AAF3-69790226E1E3}" srcOrd="2" destOrd="0" parTransId="{3DBA3838-0FED-49D8-8DE6-4E647A125AFC}" sibTransId="{69536404-F60B-4ACE-A9A8-A8101770992B}"/>
    <dgm:cxn modelId="{B6C211C7-3C9B-4CE0-AF15-10DD35BBFCE3}" type="presOf" srcId="{ED16EE5C-BBED-4BCF-AAF3-69790226E1E3}" destId="{68D87E5C-1CE4-42C7-98C4-F1D948F1F9B0}" srcOrd="0" destOrd="0" presId="urn:microsoft.com/office/officeart/2005/8/layout/bProcess4"/>
    <dgm:cxn modelId="{E44D89C7-4510-4B7A-B131-E177BAFEDDBA}" srcId="{768B5362-00DD-486C-8C51-2C6316A43027}" destId="{CE5E499F-A2F3-4F69-82E8-A770F3709801}" srcOrd="7" destOrd="0" parTransId="{4EF57816-B719-4010-89BE-065235D51249}" sibTransId="{5DCAEF91-B875-4E42-B41F-D8162E6BA837}"/>
    <dgm:cxn modelId="{8F6DAADD-89F9-4DCF-A89F-5248D8C421EF}" srcId="{768B5362-00DD-486C-8C51-2C6316A43027}" destId="{501B7C43-E35B-46F1-9D5F-B81932313B5F}" srcOrd="3" destOrd="0" parTransId="{83B404FE-9833-48F8-A193-9B758C559051}" sibTransId="{B758B9D3-9F81-4AE4-8E80-7C83B62A47F7}"/>
    <dgm:cxn modelId="{6F1DEDE2-2EE0-45EF-8B12-28D218EDBC08}" type="presOf" srcId="{B758B9D3-9F81-4AE4-8E80-7C83B62A47F7}" destId="{86D697DA-89F6-47B9-B47A-D53C71D40616}" srcOrd="0" destOrd="0" presId="urn:microsoft.com/office/officeart/2005/8/layout/bProcess4"/>
    <dgm:cxn modelId="{1394EAF2-A2C5-42AC-B617-4CB5E2E6D3CB}" type="presOf" srcId="{501B7C43-E35B-46F1-9D5F-B81932313B5F}" destId="{09D49A4A-37A0-45C0-B8C6-9387E64DAD75}" srcOrd="0" destOrd="0" presId="urn:microsoft.com/office/officeart/2005/8/layout/bProcess4"/>
    <dgm:cxn modelId="{F23A1DF5-5A93-4A1D-AB51-25BB20B44D06}" type="presOf" srcId="{C259F1F5-EC66-4E98-82B0-A6B190176616}" destId="{0D2A7249-12EF-4DDD-9D67-2CDD7EDEF262}" srcOrd="0" destOrd="0" presId="urn:microsoft.com/office/officeart/2005/8/layout/bProcess4"/>
    <dgm:cxn modelId="{46FC192F-7629-4BE0-A66A-64D4BC0841A7}" type="presParOf" srcId="{DAC0DA18-F28D-488C-9B41-1E54042655F8}" destId="{A9DF7E75-9366-4D18-B379-A32CF4F85384}" srcOrd="0" destOrd="0" presId="urn:microsoft.com/office/officeart/2005/8/layout/bProcess4"/>
    <dgm:cxn modelId="{326D9087-AD14-4A96-BCD0-C05815EDE3B0}" type="presParOf" srcId="{A9DF7E75-9366-4D18-B379-A32CF4F85384}" destId="{9ECE8791-406D-44BD-90F6-E5E7835E3897}" srcOrd="0" destOrd="0" presId="urn:microsoft.com/office/officeart/2005/8/layout/bProcess4"/>
    <dgm:cxn modelId="{A17FB010-292F-4F20-B1AF-3433FB93E1EA}" type="presParOf" srcId="{A9DF7E75-9366-4D18-B379-A32CF4F85384}" destId="{48F82E47-B8B1-4A29-B633-26017BAF76CF}" srcOrd="1" destOrd="0" presId="urn:microsoft.com/office/officeart/2005/8/layout/bProcess4"/>
    <dgm:cxn modelId="{DF820DD9-1010-4FF1-A811-477CB899722C}" type="presParOf" srcId="{DAC0DA18-F28D-488C-9B41-1E54042655F8}" destId="{0D2A7249-12EF-4DDD-9D67-2CDD7EDEF262}" srcOrd="1" destOrd="0" presId="urn:microsoft.com/office/officeart/2005/8/layout/bProcess4"/>
    <dgm:cxn modelId="{6B8F8E65-107D-4ED4-815F-83A9F2917BA7}" type="presParOf" srcId="{DAC0DA18-F28D-488C-9B41-1E54042655F8}" destId="{F06A0D7B-1C9A-464E-AC82-3003B3ED9CA9}" srcOrd="2" destOrd="0" presId="urn:microsoft.com/office/officeart/2005/8/layout/bProcess4"/>
    <dgm:cxn modelId="{15D3070D-3FB6-42F1-BEAF-8775372A388D}" type="presParOf" srcId="{F06A0D7B-1C9A-464E-AC82-3003B3ED9CA9}" destId="{61D78148-2219-448A-8A57-2E83C9FF440E}" srcOrd="0" destOrd="0" presId="urn:microsoft.com/office/officeart/2005/8/layout/bProcess4"/>
    <dgm:cxn modelId="{52911DC9-E5C1-4DA9-AA81-7BA39EB65675}" type="presParOf" srcId="{F06A0D7B-1C9A-464E-AC82-3003B3ED9CA9}" destId="{F106C495-1E28-4832-AD66-30CA30285EB0}" srcOrd="1" destOrd="0" presId="urn:microsoft.com/office/officeart/2005/8/layout/bProcess4"/>
    <dgm:cxn modelId="{8ACA41E1-E014-4549-ABEE-BB0FD9EB7E6F}" type="presParOf" srcId="{DAC0DA18-F28D-488C-9B41-1E54042655F8}" destId="{6E918DBB-C7DE-4395-8BA8-258884C0186E}" srcOrd="3" destOrd="0" presId="urn:microsoft.com/office/officeart/2005/8/layout/bProcess4"/>
    <dgm:cxn modelId="{5A6823D3-A2C0-4FD4-A6F6-A739C1A78CA0}" type="presParOf" srcId="{DAC0DA18-F28D-488C-9B41-1E54042655F8}" destId="{2D2B3899-8F7F-457A-9F76-6C9CE93F6386}" srcOrd="4" destOrd="0" presId="urn:microsoft.com/office/officeart/2005/8/layout/bProcess4"/>
    <dgm:cxn modelId="{9783797E-76B2-4216-8870-E55E8418DAEE}" type="presParOf" srcId="{2D2B3899-8F7F-457A-9F76-6C9CE93F6386}" destId="{03840E0F-4475-43EA-BC67-FB9014AB6CE7}" srcOrd="0" destOrd="0" presId="urn:microsoft.com/office/officeart/2005/8/layout/bProcess4"/>
    <dgm:cxn modelId="{0E21FCC6-A4A1-4167-A987-BF57236AB52F}" type="presParOf" srcId="{2D2B3899-8F7F-457A-9F76-6C9CE93F6386}" destId="{68D87E5C-1CE4-42C7-98C4-F1D948F1F9B0}" srcOrd="1" destOrd="0" presId="urn:microsoft.com/office/officeart/2005/8/layout/bProcess4"/>
    <dgm:cxn modelId="{1476F089-A5E3-40AF-A855-3FEA6D6B0B98}" type="presParOf" srcId="{DAC0DA18-F28D-488C-9B41-1E54042655F8}" destId="{74873440-F7F9-4ADC-8D63-F87C407E4759}" srcOrd="5" destOrd="0" presId="urn:microsoft.com/office/officeart/2005/8/layout/bProcess4"/>
    <dgm:cxn modelId="{7F38E749-5FBD-4E60-8AA4-A25B2D553DCB}" type="presParOf" srcId="{DAC0DA18-F28D-488C-9B41-1E54042655F8}" destId="{4A937BCB-6794-4B7D-9C78-A8ABAA8D9C06}" srcOrd="6" destOrd="0" presId="urn:microsoft.com/office/officeart/2005/8/layout/bProcess4"/>
    <dgm:cxn modelId="{54EA44D6-01C6-42AD-A0DD-87BB2F399869}" type="presParOf" srcId="{4A937BCB-6794-4B7D-9C78-A8ABAA8D9C06}" destId="{7D65196F-48E4-4234-B24B-E3ADAE2FDF84}" srcOrd="0" destOrd="0" presId="urn:microsoft.com/office/officeart/2005/8/layout/bProcess4"/>
    <dgm:cxn modelId="{2173F5C6-96F3-4BE8-AE62-3E35CF8293BE}" type="presParOf" srcId="{4A937BCB-6794-4B7D-9C78-A8ABAA8D9C06}" destId="{09D49A4A-37A0-45C0-B8C6-9387E64DAD75}" srcOrd="1" destOrd="0" presId="urn:microsoft.com/office/officeart/2005/8/layout/bProcess4"/>
    <dgm:cxn modelId="{89C1F4E3-F2F3-4C75-8F9B-4A19781EA65F}" type="presParOf" srcId="{DAC0DA18-F28D-488C-9B41-1E54042655F8}" destId="{86D697DA-89F6-47B9-B47A-D53C71D40616}" srcOrd="7" destOrd="0" presId="urn:microsoft.com/office/officeart/2005/8/layout/bProcess4"/>
    <dgm:cxn modelId="{478A3707-DFCA-4B3B-B701-033BCFD22B59}" type="presParOf" srcId="{DAC0DA18-F28D-488C-9B41-1E54042655F8}" destId="{787B66A3-3142-4B7E-B6F8-9CADCDC48ECF}" srcOrd="8" destOrd="0" presId="urn:microsoft.com/office/officeart/2005/8/layout/bProcess4"/>
    <dgm:cxn modelId="{80713183-A140-4F72-A730-249434D12648}" type="presParOf" srcId="{787B66A3-3142-4B7E-B6F8-9CADCDC48ECF}" destId="{38BDDAA9-CCD9-401E-AF6E-267BAFADD8DC}" srcOrd="0" destOrd="0" presId="urn:microsoft.com/office/officeart/2005/8/layout/bProcess4"/>
    <dgm:cxn modelId="{0DFC1BC3-9041-4EAB-BF2C-921AA79948A7}" type="presParOf" srcId="{787B66A3-3142-4B7E-B6F8-9CADCDC48ECF}" destId="{9853DEA4-AD27-4766-A382-3235E0CF703C}" srcOrd="1" destOrd="0" presId="urn:microsoft.com/office/officeart/2005/8/layout/bProcess4"/>
    <dgm:cxn modelId="{7AEDE620-B180-4186-962A-710A189B59F4}" type="presParOf" srcId="{DAC0DA18-F28D-488C-9B41-1E54042655F8}" destId="{3D3CE73B-5679-4492-B712-AFE30384CD0F}" srcOrd="9" destOrd="0" presId="urn:microsoft.com/office/officeart/2005/8/layout/bProcess4"/>
    <dgm:cxn modelId="{FB27E305-DCA1-4F50-AC95-C83C627A9275}" type="presParOf" srcId="{DAC0DA18-F28D-488C-9B41-1E54042655F8}" destId="{1EE3DFE6-4E94-4F1D-A5ED-F2375F9AC1C8}" srcOrd="10" destOrd="0" presId="urn:microsoft.com/office/officeart/2005/8/layout/bProcess4"/>
    <dgm:cxn modelId="{6B172829-6D70-47A3-A7EC-E57134B96797}" type="presParOf" srcId="{1EE3DFE6-4E94-4F1D-A5ED-F2375F9AC1C8}" destId="{8524270C-D954-4F0E-BFC9-DC941340BBD3}" srcOrd="0" destOrd="0" presId="urn:microsoft.com/office/officeart/2005/8/layout/bProcess4"/>
    <dgm:cxn modelId="{8B642756-DCEA-4CA9-9EBA-A6AC16F94B9D}" type="presParOf" srcId="{1EE3DFE6-4E94-4F1D-A5ED-F2375F9AC1C8}" destId="{0C23D23F-C2E3-4F26-94F4-8B8F7B77CC02}" srcOrd="1" destOrd="0" presId="urn:microsoft.com/office/officeart/2005/8/layout/bProcess4"/>
    <dgm:cxn modelId="{E65B31E0-EE76-4C98-A668-A09C317B0DBE}" type="presParOf" srcId="{DAC0DA18-F28D-488C-9B41-1E54042655F8}" destId="{F245A6E0-CDBC-4A81-B122-C79D269E53FC}" srcOrd="11" destOrd="0" presId="urn:microsoft.com/office/officeart/2005/8/layout/bProcess4"/>
    <dgm:cxn modelId="{4AAC76D0-5655-4316-B3BC-84DDBAD873E6}" type="presParOf" srcId="{DAC0DA18-F28D-488C-9B41-1E54042655F8}" destId="{9B7E48F1-ED30-4017-91CC-A697BF876399}" srcOrd="12" destOrd="0" presId="urn:microsoft.com/office/officeart/2005/8/layout/bProcess4"/>
    <dgm:cxn modelId="{1A4FF9A0-9CCE-4CE7-BC5A-8064E1DD605E}" type="presParOf" srcId="{9B7E48F1-ED30-4017-91CC-A697BF876399}" destId="{73EC7738-C4F9-4D76-BC48-2F4E58FA5DA4}" srcOrd="0" destOrd="0" presId="urn:microsoft.com/office/officeart/2005/8/layout/bProcess4"/>
    <dgm:cxn modelId="{D46FD9D5-9B18-4D53-959D-6B86648D9E96}" type="presParOf" srcId="{9B7E48F1-ED30-4017-91CC-A697BF876399}" destId="{F94AAEFF-2BC8-455D-B493-3733DB21A21E}" srcOrd="1" destOrd="0" presId="urn:microsoft.com/office/officeart/2005/8/layout/bProcess4"/>
    <dgm:cxn modelId="{CF2EE32F-7FC3-4BB7-8B73-C9505E56D58B}" type="presParOf" srcId="{DAC0DA18-F28D-488C-9B41-1E54042655F8}" destId="{F8C9E819-6743-470C-AD18-2FF819DBABEB}" srcOrd="13" destOrd="0" presId="urn:microsoft.com/office/officeart/2005/8/layout/bProcess4"/>
    <dgm:cxn modelId="{FCC63BD8-DF16-4D6B-8CFA-D9323167B7D0}" type="presParOf" srcId="{DAC0DA18-F28D-488C-9B41-1E54042655F8}" destId="{4919F187-9C58-417E-9D05-B78B3DD3CF5E}" srcOrd="14" destOrd="0" presId="urn:microsoft.com/office/officeart/2005/8/layout/bProcess4"/>
    <dgm:cxn modelId="{3BD00DDC-C487-491F-9B91-B8564181F917}" type="presParOf" srcId="{4919F187-9C58-417E-9D05-B78B3DD3CF5E}" destId="{A6E4F46B-B92C-41BD-88B6-D30945A7BC75}" srcOrd="0" destOrd="0" presId="urn:microsoft.com/office/officeart/2005/8/layout/bProcess4"/>
    <dgm:cxn modelId="{BC2A1CF5-2EE9-4D3F-9332-C3FCC46DCBB7}" type="presParOf" srcId="{4919F187-9C58-417E-9D05-B78B3DD3CF5E}" destId="{EFF5E5DA-7F0F-4E41-94C8-2DCAF9FE6DC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D9FEAC-868A-416C-8E54-2A04CA908F00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D4A25CC-C286-4BA8-8950-2EC41534D1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Projektplan</a:t>
          </a:r>
        </a:p>
      </dgm:t>
    </dgm:pt>
    <dgm:pt modelId="{E47903F3-40F3-4669-91E7-35F998746DEE}" type="parTrans" cxnId="{AAA27792-A5CD-4A75-A538-6F6A35F99A8F}">
      <dgm:prSet/>
      <dgm:spPr/>
      <dgm:t>
        <a:bodyPr/>
        <a:lstStyle/>
        <a:p>
          <a:endParaRPr lang="en-US"/>
        </a:p>
      </dgm:t>
    </dgm:pt>
    <dgm:pt modelId="{757C6338-6ACB-445E-AF39-AD725D08C35F}" type="sibTrans" cxnId="{AAA27792-A5CD-4A75-A538-6F6A35F99A8F}">
      <dgm:prSet/>
      <dgm:spPr/>
      <dgm:t>
        <a:bodyPr/>
        <a:lstStyle/>
        <a:p>
          <a:endParaRPr lang="en-US"/>
        </a:p>
      </dgm:t>
    </dgm:pt>
    <dgm:pt modelId="{B5B5BE74-0DAC-446E-9D33-1705CD143C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Aktueller Stand </a:t>
          </a:r>
          <a:endParaRPr lang="en-US"/>
        </a:p>
      </dgm:t>
    </dgm:pt>
    <dgm:pt modelId="{75F0B32F-3797-4784-9931-879E68F40899}" type="parTrans" cxnId="{168C318D-EB75-403F-ABC1-3BFAE9DF2F96}">
      <dgm:prSet/>
      <dgm:spPr/>
      <dgm:t>
        <a:bodyPr/>
        <a:lstStyle/>
        <a:p>
          <a:endParaRPr lang="en-US"/>
        </a:p>
      </dgm:t>
    </dgm:pt>
    <dgm:pt modelId="{B222C96D-58B4-46A3-ABE4-48B561EABC6D}" type="sibTrans" cxnId="{168C318D-EB75-403F-ABC1-3BFAE9DF2F96}">
      <dgm:prSet/>
      <dgm:spPr/>
      <dgm:t>
        <a:bodyPr/>
        <a:lstStyle/>
        <a:p>
          <a:endParaRPr lang="en-US"/>
        </a:p>
      </dgm:t>
    </dgm:pt>
    <dgm:pt modelId="{87B8E34F-63B7-4276-BFDE-35AD32E29B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Weitere Planung</a:t>
          </a:r>
          <a:endParaRPr lang="en-US"/>
        </a:p>
      </dgm:t>
    </dgm:pt>
    <dgm:pt modelId="{4CD1352D-97A3-40BC-B79B-8D7AEBFFC185}" type="parTrans" cxnId="{FE4FA6F3-6AB3-4A65-88DB-FF5AD30FF036}">
      <dgm:prSet/>
      <dgm:spPr/>
      <dgm:t>
        <a:bodyPr/>
        <a:lstStyle/>
        <a:p>
          <a:endParaRPr lang="en-US"/>
        </a:p>
      </dgm:t>
    </dgm:pt>
    <dgm:pt modelId="{87255B84-D9C4-4EB3-9849-7731B1C7445F}" type="sibTrans" cxnId="{FE4FA6F3-6AB3-4A65-88DB-FF5AD30FF036}">
      <dgm:prSet/>
      <dgm:spPr/>
      <dgm:t>
        <a:bodyPr/>
        <a:lstStyle/>
        <a:p>
          <a:endParaRPr lang="en-US"/>
        </a:p>
      </dgm:t>
    </dgm:pt>
    <dgm:pt modelId="{5D8A5A44-A609-4E34-82DF-BCA0D01C6772}" type="pres">
      <dgm:prSet presAssocID="{53D9FEAC-868A-416C-8E54-2A04CA908F00}" presName="root" presStyleCnt="0">
        <dgm:presLayoutVars>
          <dgm:dir/>
          <dgm:resizeHandles val="exact"/>
        </dgm:presLayoutVars>
      </dgm:prSet>
      <dgm:spPr/>
    </dgm:pt>
    <dgm:pt modelId="{228D7578-522A-48F3-9ADF-247634040D64}" type="pres">
      <dgm:prSet presAssocID="{5D4A25CC-C286-4BA8-8950-2EC41534D1CD}" presName="compNode" presStyleCnt="0"/>
      <dgm:spPr/>
    </dgm:pt>
    <dgm:pt modelId="{F1A0DF4E-2AAF-44B5-9313-A4026B91E64B}" type="pres">
      <dgm:prSet presAssocID="{5D4A25CC-C286-4BA8-8950-2EC41534D1CD}" presName="iconBgRect" presStyleLbl="bgShp" presStyleIdx="0" presStyleCnt="3"/>
      <dgm:spPr/>
    </dgm:pt>
    <dgm:pt modelId="{D653B658-4DAD-4FB7-818F-CBE4F61D7192}" type="pres">
      <dgm:prSet presAssocID="{5D4A25CC-C286-4BA8-8950-2EC41534D1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D2FC823-751E-44DE-A556-A59ACAA33E2B}" type="pres">
      <dgm:prSet presAssocID="{5D4A25CC-C286-4BA8-8950-2EC41534D1CD}" presName="spaceRect" presStyleCnt="0"/>
      <dgm:spPr/>
    </dgm:pt>
    <dgm:pt modelId="{9349903C-EEC5-4C5B-AE10-C1F0B0EBA6AE}" type="pres">
      <dgm:prSet presAssocID="{5D4A25CC-C286-4BA8-8950-2EC41534D1CD}" presName="textRect" presStyleLbl="revTx" presStyleIdx="0" presStyleCnt="3">
        <dgm:presLayoutVars>
          <dgm:chMax val="1"/>
          <dgm:chPref val="1"/>
        </dgm:presLayoutVars>
      </dgm:prSet>
      <dgm:spPr/>
    </dgm:pt>
    <dgm:pt modelId="{1364E15E-76C9-44B5-B273-F3FC8E581B53}" type="pres">
      <dgm:prSet presAssocID="{757C6338-6ACB-445E-AF39-AD725D08C35F}" presName="sibTrans" presStyleCnt="0"/>
      <dgm:spPr/>
    </dgm:pt>
    <dgm:pt modelId="{E308FF04-1374-4E36-88A3-3CCBAC55804A}" type="pres">
      <dgm:prSet presAssocID="{B5B5BE74-0DAC-446E-9D33-1705CD143C34}" presName="compNode" presStyleCnt="0"/>
      <dgm:spPr/>
    </dgm:pt>
    <dgm:pt modelId="{57FF1A2F-D0D0-4DC8-BDDF-32CBD6F0CF41}" type="pres">
      <dgm:prSet presAssocID="{B5B5BE74-0DAC-446E-9D33-1705CD143C34}" presName="iconBgRect" presStyleLbl="bgShp" presStyleIdx="1" presStyleCnt="3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50837798-D590-425A-B44A-01EE63F8F0F5}" type="pres">
      <dgm:prSet presAssocID="{B5B5BE74-0DAC-446E-9D33-1705CD143C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F141AD-D7D9-4799-A266-FEC59E8AD772}" type="pres">
      <dgm:prSet presAssocID="{B5B5BE74-0DAC-446E-9D33-1705CD143C34}" presName="spaceRect" presStyleCnt="0"/>
      <dgm:spPr/>
    </dgm:pt>
    <dgm:pt modelId="{133342B5-10B7-453E-8CAB-3C0C2A6C698E}" type="pres">
      <dgm:prSet presAssocID="{B5B5BE74-0DAC-446E-9D33-1705CD143C34}" presName="textRect" presStyleLbl="revTx" presStyleIdx="1" presStyleCnt="3">
        <dgm:presLayoutVars>
          <dgm:chMax val="1"/>
          <dgm:chPref val="1"/>
        </dgm:presLayoutVars>
      </dgm:prSet>
      <dgm:spPr/>
    </dgm:pt>
    <dgm:pt modelId="{2B8714FC-940D-47D5-A7E8-9B684B9DAB86}" type="pres">
      <dgm:prSet presAssocID="{B222C96D-58B4-46A3-ABE4-48B561EABC6D}" presName="sibTrans" presStyleCnt="0"/>
      <dgm:spPr/>
    </dgm:pt>
    <dgm:pt modelId="{0B974199-848E-4CDB-8422-1CF922EE0EA0}" type="pres">
      <dgm:prSet presAssocID="{87B8E34F-63B7-4276-BFDE-35AD32E29BB5}" presName="compNode" presStyleCnt="0"/>
      <dgm:spPr/>
    </dgm:pt>
    <dgm:pt modelId="{77B53FB6-970E-4FC8-8203-49042283D6AA}" type="pres">
      <dgm:prSet presAssocID="{87B8E34F-63B7-4276-BFDE-35AD32E29BB5}" presName="iconBgRect" presStyleLbl="bgShp" presStyleIdx="2" presStyleCnt="3"/>
      <dgm:spPr/>
    </dgm:pt>
    <dgm:pt modelId="{95966FAB-5B90-4454-A2DD-93DF2F6BFFBE}" type="pres">
      <dgm:prSet presAssocID="{87B8E34F-63B7-4276-BFDE-35AD32E29B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32E54A9-3AE7-4D2A-8C9C-FDEF57ABE028}" type="pres">
      <dgm:prSet presAssocID="{87B8E34F-63B7-4276-BFDE-35AD32E29BB5}" presName="spaceRect" presStyleCnt="0"/>
      <dgm:spPr/>
    </dgm:pt>
    <dgm:pt modelId="{AA04E912-D24C-4076-B3B6-726185DC1AA3}" type="pres">
      <dgm:prSet presAssocID="{87B8E34F-63B7-4276-BFDE-35AD32E29B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469137-3B76-4B61-AEFB-D5622442408E}" type="presOf" srcId="{53D9FEAC-868A-416C-8E54-2A04CA908F00}" destId="{5D8A5A44-A609-4E34-82DF-BCA0D01C6772}" srcOrd="0" destOrd="0" presId="urn:microsoft.com/office/officeart/2018/5/layout/IconCircleLabelList"/>
    <dgm:cxn modelId="{1AFE1A4C-6EE7-4B6A-A08D-5960178435E7}" type="presOf" srcId="{5D4A25CC-C286-4BA8-8950-2EC41534D1CD}" destId="{9349903C-EEC5-4C5B-AE10-C1F0B0EBA6AE}" srcOrd="0" destOrd="0" presId="urn:microsoft.com/office/officeart/2018/5/layout/IconCircleLabelList"/>
    <dgm:cxn modelId="{168C318D-EB75-403F-ABC1-3BFAE9DF2F96}" srcId="{53D9FEAC-868A-416C-8E54-2A04CA908F00}" destId="{B5B5BE74-0DAC-446E-9D33-1705CD143C34}" srcOrd="1" destOrd="0" parTransId="{75F0B32F-3797-4784-9931-879E68F40899}" sibTransId="{B222C96D-58B4-46A3-ABE4-48B561EABC6D}"/>
    <dgm:cxn modelId="{AAA27792-A5CD-4A75-A538-6F6A35F99A8F}" srcId="{53D9FEAC-868A-416C-8E54-2A04CA908F00}" destId="{5D4A25CC-C286-4BA8-8950-2EC41534D1CD}" srcOrd="0" destOrd="0" parTransId="{E47903F3-40F3-4669-91E7-35F998746DEE}" sibTransId="{757C6338-6ACB-445E-AF39-AD725D08C35F}"/>
    <dgm:cxn modelId="{DAF1D692-6C12-484A-BF37-E67CCEEEB088}" type="presOf" srcId="{87B8E34F-63B7-4276-BFDE-35AD32E29BB5}" destId="{AA04E912-D24C-4076-B3B6-726185DC1AA3}" srcOrd="0" destOrd="0" presId="urn:microsoft.com/office/officeart/2018/5/layout/IconCircleLabelList"/>
    <dgm:cxn modelId="{2CD239DA-FCD2-48BF-8F2E-9609E6BCFD8E}" type="presOf" srcId="{B5B5BE74-0DAC-446E-9D33-1705CD143C34}" destId="{133342B5-10B7-453E-8CAB-3C0C2A6C698E}" srcOrd="0" destOrd="0" presId="urn:microsoft.com/office/officeart/2018/5/layout/IconCircleLabelList"/>
    <dgm:cxn modelId="{FE4FA6F3-6AB3-4A65-88DB-FF5AD30FF036}" srcId="{53D9FEAC-868A-416C-8E54-2A04CA908F00}" destId="{87B8E34F-63B7-4276-BFDE-35AD32E29BB5}" srcOrd="2" destOrd="0" parTransId="{4CD1352D-97A3-40BC-B79B-8D7AEBFFC185}" sibTransId="{87255B84-D9C4-4EB3-9849-7731B1C7445F}"/>
    <dgm:cxn modelId="{BE624316-17AE-472A-8E29-BB52BAC94645}" type="presParOf" srcId="{5D8A5A44-A609-4E34-82DF-BCA0D01C6772}" destId="{228D7578-522A-48F3-9ADF-247634040D64}" srcOrd="0" destOrd="0" presId="urn:microsoft.com/office/officeart/2018/5/layout/IconCircleLabelList"/>
    <dgm:cxn modelId="{54DB30BE-73C7-4A92-B901-18E63A804123}" type="presParOf" srcId="{228D7578-522A-48F3-9ADF-247634040D64}" destId="{F1A0DF4E-2AAF-44B5-9313-A4026B91E64B}" srcOrd="0" destOrd="0" presId="urn:microsoft.com/office/officeart/2018/5/layout/IconCircleLabelList"/>
    <dgm:cxn modelId="{C2656522-BBB1-4782-B682-7BDABFC04320}" type="presParOf" srcId="{228D7578-522A-48F3-9ADF-247634040D64}" destId="{D653B658-4DAD-4FB7-818F-CBE4F61D7192}" srcOrd="1" destOrd="0" presId="urn:microsoft.com/office/officeart/2018/5/layout/IconCircleLabelList"/>
    <dgm:cxn modelId="{2E7C8D41-E2DC-437A-ABFF-B3325E324E0E}" type="presParOf" srcId="{228D7578-522A-48F3-9ADF-247634040D64}" destId="{3D2FC823-751E-44DE-A556-A59ACAA33E2B}" srcOrd="2" destOrd="0" presId="urn:microsoft.com/office/officeart/2018/5/layout/IconCircleLabelList"/>
    <dgm:cxn modelId="{9376A29A-294E-4924-BC27-15BFE1D7D733}" type="presParOf" srcId="{228D7578-522A-48F3-9ADF-247634040D64}" destId="{9349903C-EEC5-4C5B-AE10-C1F0B0EBA6AE}" srcOrd="3" destOrd="0" presId="urn:microsoft.com/office/officeart/2018/5/layout/IconCircleLabelList"/>
    <dgm:cxn modelId="{95ABCABC-0D9E-4156-ADE8-3EB9E16AFE45}" type="presParOf" srcId="{5D8A5A44-A609-4E34-82DF-BCA0D01C6772}" destId="{1364E15E-76C9-44B5-B273-F3FC8E581B53}" srcOrd="1" destOrd="0" presId="urn:microsoft.com/office/officeart/2018/5/layout/IconCircleLabelList"/>
    <dgm:cxn modelId="{7011098D-0B50-4C85-92A6-CC66A6EF6F4A}" type="presParOf" srcId="{5D8A5A44-A609-4E34-82DF-BCA0D01C6772}" destId="{E308FF04-1374-4E36-88A3-3CCBAC55804A}" srcOrd="2" destOrd="0" presId="urn:microsoft.com/office/officeart/2018/5/layout/IconCircleLabelList"/>
    <dgm:cxn modelId="{DB37710E-D235-46E8-9610-B96F79F0F13C}" type="presParOf" srcId="{E308FF04-1374-4E36-88A3-3CCBAC55804A}" destId="{57FF1A2F-D0D0-4DC8-BDDF-32CBD6F0CF41}" srcOrd="0" destOrd="0" presId="urn:microsoft.com/office/officeart/2018/5/layout/IconCircleLabelList"/>
    <dgm:cxn modelId="{8EAA1264-F3BF-4143-9D16-C37C978D5AFD}" type="presParOf" srcId="{E308FF04-1374-4E36-88A3-3CCBAC55804A}" destId="{50837798-D590-425A-B44A-01EE63F8F0F5}" srcOrd="1" destOrd="0" presId="urn:microsoft.com/office/officeart/2018/5/layout/IconCircleLabelList"/>
    <dgm:cxn modelId="{37DF78E5-E37C-4E31-9681-8F3F585359C8}" type="presParOf" srcId="{E308FF04-1374-4E36-88A3-3CCBAC55804A}" destId="{09F141AD-D7D9-4799-A266-FEC59E8AD772}" srcOrd="2" destOrd="0" presId="urn:microsoft.com/office/officeart/2018/5/layout/IconCircleLabelList"/>
    <dgm:cxn modelId="{69B03B0B-0801-448D-8236-AAFA17FC029C}" type="presParOf" srcId="{E308FF04-1374-4E36-88A3-3CCBAC55804A}" destId="{133342B5-10B7-453E-8CAB-3C0C2A6C698E}" srcOrd="3" destOrd="0" presId="urn:microsoft.com/office/officeart/2018/5/layout/IconCircleLabelList"/>
    <dgm:cxn modelId="{C98CF4C8-44A1-4C04-A449-8ECE63C3CE27}" type="presParOf" srcId="{5D8A5A44-A609-4E34-82DF-BCA0D01C6772}" destId="{2B8714FC-940D-47D5-A7E8-9B684B9DAB86}" srcOrd="3" destOrd="0" presId="urn:microsoft.com/office/officeart/2018/5/layout/IconCircleLabelList"/>
    <dgm:cxn modelId="{2D3A6262-F8FD-4F09-AF3A-619526EB320E}" type="presParOf" srcId="{5D8A5A44-A609-4E34-82DF-BCA0D01C6772}" destId="{0B974199-848E-4CDB-8422-1CF922EE0EA0}" srcOrd="4" destOrd="0" presId="urn:microsoft.com/office/officeart/2018/5/layout/IconCircleLabelList"/>
    <dgm:cxn modelId="{3BC89AE1-190A-495E-BEA3-5971F04DEBC4}" type="presParOf" srcId="{0B974199-848E-4CDB-8422-1CF922EE0EA0}" destId="{77B53FB6-970E-4FC8-8203-49042283D6AA}" srcOrd="0" destOrd="0" presId="urn:microsoft.com/office/officeart/2018/5/layout/IconCircleLabelList"/>
    <dgm:cxn modelId="{2B7FAC1B-330C-48E7-B6DF-A883293D617C}" type="presParOf" srcId="{0B974199-848E-4CDB-8422-1CF922EE0EA0}" destId="{95966FAB-5B90-4454-A2DD-93DF2F6BFFBE}" srcOrd="1" destOrd="0" presId="urn:microsoft.com/office/officeart/2018/5/layout/IconCircleLabelList"/>
    <dgm:cxn modelId="{1E683015-CEE4-43CE-9DDC-D0DF999D7F69}" type="presParOf" srcId="{0B974199-848E-4CDB-8422-1CF922EE0EA0}" destId="{B32E54A9-3AE7-4D2A-8C9C-FDEF57ABE028}" srcOrd="2" destOrd="0" presId="urn:microsoft.com/office/officeart/2018/5/layout/IconCircleLabelList"/>
    <dgm:cxn modelId="{EB26CEAC-CCB3-4A36-917D-3D17EC7FFF94}" type="presParOf" srcId="{0B974199-848E-4CDB-8422-1CF922EE0EA0}" destId="{AA04E912-D24C-4076-B3B6-726185DC1A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9FEAC-868A-416C-8E54-2A04CA908F00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D4A25CC-C286-4BA8-8950-2EC41534D1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Projektplan</a:t>
          </a:r>
        </a:p>
      </dgm:t>
    </dgm:pt>
    <dgm:pt modelId="{E47903F3-40F3-4669-91E7-35F998746DEE}" type="parTrans" cxnId="{AAA27792-A5CD-4A75-A538-6F6A35F99A8F}">
      <dgm:prSet/>
      <dgm:spPr/>
      <dgm:t>
        <a:bodyPr/>
        <a:lstStyle/>
        <a:p>
          <a:endParaRPr lang="en-US"/>
        </a:p>
      </dgm:t>
    </dgm:pt>
    <dgm:pt modelId="{757C6338-6ACB-445E-AF39-AD725D08C35F}" type="sibTrans" cxnId="{AAA27792-A5CD-4A75-A538-6F6A35F99A8F}">
      <dgm:prSet/>
      <dgm:spPr/>
      <dgm:t>
        <a:bodyPr/>
        <a:lstStyle/>
        <a:p>
          <a:endParaRPr lang="en-US"/>
        </a:p>
      </dgm:t>
    </dgm:pt>
    <dgm:pt modelId="{B5B5BE74-0DAC-446E-9D33-1705CD143C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Aktueller Stand </a:t>
          </a:r>
          <a:endParaRPr lang="en-US"/>
        </a:p>
      </dgm:t>
    </dgm:pt>
    <dgm:pt modelId="{75F0B32F-3797-4784-9931-879E68F40899}" type="parTrans" cxnId="{168C318D-EB75-403F-ABC1-3BFAE9DF2F96}">
      <dgm:prSet/>
      <dgm:spPr/>
      <dgm:t>
        <a:bodyPr/>
        <a:lstStyle/>
        <a:p>
          <a:endParaRPr lang="en-US"/>
        </a:p>
      </dgm:t>
    </dgm:pt>
    <dgm:pt modelId="{B222C96D-58B4-46A3-ABE4-48B561EABC6D}" type="sibTrans" cxnId="{168C318D-EB75-403F-ABC1-3BFAE9DF2F96}">
      <dgm:prSet/>
      <dgm:spPr/>
      <dgm:t>
        <a:bodyPr/>
        <a:lstStyle/>
        <a:p>
          <a:endParaRPr lang="en-US"/>
        </a:p>
      </dgm:t>
    </dgm:pt>
    <dgm:pt modelId="{87B8E34F-63B7-4276-BFDE-35AD32E29B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Weitere Planung</a:t>
          </a:r>
          <a:endParaRPr lang="en-US"/>
        </a:p>
      </dgm:t>
    </dgm:pt>
    <dgm:pt modelId="{4CD1352D-97A3-40BC-B79B-8D7AEBFFC185}" type="parTrans" cxnId="{FE4FA6F3-6AB3-4A65-88DB-FF5AD30FF036}">
      <dgm:prSet/>
      <dgm:spPr/>
      <dgm:t>
        <a:bodyPr/>
        <a:lstStyle/>
        <a:p>
          <a:endParaRPr lang="en-US"/>
        </a:p>
      </dgm:t>
    </dgm:pt>
    <dgm:pt modelId="{87255B84-D9C4-4EB3-9849-7731B1C7445F}" type="sibTrans" cxnId="{FE4FA6F3-6AB3-4A65-88DB-FF5AD30FF036}">
      <dgm:prSet/>
      <dgm:spPr/>
      <dgm:t>
        <a:bodyPr/>
        <a:lstStyle/>
        <a:p>
          <a:endParaRPr lang="en-US"/>
        </a:p>
      </dgm:t>
    </dgm:pt>
    <dgm:pt modelId="{5D8A5A44-A609-4E34-82DF-BCA0D01C6772}" type="pres">
      <dgm:prSet presAssocID="{53D9FEAC-868A-416C-8E54-2A04CA908F00}" presName="root" presStyleCnt="0">
        <dgm:presLayoutVars>
          <dgm:dir/>
          <dgm:resizeHandles val="exact"/>
        </dgm:presLayoutVars>
      </dgm:prSet>
      <dgm:spPr/>
    </dgm:pt>
    <dgm:pt modelId="{228D7578-522A-48F3-9ADF-247634040D64}" type="pres">
      <dgm:prSet presAssocID="{5D4A25CC-C286-4BA8-8950-2EC41534D1CD}" presName="compNode" presStyleCnt="0"/>
      <dgm:spPr/>
    </dgm:pt>
    <dgm:pt modelId="{F1A0DF4E-2AAF-44B5-9313-A4026B91E64B}" type="pres">
      <dgm:prSet presAssocID="{5D4A25CC-C286-4BA8-8950-2EC41534D1CD}" presName="iconBgRect" presStyleLbl="bgShp" presStyleIdx="0" presStyleCnt="3"/>
      <dgm:spPr/>
    </dgm:pt>
    <dgm:pt modelId="{D653B658-4DAD-4FB7-818F-CBE4F61D7192}" type="pres">
      <dgm:prSet presAssocID="{5D4A25CC-C286-4BA8-8950-2EC41534D1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D2FC823-751E-44DE-A556-A59ACAA33E2B}" type="pres">
      <dgm:prSet presAssocID="{5D4A25CC-C286-4BA8-8950-2EC41534D1CD}" presName="spaceRect" presStyleCnt="0"/>
      <dgm:spPr/>
    </dgm:pt>
    <dgm:pt modelId="{9349903C-EEC5-4C5B-AE10-C1F0B0EBA6AE}" type="pres">
      <dgm:prSet presAssocID="{5D4A25CC-C286-4BA8-8950-2EC41534D1CD}" presName="textRect" presStyleLbl="revTx" presStyleIdx="0" presStyleCnt="3">
        <dgm:presLayoutVars>
          <dgm:chMax val="1"/>
          <dgm:chPref val="1"/>
        </dgm:presLayoutVars>
      </dgm:prSet>
      <dgm:spPr/>
    </dgm:pt>
    <dgm:pt modelId="{1364E15E-76C9-44B5-B273-F3FC8E581B53}" type="pres">
      <dgm:prSet presAssocID="{757C6338-6ACB-445E-AF39-AD725D08C35F}" presName="sibTrans" presStyleCnt="0"/>
      <dgm:spPr/>
    </dgm:pt>
    <dgm:pt modelId="{E308FF04-1374-4E36-88A3-3CCBAC55804A}" type="pres">
      <dgm:prSet presAssocID="{B5B5BE74-0DAC-446E-9D33-1705CD143C34}" presName="compNode" presStyleCnt="0"/>
      <dgm:spPr/>
    </dgm:pt>
    <dgm:pt modelId="{57FF1A2F-D0D0-4DC8-BDDF-32CBD6F0CF41}" type="pres">
      <dgm:prSet presAssocID="{B5B5BE74-0DAC-446E-9D33-1705CD143C34}" presName="iconBgRect" presStyleLbl="bgShp" presStyleIdx="1" presStyleCnt="3"/>
      <dgm:spPr/>
    </dgm:pt>
    <dgm:pt modelId="{50837798-D590-425A-B44A-01EE63F8F0F5}" type="pres">
      <dgm:prSet presAssocID="{B5B5BE74-0DAC-446E-9D33-1705CD143C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F141AD-D7D9-4799-A266-FEC59E8AD772}" type="pres">
      <dgm:prSet presAssocID="{B5B5BE74-0DAC-446E-9D33-1705CD143C34}" presName="spaceRect" presStyleCnt="0"/>
      <dgm:spPr/>
    </dgm:pt>
    <dgm:pt modelId="{133342B5-10B7-453E-8CAB-3C0C2A6C698E}" type="pres">
      <dgm:prSet presAssocID="{B5B5BE74-0DAC-446E-9D33-1705CD143C34}" presName="textRect" presStyleLbl="revTx" presStyleIdx="1" presStyleCnt="3">
        <dgm:presLayoutVars>
          <dgm:chMax val="1"/>
          <dgm:chPref val="1"/>
        </dgm:presLayoutVars>
      </dgm:prSet>
      <dgm:spPr/>
    </dgm:pt>
    <dgm:pt modelId="{2B8714FC-940D-47D5-A7E8-9B684B9DAB86}" type="pres">
      <dgm:prSet presAssocID="{B222C96D-58B4-46A3-ABE4-48B561EABC6D}" presName="sibTrans" presStyleCnt="0"/>
      <dgm:spPr/>
    </dgm:pt>
    <dgm:pt modelId="{0B974199-848E-4CDB-8422-1CF922EE0EA0}" type="pres">
      <dgm:prSet presAssocID="{87B8E34F-63B7-4276-BFDE-35AD32E29BB5}" presName="compNode" presStyleCnt="0"/>
      <dgm:spPr/>
    </dgm:pt>
    <dgm:pt modelId="{77B53FB6-970E-4FC8-8203-49042283D6AA}" type="pres">
      <dgm:prSet presAssocID="{87B8E34F-63B7-4276-BFDE-35AD32E29BB5}" presName="iconBgRect" presStyleLbl="bgShp" presStyleIdx="2" presStyleCnt="3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95966FAB-5B90-4454-A2DD-93DF2F6BFFBE}" type="pres">
      <dgm:prSet presAssocID="{87B8E34F-63B7-4276-BFDE-35AD32E29B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32E54A9-3AE7-4D2A-8C9C-FDEF57ABE028}" type="pres">
      <dgm:prSet presAssocID="{87B8E34F-63B7-4276-BFDE-35AD32E29BB5}" presName="spaceRect" presStyleCnt="0"/>
      <dgm:spPr/>
    </dgm:pt>
    <dgm:pt modelId="{AA04E912-D24C-4076-B3B6-726185DC1AA3}" type="pres">
      <dgm:prSet presAssocID="{87B8E34F-63B7-4276-BFDE-35AD32E29B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469137-3B76-4B61-AEFB-D5622442408E}" type="presOf" srcId="{53D9FEAC-868A-416C-8E54-2A04CA908F00}" destId="{5D8A5A44-A609-4E34-82DF-BCA0D01C6772}" srcOrd="0" destOrd="0" presId="urn:microsoft.com/office/officeart/2018/5/layout/IconCircleLabelList"/>
    <dgm:cxn modelId="{1AFE1A4C-6EE7-4B6A-A08D-5960178435E7}" type="presOf" srcId="{5D4A25CC-C286-4BA8-8950-2EC41534D1CD}" destId="{9349903C-EEC5-4C5B-AE10-C1F0B0EBA6AE}" srcOrd="0" destOrd="0" presId="urn:microsoft.com/office/officeart/2018/5/layout/IconCircleLabelList"/>
    <dgm:cxn modelId="{168C318D-EB75-403F-ABC1-3BFAE9DF2F96}" srcId="{53D9FEAC-868A-416C-8E54-2A04CA908F00}" destId="{B5B5BE74-0DAC-446E-9D33-1705CD143C34}" srcOrd="1" destOrd="0" parTransId="{75F0B32F-3797-4784-9931-879E68F40899}" sibTransId="{B222C96D-58B4-46A3-ABE4-48B561EABC6D}"/>
    <dgm:cxn modelId="{AAA27792-A5CD-4A75-A538-6F6A35F99A8F}" srcId="{53D9FEAC-868A-416C-8E54-2A04CA908F00}" destId="{5D4A25CC-C286-4BA8-8950-2EC41534D1CD}" srcOrd="0" destOrd="0" parTransId="{E47903F3-40F3-4669-91E7-35F998746DEE}" sibTransId="{757C6338-6ACB-445E-AF39-AD725D08C35F}"/>
    <dgm:cxn modelId="{DAF1D692-6C12-484A-BF37-E67CCEEEB088}" type="presOf" srcId="{87B8E34F-63B7-4276-BFDE-35AD32E29BB5}" destId="{AA04E912-D24C-4076-B3B6-726185DC1AA3}" srcOrd="0" destOrd="0" presId="urn:microsoft.com/office/officeart/2018/5/layout/IconCircleLabelList"/>
    <dgm:cxn modelId="{2CD239DA-FCD2-48BF-8F2E-9609E6BCFD8E}" type="presOf" srcId="{B5B5BE74-0DAC-446E-9D33-1705CD143C34}" destId="{133342B5-10B7-453E-8CAB-3C0C2A6C698E}" srcOrd="0" destOrd="0" presId="urn:microsoft.com/office/officeart/2018/5/layout/IconCircleLabelList"/>
    <dgm:cxn modelId="{FE4FA6F3-6AB3-4A65-88DB-FF5AD30FF036}" srcId="{53D9FEAC-868A-416C-8E54-2A04CA908F00}" destId="{87B8E34F-63B7-4276-BFDE-35AD32E29BB5}" srcOrd="2" destOrd="0" parTransId="{4CD1352D-97A3-40BC-B79B-8D7AEBFFC185}" sibTransId="{87255B84-D9C4-4EB3-9849-7731B1C7445F}"/>
    <dgm:cxn modelId="{BE624316-17AE-472A-8E29-BB52BAC94645}" type="presParOf" srcId="{5D8A5A44-A609-4E34-82DF-BCA0D01C6772}" destId="{228D7578-522A-48F3-9ADF-247634040D64}" srcOrd="0" destOrd="0" presId="urn:microsoft.com/office/officeart/2018/5/layout/IconCircleLabelList"/>
    <dgm:cxn modelId="{54DB30BE-73C7-4A92-B901-18E63A804123}" type="presParOf" srcId="{228D7578-522A-48F3-9ADF-247634040D64}" destId="{F1A0DF4E-2AAF-44B5-9313-A4026B91E64B}" srcOrd="0" destOrd="0" presId="urn:microsoft.com/office/officeart/2018/5/layout/IconCircleLabelList"/>
    <dgm:cxn modelId="{C2656522-BBB1-4782-B682-7BDABFC04320}" type="presParOf" srcId="{228D7578-522A-48F3-9ADF-247634040D64}" destId="{D653B658-4DAD-4FB7-818F-CBE4F61D7192}" srcOrd="1" destOrd="0" presId="urn:microsoft.com/office/officeart/2018/5/layout/IconCircleLabelList"/>
    <dgm:cxn modelId="{2E7C8D41-E2DC-437A-ABFF-B3325E324E0E}" type="presParOf" srcId="{228D7578-522A-48F3-9ADF-247634040D64}" destId="{3D2FC823-751E-44DE-A556-A59ACAA33E2B}" srcOrd="2" destOrd="0" presId="urn:microsoft.com/office/officeart/2018/5/layout/IconCircleLabelList"/>
    <dgm:cxn modelId="{9376A29A-294E-4924-BC27-15BFE1D7D733}" type="presParOf" srcId="{228D7578-522A-48F3-9ADF-247634040D64}" destId="{9349903C-EEC5-4C5B-AE10-C1F0B0EBA6AE}" srcOrd="3" destOrd="0" presId="urn:microsoft.com/office/officeart/2018/5/layout/IconCircleLabelList"/>
    <dgm:cxn modelId="{95ABCABC-0D9E-4156-ADE8-3EB9E16AFE45}" type="presParOf" srcId="{5D8A5A44-A609-4E34-82DF-BCA0D01C6772}" destId="{1364E15E-76C9-44B5-B273-F3FC8E581B53}" srcOrd="1" destOrd="0" presId="urn:microsoft.com/office/officeart/2018/5/layout/IconCircleLabelList"/>
    <dgm:cxn modelId="{7011098D-0B50-4C85-92A6-CC66A6EF6F4A}" type="presParOf" srcId="{5D8A5A44-A609-4E34-82DF-BCA0D01C6772}" destId="{E308FF04-1374-4E36-88A3-3CCBAC55804A}" srcOrd="2" destOrd="0" presId="urn:microsoft.com/office/officeart/2018/5/layout/IconCircleLabelList"/>
    <dgm:cxn modelId="{DB37710E-D235-46E8-9610-B96F79F0F13C}" type="presParOf" srcId="{E308FF04-1374-4E36-88A3-3CCBAC55804A}" destId="{57FF1A2F-D0D0-4DC8-BDDF-32CBD6F0CF41}" srcOrd="0" destOrd="0" presId="urn:microsoft.com/office/officeart/2018/5/layout/IconCircleLabelList"/>
    <dgm:cxn modelId="{8EAA1264-F3BF-4143-9D16-C37C978D5AFD}" type="presParOf" srcId="{E308FF04-1374-4E36-88A3-3CCBAC55804A}" destId="{50837798-D590-425A-B44A-01EE63F8F0F5}" srcOrd="1" destOrd="0" presId="urn:microsoft.com/office/officeart/2018/5/layout/IconCircleLabelList"/>
    <dgm:cxn modelId="{37DF78E5-E37C-4E31-9681-8F3F585359C8}" type="presParOf" srcId="{E308FF04-1374-4E36-88A3-3CCBAC55804A}" destId="{09F141AD-D7D9-4799-A266-FEC59E8AD772}" srcOrd="2" destOrd="0" presId="urn:microsoft.com/office/officeart/2018/5/layout/IconCircleLabelList"/>
    <dgm:cxn modelId="{69B03B0B-0801-448D-8236-AAFA17FC029C}" type="presParOf" srcId="{E308FF04-1374-4E36-88A3-3CCBAC55804A}" destId="{133342B5-10B7-453E-8CAB-3C0C2A6C698E}" srcOrd="3" destOrd="0" presId="urn:microsoft.com/office/officeart/2018/5/layout/IconCircleLabelList"/>
    <dgm:cxn modelId="{C98CF4C8-44A1-4C04-A449-8ECE63C3CE27}" type="presParOf" srcId="{5D8A5A44-A609-4E34-82DF-BCA0D01C6772}" destId="{2B8714FC-940D-47D5-A7E8-9B684B9DAB86}" srcOrd="3" destOrd="0" presId="urn:microsoft.com/office/officeart/2018/5/layout/IconCircleLabelList"/>
    <dgm:cxn modelId="{2D3A6262-F8FD-4F09-AF3A-619526EB320E}" type="presParOf" srcId="{5D8A5A44-A609-4E34-82DF-BCA0D01C6772}" destId="{0B974199-848E-4CDB-8422-1CF922EE0EA0}" srcOrd="4" destOrd="0" presId="urn:microsoft.com/office/officeart/2018/5/layout/IconCircleLabelList"/>
    <dgm:cxn modelId="{3BC89AE1-190A-495E-BEA3-5971F04DEBC4}" type="presParOf" srcId="{0B974199-848E-4CDB-8422-1CF922EE0EA0}" destId="{77B53FB6-970E-4FC8-8203-49042283D6AA}" srcOrd="0" destOrd="0" presId="urn:microsoft.com/office/officeart/2018/5/layout/IconCircleLabelList"/>
    <dgm:cxn modelId="{2B7FAC1B-330C-48E7-B6DF-A883293D617C}" type="presParOf" srcId="{0B974199-848E-4CDB-8422-1CF922EE0EA0}" destId="{95966FAB-5B90-4454-A2DD-93DF2F6BFFBE}" srcOrd="1" destOrd="0" presId="urn:microsoft.com/office/officeart/2018/5/layout/IconCircleLabelList"/>
    <dgm:cxn modelId="{1E683015-CEE4-43CE-9DDC-D0DF999D7F69}" type="presParOf" srcId="{0B974199-848E-4CDB-8422-1CF922EE0EA0}" destId="{B32E54A9-3AE7-4D2A-8C9C-FDEF57ABE028}" srcOrd="2" destOrd="0" presId="urn:microsoft.com/office/officeart/2018/5/layout/IconCircleLabelList"/>
    <dgm:cxn modelId="{EB26CEAC-CCB3-4A36-917D-3D17EC7FFF94}" type="presParOf" srcId="{0B974199-848E-4CDB-8422-1CF922EE0EA0}" destId="{AA04E912-D24C-4076-B3B6-726185DC1A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0DF4E-2AAF-44B5-9313-A4026B91E64B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3B658-4DAD-4FB7-818F-CBE4F61D719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903C-EEC5-4C5B-AE10-C1F0B0EBA6AE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Projektplan</a:t>
          </a:r>
        </a:p>
      </dsp:txBody>
      <dsp:txXfrm>
        <a:off x="35606" y="2725540"/>
        <a:ext cx="2981250" cy="720000"/>
      </dsp:txXfrm>
    </dsp:sp>
    <dsp:sp modelId="{57FF1A2F-D0D0-4DC8-BDDF-32CBD6F0CF4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37798-D590-425A-B44A-01EE63F8F0F5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342B5-10B7-453E-8CAB-3C0C2A6C698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Aktueller Stand </a:t>
          </a:r>
          <a:endParaRPr lang="en-US" sz="2900" kern="1200"/>
        </a:p>
      </dsp:txBody>
      <dsp:txXfrm>
        <a:off x="3538574" y="2725540"/>
        <a:ext cx="2981250" cy="720000"/>
      </dsp:txXfrm>
    </dsp:sp>
    <dsp:sp modelId="{77B53FB6-970E-4FC8-8203-49042283D6AA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66FAB-5B90-4454-A2DD-93DF2F6BFFBE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4E912-D24C-4076-B3B6-726185DC1AA3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Weitere Planung</a:t>
          </a:r>
          <a:endParaRPr lang="en-US" sz="2900" kern="1200"/>
        </a:p>
      </dsp:txBody>
      <dsp:txXfrm>
        <a:off x="7041543" y="272554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0DF4E-2AAF-44B5-9313-A4026B91E64B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D653B658-4DAD-4FB7-818F-CBE4F61D719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903C-EEC5-4C5B-AE10-C1F0B0EBA6AE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Projektplan</a:t>
          </a:r>
        </a:p>
      </dsp:txBody>
      <dsp:txXfrm>
        <a:off x="35606" y="2725540"/>
        <a:ext cx="2981250" cy="720000"/>
      </dsp:txXfrm>
    </dsp:sp>
    <dsp:sp modelId="{57FF1A2F-D0D0-4DC8-BDDF-32CBD6F0CF4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37798-D590-425A-B44A-01EE63F8F0F5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342B5-10B7-453E-8CAB-3C0C2A6C698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Aktueller Stand </a:t>
          </a:r>
          <a:endParaRPr lang="en-US" sz="2900" kern="1200"/>
        </a:p>
      </dsp:txBody>
      <dsp:txXfrm>
        <a:off x="3538574" y="2725540"/>
        <a:ext cx="2981250" cy="720000"/>
      </dsp:txXfrm>
    </dsp:sp>
    <dsp:sp modelId="{77B53FB6-970E-4FC8-8203-49042283D6AA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66FAB-5B90-4454-A2DD-93DF2F6BFFBE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4E912-D24C-4076-B3B6-726185DC1AA3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Weitere Planung</a:t>
          </a:r>
          <a:endParaRPr lang="en-US" sz="2900" kern="1200"/>
        </a:p>
      </dsp:txBody>
      <dsp:txXfrm>
        <a:off x="7041543" y="272554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A7249-12EF-4DDD-9D67-2CDD7EDEF262}">
      <dsp:nvSpPr>
        <dsp:cNvPr id="0" name=""/>
        <dsp:cNvSpPr/>
      </dsp:nvSpPr>
      <dsp:spPr>
        <a:xfrm rot="5400000">
          <a:off x="-352674" y="1221512"/>
          <a:ext cx="1560281" cy="1884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82E47-B8B1-4A29-B633-26017BAF76CF}">
      <dsp:nvSpPr>
        <dsp:cNvPr id="0" name=""/>
        <dsp:cNvSpPr/>
      </dsp:nvSpPr>
      <dsp:spPr>
        <a:xfrm>
          <a:off x="3857" y="222197"/>
          <a:ext cx="2093477" cy="12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Kick-Off-Meeting</a:t>
          </a:r>
        </a:p>
      </dsp:txBody>
      <dsp:txXfrm>
        <a:off x="40647" y="258987"/>
        <a:ext cx="2019897" cy="1182506"/>
      </dsp:txXfrm>
    </dsp:sp>
    <dsp:sp modelId="{6E918DBB-C7DE-4395-8BA8-258884C0186E}">
      <dsp:nvSpPr>
        <dsp:cNvPr id="0" name=""/>
        <dsp:cNvSpPr/>
      </dsp:nvSpPr>
      <dsp:spPr>
        <a:xfrm rot="5400000">
          <a:off x="-352674" y="2791620"/>
          <a:ext cx="1560281" cy="1884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6C495-1E28-4832-AD66-30CA30285EB0}">
      <dsp:nvSpPr>
        <dsp:cNvPr id="0" name=""/>
        <dsp:cNvSpPr/>
      </dsp:nvSpPr>
      <dsp:spPr>
        <a:xfrm>
          <a:off x="3857" y="1792305"/>
          <a:ext cx="2093477" cy="12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40647" y="1829095"/>
        <a:ext cx="2019897" cy="1182506"/>
      </dsp:txXfrm>
    </dsp:sp>
    <dsp:sp modelId="{74873440-F7F9-4ADC-8D63-F87C407E4759}">
      <dsp:nvSpPr>
        <dsp:cNvPr id="0" name=""/>
        <dsp:cNvSpPr/>
      </dsp:nvSpPr>
      <dsp:spPr>
        <a:xfrm>
          <a:off x="432379" y="3576674"/>
          <a:ext cx="2774498" cy="1884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87E5C-1CE4-42C7-98C4-F1D948F1F9B0}">
      <dsp:nvSpPr>
        <dsp:cNvPr id="0" name=""/>
        <dsp:cNvSpPr/>
      </dsp:nvSpPr>
      <dsp:spPr>
        <a:xfrm>
          <a:off x="3857" y="3362413"/>
          <a:ext cx="2093477" cy="12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„Werkzeugkasten“</a:t>
          </a:r>
        </a:p>
      </dsp:txBody>
      <dsp:txXfrm>
        <a:off x="40647" y="3399203"/>
        <a:ext cx="2019897" cy="1182506"/>
      </dsp:txXfrm>
    </dsp:sp>
    <dsp:sp modelId="{86D697DA-89F6-47B9-B47A-D53C71D40616}">
      <dsp:nvSpPr>
        <dsp:cNvPr id="0" name=""/>
        <dsp:cNvSpPr/>
      </dsp:nvSpPr>
      <dsp:spPr>
        <a:xfrm rot="16200000">
          <a:off x="2431649" y="2791620"/>
          <a:ext cx="1560281" cy="1884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49A4A-37A0-45C0-B8C6-9387E64DAD75}">
      <dsp:nvSpPr>
        <dsp:cNvPr id="0" name=""/>
        <dsp:cNvSpPr/>
      </dsp:nvSpPr>
      <dsp:spPr>
        <a:xfrm>
          <a:off x="2788182" y="3362413"/>
          <a:ext cx="2093477" cy="12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Meilenstein Meeting</a:t>
          </a:r>
        </a:p>
      </dsp:txBody>
      <dsp:txXfrm>
        <a:off x="2824972" y="3399203"/>
        <a:ext cx="2019897" cy="1182506"/>
      </dsp:txXfrm>
    </dsp:sp>
    <dsp:sp modelId="{3D3CE73B-5679-4492-B712-AFE30384CD0F}">
      <dsp:nvSpPr>
        <dsp:cNvPr id="0" name=""/>
        <dsp:cNvSpPr/>
      </dsp:nvSpPr>
      <dsp:spPr>
        <a:xfrm rot="16200000">
          <a:off x="2431649" y="1221512"/>
          <a:ext cx="1560281" cy="1884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3DEA4-AD27-4766-A382-3235E0CF703C}">
      <dsp:nvSpPr>
        <dsp:cNvPr id="0" name=""/>
        <dsp:cNvSpPr/>
      </dsp:nvSpPr>
      <dsp:spPr>
        <a:xfrm>
          <a:off x="2788182" y="1792305"/>
          <a:ext cx="2093477" cy="12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Implementierung</a:t>
          </a:r>
        </a:p>
      </dsp:txBody>
      <dsp:txXfrm>
        <a:off x="2824972" y="1829095"/>
        <a:ext cx="2019897" cy="1182506"/>
      </dsp:txXfrm>
    </dsp:sp>
    <dsp:sp modelId="{F245A6E0-CDBC-4A81-B122-C79D269E53FC}">
      <dsp:nvSpPr>
        <dsp:cNvPr id="0" name=""/>
        <dsp:cNvSpPr/>
      </dsp:nvSpPr>
      <dsp:spPr>
        <a:xfrm>
          <a:off x="3216703" y="436458"/>
          <a:ext cx="2774498" cy="1884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3D23F-C2E3-4F26-94F4-8B8F7B77CC02}">
      <dsp:nvSpPr>
        <dsp:cNvPr id="0" name=""/>
        <dsp:cNvSpPr/>
      </dsp:nvSpPr>
      <dsp:spPr>
        <a:xfrm>
          <a:off x="2788182" y="222197"/>
          <a:ext cx="2093477" cy="12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Kommentieren</a:t>
          </a:r>
        </a:p>
      </dsp:txBody>
      <dsp:txXfrm>
        <a:off x="2824972" y="258987"/>
        <a:ext cx="2019897" cy="1182506"/>
      </dsp:txXfrm>
    </dsp:sp>
    <dsp:sp modelId="{F8C9E819-6743-470C-AD18-2FF819DBABEB}">
      <dsp:nvSpPr>
        <dsp:cNvPr id="0" name=""/>
        <dsp:cNvSpPr/>
      </dsp:nvSpPr>
      <dsp:spPr>
        <a:xfrm rot="5400000">
          <a:off x="5215974" y="1221512"/>
          <a:ext cx="1560281" cy="1884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AAEFF-2BC8-455D-B493-3733DB21A21E}">
      <dsp:nvSpPr>
        <dsp:cNvPr id="0" name=""/>
        <dsp:cNvSpPr/>
      </dsp:nvSpPr>
      <dsp:spPr>
        <a:xfrm>
          <a:off x="5572507" y="222197"/>
          <a:ext cx="2093477" cy="12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Pilotierung</a:t>
          </a:r>
        </a:p>
      </dsp:txBody>
      <dsp:txXfrm>
        <a:off x="5609297" y="258987"/>
        <a:ext cx="2019897" cy="1182506"/>
      </dsp:txXfrm>
    </dsp:sp>
    <dsp:sp modelId="{EFF5E5DA-7F0F-4E41-94C8-2DCAF9FE6DCC}">
      <dsp:nvSpPr>
        <dsp:cNvPr id="0" name=""/>
        <dsp:cNvSpPr/>
      </dsp:nvSpPr>
      <dsp:spPr>
        <a:xfrm>
          <a:off x="5572507" y="1792305"/>
          <a:ext cx="2093477" cy="12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Rollout/Präsentation</a:t>
          </a:r>
        </a:p>
      </dsp:txBody>
      <dsp:txXfrm>
        <a:off x="5609297" y="1829095"/>
        <a:ext cx="2019897" cy="1182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0DF4E-2AAF-44B5-9313-A4026B91E64B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3B658-4DAD-4FB7-818F-CBE4F61D719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903C-EEC5-4C5B-AE10-C1F0B0EBA6AE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Projektplan</a:t>
          </a:r>
        </a:p>
      </dsp:txBody>
      <dsp:txXfrm>
        <a:off x="35606" y="2725540"/>
        <a:ext cx="2981250" cy="720000"/>
      </dsp:txXfrm>
    </dsp:sp>
    <dsp:sp modelId="{57FF1A2F-D0D0-4DC8-BDDF-32CBD6F0CF4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50837798-D590-425A-B44A-01EE63F8F0F5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342B5-10B7-453E-8CAB-3C0C2A6C698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Aktueller Stand </a:t>
          </a:r>
          <a:endParaRPr lang="en-US" sz="2900" kern="1200"/>
        </a:p>
      </dsp:txBody>
      <dsp:txXfrm>
        <a:off x="3538574" y="2725540"/>
        <a:ext cx="2981250" cy="720000"/>
      </dsp:txXfrm>
    </dsp:sp>
    <dsp:sp modelId="{77B53FB6-970E-4FC8-8203-49042283D6AA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66FAB-5B90-4454-A2DD-93DF2F6BFFBE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4E912-D24C-4076-B3B6-726185DC1AA3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Weitere Planung</a:t>
          </a:r>
          <a:endParaRPr lang="en-US" sz="2900" kern="1200"/>
        </a:p>
      </dsp:txBody>
      <dsp:txXfrm>
        <a:off x="7041543" y="2725540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0DF4E-2AAF-44B5-9313-A4026B91E64B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3B658-4DAD-4FB7-818F-CBE4F61D719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903C-EEC5-4C5B-AE10-C1F0B0EBA6AE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Projektplan</a:t>
          </a:r>
        </a:p>
      </dsp:txBody>
      <dsp:txXfrm>
        <a:off x="35606" y="2725540"/>
        <a:ext cx="2981250" cy="720000"/>
      </dsp:txXfrm>
    </dsp:sp>
    <dsp:sp modelId="{57FF1A2F-D0D0-4DC8-BDDF-32CBD6F0CF4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37798-D590-425A-B44A-01EE63F8F0F5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342B5-10B7-453E-8CAB-3C0C2A6C698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Aktueller Stand </a:t>
          </a:r>
          <a:endParaRPr lang="en-US" sz="2900" kern="1200"/>
        </a:p>
      </dsp:txBody>
      <dsp:txXfrm>
        <a:off x="3538574" y="2725540"/>
        <a:ext cx="2981250" cy="720000"/>
      </dsp:txXfrm>
    </dsp:sp>
    <dsp:sp modelId="{77B53FB6-970E-4FC8-8203-49042283D6AA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95966FAB-5B90-4454-A2DD-93DF2F6BFFBE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4E912-D24C-4076-B3B6-726185DC1AA3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900" kern="1200"/>
            <a:t>Weitere Planung</a:t>
          </a:r>
          <a:endParaRPr lang="en-US" sz="2900" kern="120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B5C8-1471-4A31-92F7-CE036F53B4FE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058C8-6524-4D9F-BE18-5549BB6A7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3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Geschwindigkeitstests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eingefügt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Besprechung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aktueller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Sitestructur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Zusammenbauens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Website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Projektplan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058C8-6524-4D9F-BE18-5549BB6A74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65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4876-4E36-4897-80B1-3A893DC50B46}" type="datetime1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8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351F-CB03-4BFB-9FCC-2F240325BE32}" type="datetime1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31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F608-6C0C-48AF-AD99-4D7269AA99D1}" type="datetime1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1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4465-FD06-4BBE-B9ED-B78B1664A6AA}" type="datetime1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09F-383C-4FFF-8FB7-14A5B7A94368}" type="datetime1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020C-DE19-4BEA-A99D-37EB6A11F470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26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42F1-59EE-4DDE-84AC-D307A8EC27C8}" type="datetime1">
              <a:rPr lang="de-DE" smtClean="0"/>
              <a:t>30.10.2019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03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385D-51D3-43CC-B0A3-2264CFF66955}" type="datetime1">
              <a:rPr lang="de-DE" smtClean="0"/>
              <a:t>30.10.2019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1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4AB-86D7-47C5-B524-66149BEAA428}" type="datetime1">
              <a:rPr lang="de-DE" smtClean="0"/>
              <a:t>30.10.2019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THE A-TEAM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51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85F6A3-5971-413D-8089-A350AD956BD7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THE A-TEAM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1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E92-0AB6-4E35-A33A-0B9152DD2E78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9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E63310-E22A-4FE7-BCD0-F211EEB3AD26}" type="datetime1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THE A-TEAM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58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392DADF-DC6F-F447-AB18-80B58150E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58DAB1-D99A-4374-BC5C-932B1C57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>
                <a:solidFill>
                  <a:srgbClr val="FFFFFF"/>
                </a:solidFill>
              </a:rPr>
              <a:t>Webprojekt </a:t>
            </a:r>
            <a:br>
              <a:rPr lang="de-DE" sz="8000">
                <a:solidFill>
                  <a:srgbClr val="FFFFFF"/>
                </a:solidFill>
              </a:rPr>
            </a:br>
            <a:endParaRPr lang="de-DE" sz="80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933E10-ADC4-45E4-BF38-8D69A755D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de-DE" sz="2400">
                <a:solidFill>
                  <a:srgbClr val="FFFFFF"/>
                </a:solidFill>
              </a:rPr>
              <a:t>THE A-TEAM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02F7940-C124-4750-B8C7-94BC3FB1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210D78-E777-4E51-9FCA-FD4346CD2A58}" type="datetime1">
              <a:rPr lang="de-DE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30.10.2019</a:t>
            </a:fld>
            <a:endParaRPr lang="de-DE" sz="900">
              <a:solidFill>
                <a:srgbClr val="FFFFFF"/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11F65E9-F218-4DB8-84EA-02443890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900">
                <a:solidFill>
                  <a:srgbClr val="FFFFFF"/>
                </a:solidFill>
              </a:rPr>
              <a:t>THE A-TEAM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0A67575-B0E4-4664-AFBB-01EAC327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D44270-2A1C-4E0C-BAB0-6DC7E86493EE}" type="slidenum">
              <a:rPr lang="de-DE" sz="105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de-DE" sz="1050">
              <a:solidFill>
                <a:srgbClr val="FFFFFF"/>
              </a:solidFill>
            </a:endParaRPr>
          </a:p>
        </p:txBody>
      </p:sp>
      <p:pic>
        <p:nvPicPr>
          <p:cNvPr id="18" name="Grafik 1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733044A-FCE0-BB43-B339-AC91651F3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5" b="9846"/>
          <a:stretch/>
        </p:blipFill>
        <p:spPr>
          <a:xfrm>
            <a:off x="7949184" y="1905000"/>
            <a:ext cx="320649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BFFA9A-C7C5-4C85-A871-5C86FD1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Sonntag,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dirty="0">
                <a:solidFill>
                  <a:srgbClr val="FFFFFF"/>
                </a:solidFill>
              </a:rPr>
              <a:t>27. Oktober 2019</a:t>
            </a:r>
            <a:br>
              <a:rPr lang="de-DE" sz="3600" b="1" dirty="0">
                <a:solidFill>
                  <a:srgbClr val="FFFFFF"/>
                </a:solidFill>
              </a:rPr>
            </a:br>
            <a:endParaRPr lang="de-DE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37B34-CE22-44EA-9FD7-56DC813F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b="1" dirty="0"/>
              <a:t>Phase:</a:t>
            </a:r>
            <a:r>
              <a:rPr lang="de-DE" sz="2800" dirty="0"/>
              <a:t> Implementierung und </a:t>
            </a:r>
            <a:br>
              <a:rPr lang="de-DE" sz="2800" dirty="0"/>
            </a:br>
            <a:r>
              <a:rPr lang="de-DE" sz="2800" dirty="0"/>
              <a:t>Meilenstein Vorbereitungen </a:t>
            </a:r>
          </a:p>
          <a:p>
            <a:pPr marL="0" indent="0">
              <a:buNone/>
            </a:pPr>
            <a:r>
              <a:rPr lang="de-DE" sz="2800" b="1" dirty="0"/>
              <a:t>Inhalt: </a:t>
            </a:r>
            <a:endParaRPr lang="de-DE" sz="2800" dirty="0"/>
          </a:p>
          <a:p>
            <a:pPr marL="457200" indent="-457200">
              <a:buFont typeface="+mj-lt"/>
              <a:buAutoNum type="alphaLcPeriod"/>
            </a:pPr>
            <a:r>
              <a:rPr lang="de-DE" sz="2400" u="sng" dirty="0"/>
              <a:t>Implementierung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200" dirty="0"/>
              <a:t>Zusammenbauen der Website</a:t>
            </a:r>
            <a:r>
              <a:rPr lang="de-DE" sz="2200" u="sng" dirty="0"/>
              <a:t> </a:t>
            </a:r>
            <a:endParaRPr lang="de-DE" sz="1000" u="sng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lphaLcPeriod"/>
            </a:pPr>
            <a:r>
              <a:rPr lang="de-DE" sz="2400" u="sng" dirty="0">
                <a:sym typeface="Wingdings" panose="05000000000000000000" pitchFamily="2" charset="2"/>
              </a:rPr>
              <a:t>Meilenstein Vorbereitungen 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>
                <a:sym typeface="Wingdings" panose="05000000000000000000" pitchFamily="2" charset="2"/>
              </a:rPr>
              <a:t>PowerPoint gestalten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>
                <a:sym typeface="Wingdings" panose="05000000000000000000" pitchFamily="2" charset="2"/>
              </a:rPr>
              <a:t>Projektplan schreiben 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8471B9-5756-4D79-8B33-C4272AF8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D726-2C37-464C-8F12-89B4BA1C8435}" type="datetime1">
              <a:rPr lang="de-DE" smtClean="0"/>
              <a:t>30.10.2019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695DD34-BCF6-47B4-ABA3-02140A48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7B4461C-49A2-4332-B351-FEFC86DA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BFFA9A-C7C5-4C85-A871-5C86FD1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Mittwoch,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dirty="0">
                <a:solidFill>
                  <a:srgbClr val="FFFFFF"/>
                </a:solidFill>
              </a:rPr>
              <a:t>30. Oktober 2019</a:t>
            </a:r>
            <a:br>
              <a:rPr lang="de-DE" sz="3600" b="1" dirty="0">
                <a:solidFill>
                  <a:srgbClr val="FFFFFF"/>
                </a:solidFill>
              </a:rPr>
            </a:br>
            <a:endParaRPr lang="de-DE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37B34-CE22-44EA-9FD7-56DC813F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b="1" dirty="0"/>
              <a:t>Phase: </a:t>
            </a:r>
            <a:r>
              <a:rPr lang="de-DE" sz="2800" dirty="0"/>
              <a:t>Meilenstein Meeting</a:t>
            </a:r>
          </a:p>
          <a:p>
            <a:pPr marL="0" indent="0">
              <a:buNone/>
            </a:pP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E969B0-789D-4102-8CAC-40E93239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29E-B388-4948-81A4-AAA9FF51ABB4}" type="datetime1">
              <a:rPr lang="de-DE" smtClean="0"/>
              <a:t>30.10.2019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865902D-3DC5-40E3-82DB-161B801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9E41889-2B84-4343-B7CE-DA4E358F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4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610589-17B6-0144-A851-0C87D8708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7" y="0"/>
            <a:ext cx="6624354" cy="662435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9759BA-C434-40DB-ADA6-7F015610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Startseite Mobil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632132-991C-4307-994E-0F403B5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9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A-TEAM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4E5001-5DFF-42AB-8152-3D99BAB5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AD1770D-F872-4E93-884B-AFB03F294724}" type="datetime1">
              <a:rPr lang="en-US" sz="9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10/30/2019</a:t>
            </a:fld>
            <a:endParaRPr lang="en-US" sz="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D243A1-EC63-4D77-8E79-4130F334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9D44270-2A1C-4E0C-BAB0-6DC7E86493EE}" type="slidenum">
              <a:rPr lang="en-US" sz="105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12</a:t>
            </a:fld>
            <a:endParaRPr lang="en-US" sz="105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4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115C94FF-15F4-7040-BCDA-F1448E2A6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r="11691" b="-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9ED41B5-F9B0-4DE1-8C59-A980468A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9759BA-C434-40DB-ADA6-7F015610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spc="-5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Startseite</a:t>
            </a:r>
            <a:r>
              <a:rPr lang="en-US" sz="44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Desktop 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DE7949-4FF4-4E59-9F71-F65D83D0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A-TEAM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82A030-873A-4216-B6A6-C3348B9C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9D2943-C959-403E-B501-63F7E87F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F20AA37-3058-4665-8CA4-DB270C926E6B}" type="datetime1">
              <a:rPr lang="en-US" sz="9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10/30/2019</a:t>
            </a:fld>
            <a:endParaRPr lang="en-US" sz="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1AE251-6267-4D51-8088-780091E8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9D44270-2A1C-4E0C-BAB0-6DC7E86493EE}" type="slidenum">
              <a:rPr lang="en-US" sz="105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13</a:t>
            </a:fld>
            <a:endParaRPr lang="en-US" sz="105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3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6EEE9-2B4F-4929-B447-68330E8A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sz="4800"/>
              <a:t>Gliederung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1AA4408-D215-4595-AA6B-B253FEC37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0838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580B77-4634-44D5-BEA0-EEBECC97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65EF-DE3D-4BCD-A0D9-2B4E33346B3A}" type="datetime1">
              <a:rPr lang="de-DE" smtClean="0"/>
              <a:t>30.10.2019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BBFF31-770B-4F42-9853-2F184B16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D4E3C1-6144-45F4-B8A4-F3941584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6EEE9-2B4F-4929-B447-68330E8A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sz="4800"/>
              <a:t>Gliederung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1AA4408-D215-4595-AA6B-B253FEC37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620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580B77-4634-44D5-BEA0-EEBECC97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65EF-DE3D-4BCD-A0D9-2B4E33346B3A}" type="datetime1">
              <a:rPr lang="de-DE" smtClean="0"/>
              <a:t>30.10.2019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BBFF31-770B-4F42-9853-2F184B16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D4E3C1-6144-45F4-B8A4-F3941584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42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6EEE9-2B4F-4929-B447-68330E8A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sz="4800"/>
              <a:t>Gliederung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1AA4408-D215-4595-AA6B-B253FEC37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435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580B77-4634-44D5-BEA0-EEBECC97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65EF-DE3D-4BCD-A0D9-2B4E33346B3A}" type="datetime1">
              <a:rPr lang="de-DE" smtClean="0"/>
              <a:t>30.10.2019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BBFF31-770B-4F42-9853-2F184B16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D4E3C1-6144-45F4-B8A4-F3941584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9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B9128-E5BB-48E3-8324-07BE669C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FA504C70-B79E-4865-927B-7969359EA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487340"/>
              </p:ext>
            </p:extLst>
          </p:nvPr>
        </p:nvGraphicFramePr>
        <p:xfrm>
          <a:off x="1870974" y="1663620"/>
          <a:ext cx="7669842" cy="4840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C428939-40D0-42A1-AF54-044CF559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6765-060C-4903-AC51-66523792CC9A}" type="datetime1">
              <a:rPr lang="de-DE" smtClean="0"/>
              <a:t>30.10.2019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CCCD611-27C5-410C-B520-D66C2D9B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393B02-B9D2-4195-8F73-5D34B8EF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6EEE9-2B4F-4929-B447-68330E8A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sz="4800"/>
              <a:t>Gliederung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1AA4408-D215-4595-AA6B-B253FEC37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9484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580B77-4634-44D5-BEA0-EEBECC97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65EF-DE3D-4BCD-A0D9-2B4E33346B3A}" type="datetime1">
              <a:rPr lang="de-DE" smtClean="0"/>
              <a:t>30.10.2019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BBFF31-770B-4F42-9853-2F184B16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D4E3C1-6144-45F4-B8A4-F3941584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9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BFFA9A-C7C5-4C85-A871-5C86FD1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Mittwoch, 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dirty="0">
                <a:solidFill>
                  <a:srgbClr val="FFFFFF"/>
                </a:solidFill>
              </a:rPr>
              <a:t>16. Oktober 2019</a:t>
            </a:r>
            <a:br>
              <a:rPr lang="de-DE" sz="3600" b="1" dirty="0">
                <a:solidFill>
                  <a:srgbClr val="FFFFFF"/>
                </a:solidFill>
              </a:rPr>
            </a:br>
            <a:endParaRPr lang="de-DE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37B34-CE22-44EA-9FD7-56DC813F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800" b="1" dirty="0"/>
              <a:t>Phase: </a:t>
            </a:r>
            <a:r>
              <a:rPr lang="de-DE" sz="2800" dirty="0"/>
              <a:t>Analyse und „Werkzeugkasten“</a:t>
            </a:r>
          </a:p>
          <a:p>
            <a:pPr marL="0" indent="0">
              <a:buNone/>
            </a:pPr>
            <a:r>
              <a:rPr lang="de-DE" sz="2800" b="1" dirty="0"/>
              <a:t>Inhalt: </a:t>
            </a:r>
          </a:p>
          <a:p>
            <a:pPr marL="457200" indent="-457200">
              <a:buFont typeface="+mj-lt"/>
              <a:buAutoNum type="alphaLcPeriod"/>
            </a:pPr>
            <a:r>
              <a:rPr lang="de-DE" sz="2400" u="sng" dirty="0"/>
              <a:t>Analyse: 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/>
              <a:t>Besprechung der Vorgehensweise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/>
              <a:t>Erste Ideen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/>
              <a:t>GitHub</a:t>
            </a:r>
          </a:p>
          <a:p>
            <a:pPr marL="457200" indent="-457200">
              <a:buFont typeface="+mj-lt"/>
              <a:buAutoNum type="alphaLcPeriod"/>
            </a:pPr>
            <a:r>
              <a:rPr lang="de-DE" sz="2400" u="sng" dirty="0"/>
              <a:t>„Werkzeugkasten“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/>
              <a:t>Header (Menüleiste mit Logo)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/>
              <a:t>Hero (Startbild je Unterseite)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 err="1"/>
              <a:t>Footer</a:t>
            </a:r>
            <a:endParaRPr lang="de-DE" sz="2400" dirty="0"/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/>
              <a:t>Inhaltsbereich (einheitliches Format)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Sidebar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Buttons</a:t>
            </a:r>
            <a:endParaRPr lang="de-DE" sz="24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113575-D3C8-46CA-AEE0-E3DAE603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3CB-67FC-45C9-B725-C474F7A4E134}" type="datetime1">
              <a:rPr lang="de-DE" smtClean="0"/>
              <a:t>30.10.2019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4FCEC61-0EF7-423E-97C6-5943C33A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B4980C0-0867-4C86-9412-E437527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2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BFFA9A-C7C5-4C85-A871-5C86FD1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GitHub</a:t>
            </a:r>
            <a:endParaRPr lang="de-DE" sz="4800" b="1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2E2DE2C6-2781-5744-ABCD-910A04C54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86271"/>
            <a:ext cx="5451627" cy="5165416"/>
          </a:xfrm>
          <a:prstGeom prst="rect">
            <a:avLst/>
          </a:prstGeom>
        </p:spPr>
      </p:pic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CAB15E2-3778-49F0-AE60-A9B8F4CD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anchor="ctr">
            <a:normAutofit/>
          </a:bodyPr>
          <a:lstStyle/>
          <a:p>
            <a:pPr marL="400050" indent="-400050">
              <a:buFont typeface="Wingdings" pitchFamily="2" charset="2"/>
              <a:buChar char="§"/>
            </a:pPr>
            <a:r>
              <a:rPr lang="de-DE" sz="2800" dirty="0"/>
              <a:t>Alle Teammitglieder auf dem selben Stand</a:t>
            </a:r>
          </a:p>
          <a:p>
            <a:pPr marL="400050" indent="-400050">
              <a:buFont typeface="Wingdings" pitchFamily="2" charset="2"/>
              <a:buChar char="§"/>
            </a:pPr>
            <a:r>
              <a:rPr lang="de-DE" sz="2800" dirty="0"/>
              <a:t>Gegenseitige Überprüfung durch Pull </a:t>
            </a:r>
            <a:r>
              <a:rPr lang="de-DE" sz="2800" dirty="0" err="1"/>
              <a:t>Requests</a:t>
            </a:r>
            <a:endParaRPr lang="de-DE" sz="2800" dirty="0"/>
          </a:p>
          <a:p>
            <a:pPr marL="400050" indent="-400050">
              <a:buFont typeface="Wingdings" pitchFamily="2" charset="2"/>
              <a:buChar char="§"/>
            </a:pPr>
            <a:r>
              <a:rPr lang="de-DE" sz="2800" dirty="0"/>
              <a:t>Automatisches </a:t>
            </a:r>
            <a:r>
              <a:rPr lang="de-DE" sz="2800" dirty="0" err="1"/>
              <a:t>Deployment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113575-D3C8-46CA-AEE0-E3DAE603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20323CB-67FC-45C9-B725-C474F7A4E134}" type="datetime1">
              <a:rPr lang="de-DE" sz="900" smtClean="0"/>
              <a:pPr>
                <a:spcAft>
                  <a:spcPts val="600"/>
                </a:spcAft>
              </a:pPr>
              <a:t>30.10.2019</a:t>
            </a:fld>
            <a:endParaRPr lang="de-DE" sz="90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4FCEC61-0EF7-423E-97C6-5943C33A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900"/>
              <a:t>THE A-TEAM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B4980C0-0867-4C86-9412-E437527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D44270-2A1C-4E0C-BAB0-6DC7E86493EE}" type="slidenum">
              <a:rPr lang="de-DE" sz="1050" smtClean="0"/>
              <a:pPr>
                <a:spcAft>
                  <a:spcPts val="600"/>
                </a:spcAft>
              </a:pPr>
              <a:t>7</a:t>
            </a:fld>
            <a:endParaRPr lang="de-DE" sz="105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6B4CD548-A7F9-A345-96D1-B3D02570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99" y="729690"/>
            <a:ext cx="1227909" cy="12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2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BFFA9A-C7C5-4C85-A871-5C86FD1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de-DE" b="1" dirty="0" err="1">
                <a:solidFill>
                  <a:srgbClr val="FFFFFF"/>
                </a:solidFill>
              </a:rPr>
              <a:t>Github</a:t>
            </a:r>
            <a:endParaRPr lang="de-DE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597585-F5D8-F04B-8933-DCA81BE22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0" y="109524"/>
            <a:ext cx="11416010" cy="6638952"/>
          </a:xfr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113575-D3C8-46CA-AEE0-E3DAE603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3CB-67FC-45C9-B725-C474F7A4E134}" type="datetime1">
              <a:rPr lang="de-DE" smtClean="0"/>
              <a:t>30.10.2019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4FCEC61-0EF7-423E-97C6-5943C33A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B4980C0-0867-4C86-9412-E437527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BFFA9A-C7C5-4C85-A871-5C86FD1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Sonntag,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dirty="0">
                <a:solidFill>
                  <a:srgbClr val="FFFFFF"/>
                </a:solidFill>
              </a:rPr>
              <a:t>20. Oktober 2019</a:t>
            </a:r>
            <a:br>
              <a:rPr lang="de-DE" sz="3600" b="1" dirty="0">
                <a:solidFill>
                  <a:srgbClr val="FFFFFF"/>
                </a:solidFill>
              </a:rPr>
            </a:br>
            <a:endParaRPr lang="de-DE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37B34-CE22-44EA-9FD7-56DC813F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b="1" dirty="0"/>
              <a:t>Phase: </a:t>
            </a:r>
            <a:r>
              <a:rPr lang="de-DE" sz="2800" dirty="0"/>
              <a:t>„Werkzeugkasten“ und Implementierung</a:t>
            </a:r>
          </a:p>
          <a:p>
            <a:pPr marL="0" indent="0">
              <a:buNone/>
            </a:pPr>
            <a:r>
              <a:rPr lang="de-DE" sz="2800" b="1" dirty="0"/>
              <a:t>Inhalt: </a:t>
            </a:r>
            <a:endParaRPr lang="de-DE" sz="2800" dirty="0"/>
          </a:p>
          <a:p>
            <a:pPr marL="457200" indent="-457200">
              <a:buFont typeface="+mj-lt"/>
              <a:buAutoNum type="alphaLcPeriod"/>
            </a:pPr>
            <a:r>
              <a:rPr lang="de-DE" sz="2400" u="sng" dirty="0"/>
              <a:t>„Werkzeugkasten“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/>
              <a:t>Inhaltsbereich: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Hero Card 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de-DE" sz="2400" dirty="0" err="1">
                <a:sym typeface="Wingdings" panose="05000000000000000000" pitchFamily="2" charset="2"/>
              </a:rPr>
              <a:t>Grid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Mobile Ansicht (schmäler als 600px)</a:t>
            </a:r>
          </a:p>
          <a:p>
            <a:pPr marL="457200" indent="-457200">
              <a:buFont typeface="+mj-lt"/>
              <a:buAutoNum type="alphaLcPeriod"/>
            </a:pPr>
            <a:r>
              <a:rPr lang="de-DE" sz="2400" u="sng" dirty="0">
                <a:sym typeface="Wingdings" panose="05000000000000000000" pitchFamily="2" charset="2"/>
              </a:rPr>
              <a:t>Implementierung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de-DE" sz="2400" dirty="0">
                <a:sym typeface="Wingdings" panose="05000000000000000000" pitchFamily="2" charset="2"/>
              </a:rPr>
              <a:t>Dokumente, Tabellen etc. in HTML „umwandeln“ </a:t>
            </a:r>
            <a:r>
              <a:rPr lang="de-DE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6B0892-6282-4342-9E6B-25D29871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762-C116-48A0-BBF0-56854B4E845B}" type="datetime1">
              <a:rPr lang="de-DE" smtClean="0"/>
              <a:t>30.10.2019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9963F1-BBF1-4C32-B118-B9E2156B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 A-TEAM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4CD8081-81C5-49F0-8995-D5753BDA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0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Benutzerdefiniert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5A5A5"/>
      </a:accent1>
      <a:accent2>
        <a:srgbClr val="FFC000"/>
      </a:accent2>
      <a:accent3>
        <a:srgbClr val="0C0C0C"/>
      </a:accent3>
      <a:accent4>
        <a:srgbClr val="7F7F7F"/>
      </a:accent4>
      <a:accent5>
        <a:srgbClr val="A5A5A5"/>
      </a:accent5>
      <a:accent6>
        <a:srgbClr val="BFBFBF"/>
      </a:accent6>
      <a:hlink>
        <a:srgbClr val="7EC1EE"/>
      </a:hlink>
      <a:folHlink>
        <a:srgbClr val="D8D8D8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127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Rückblick</vt:lpstr>
      <vt:lpstr>Webprojekt  </vt:lpstr>
      <vt:lpstr>Gliederung</vt:lpstr>
      <vt:lpstr>Gliederung</vt:lpstr>
      <vt:lpstr>Projektplan</vt:lpstr>
      <vt:lpstr>Gliederung</vt:lpstr>
      <vt:lpstr>Mittwoch,  16. Oktober 2019 </vt:lpstr>
      <vt:lpstr>GitHub</vt:lpstr>
      <vt:lpstr>Github</vt:lpstr>
      <vt:lpstr>Sonntag, 20. Oktober 2019 </vt:lpstr>
      <vt:lpstr>Sonntag, 27. Oktober 2019 </vt:lpstr>
      <vt:lpstr>Mittwoch, 30. Oktober 2019 </vt:lpstr>
      <vt:lpstr>Startseite Mobil</vt:lpstr>
      <vt:lpstr>Startseite Desktop </vt:lpstr>
      <vt:lpstr>Gliederung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 </dc:title>
  <dc:creator>Tomas Kostadinov</dc:creator>
  <cp:lastModifiedBy>Enrico Bachus</cp:lastModifiedBy>
  <cp:revision>5</cp:revision>
  <dcterms:created xsi:type="dcterms:W3CDTF">2019-10-30T10:11:05Z</dcterms:created>
  <dcterms:modified xsi:type="dcterms:W3CDTF">2019-10-30T14:47:24Z</dcterms:modified>
</cp:coreProperties>
</file>