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2" r:id="rId5"/>
    <p:sldId id="273" r:id="rId6"/>
    <p:sldId id="270" r:id="rId7"/>
    <p:sldId id="271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 Fremdt" initials="LF" lastIdx="2" clrIdx="0">
    <p:extLst>
      <p:ext uri="{19B8F6BF-5375-455C-9EA6-DF929625EA0E}">
        <p15:presenceInfo xmlns:p15="http://schemas.microsoft.com/office/powerpoint/2012/main" userId="a16e1bb106d268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6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B391-277B-4AC4-8DB1-16AE100B27FC}" type="datetimeFigureOut">
              <a:rPr lang="de-DE" smtClean="0"/>
              <a:t>11.02.21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4270-2A1C-4E0C-BAB0-6DC7E86493E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08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B391-277B-4AC4-8DB1-16AE100B27FC}" type="datetimeFigureOut">
              <a:rPr lang="de-DE" smtClean="0"/>
              <a:t>11.02.21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4270-2A1C-4E0C-BAB0-6DC7E86493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31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B391-277B-4AC4-8DB1-16AE100B27FC}" type="datetimeFigureOut">
              <a:rPr lang="de-DE" smtClean="0"/>
              <a:t>11.02.21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4270-2A1C-4E0C-BAB0-6DC7E86493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81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B391-277B-4AC4-8DB1-16AE100B27FC}" type="datetimeFigureOut">
              <a:rPr lang="de-DE" smtClean="0"/>
              <a:t>11.02.21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4270-2A1C-4E0C-BAB0-6DC7E86493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06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B391-277B-4AC4-8DB1-16AE100B27FC}" type="datetimeFigureOut">
              <a:rPr lang="de-DE" smtClean="0"/>
              <a:t>11.02.21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4270-2A1C-4E0C-BAB0-6DC7E86493E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35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B391-277B-4AC4-8DB1-16AE100B27FC}" type="datetimeFigureOut">
              <a:rPr lang="de-DE" smtClean="0"/>
              <a:t>11.02.21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4270-2A1C-4E0C-BAB0-6DC7E86493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26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B391-277B-4AC4-8DB1-16AE100B27FC}" type="datetimeFigureOut">
              <a:rPr lang="de-DE" smtClean="0"/>
              <a:t>11.02.21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4270-2A1C-4E0C-BAB0-6DC7E86493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03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B391-277B-4AC4-8DB1-16AE100B27FC}" type="datetimeFigureOut">
              <a:rPr lang="de-DE" smtClean="0"/>
              <a:t>11.02.21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4270-2A1C-4E0C-BAB0-6DC7E86493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18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B391-277B-4AC4-8DB1-16AE100B27FC}" type="datetimeFigureOut">
              <a:rPr lang="de-DE" smtClean="0"/>
              <a:t>11.02.21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4270-2A1C-4E0C-BAB0-6DC7E86493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51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D95B391-277B-4AC4-8DB1-16AE100B27FC}" type="datetimeFigureOut">
              <a:rPr lang="de-DE" smtClean="0"/>
              <a:t>11.02.21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D44270-2A1C-4E0C-BAB0-6DC7E86493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11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B391-277B-4AC4-8DB1-16AE100B27FC}" type="datetimeFigureOut">
              <a:rPr lang="de-DE" smtClean="0"/>
              <a:t>11.02.21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4270-2A1C-4E0C-BAB0-6DC7E86493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95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95B391-277B-4AC4-8DB1-16AE100B27FC}" type="datetimeFigureOut">
              <a:rPr lang="de-DE" smtClean="0"/>
              <a:t>11.02.21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D44270-2A1C-4E0C-BAB0-6DC7E86493EE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58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svm3.services.kostadinov.i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58DAB1-D99A-4374-BC5C-932B1C571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463" y="1325414"/>
            <a:ext cx="11277064" cy="3686015"/>
          </a:xfrm>
        </p:spPr>
        <p:txBody>
          <a:bodyPr>
            <a:normAutofit/>
          </a:bodyPr>
          <a:lstStyle/>
          <a:p>
            <a:r>
              <a:rPr lang="de-DE" sz="4000" dirty="0"/>
              <a:t>Meilenstein-Meeting:</a:t>
            </a:r>
            <a:br>
              <a:rPr lang="de-DE" sz="4800" dirty="0"/>
            </a:br>
            <a:r>
              <a:rPr lang="de-DE" sz="9600" dirty="0"/>
              <a:t>The </a:t>
            </a:r>
            <a:r>
              <a:rPr lang="de-DE" sz="9600" dirty="0">
                <a:solidFill>
                  <a:schemeClr val="accent2"/>
                </a:solidFill>
              </a:rPr>
              <a:t>A</a:t>
            </a:r>
            <a:r>
              <a:rPr lang="de-DE" sz="9600" dirty="0"/>
              <a:t>-Team</a:t>
            </a:r>
            <a:r>
              <a:rPr lang="de-DE" sz="5100" dirty="0"/>
              <a:t> </a:t>
            </a:r>
            <a:br>
              <a:rPr lang="de-DE" sz="5100" dirty="0"/>
            </a:br>
            <a:endParaRPr lang="de-DE" sz="51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933E10-ADC4-45E4-BF38-8D69A755D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pPr algn="ctr"/>
            <a:r>
              <a:rPr lang="de-DE" sz="2000" b="1" cap="none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https://svm3.services.kostadinov.it/</a:t>
            </a:r>
            <a:endParaRPr lang="de-DE" sz="2000" b="1" cap="none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B3F0492-D9D4-45C7-8249-1A5CA4B4D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47" y="1075253"/>
            <a:ext cx="4619290" cy="326814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945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325CC-9A64-AF4D-AFD9-E410789E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6B19EF4-F6D3-0F43-BCC7-D4040F4E9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de-DE" sz="2800" dirty="0"/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Aktueller Stand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Ausblick 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Herausforderungen </a:t>
            </a:r>
          </a:p>
        </p:txBody>
      </p:sp>
    </p:spTree>
    <p:extLst>
      <p:ext uri="{BB962C8B-B14F-4D97-AF65-F5344CB8AC3E}">
        <p14:creationId xmlns:p14="http://schemas.microsoft.com/office/powerpoint/2010/main" val="346805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A9A36-6658-3740-8CEB-D1A6F7E2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B74F95-8E04-854E-BEC2-306AFB413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ER-Modell abgegeben </a:t>
            </a:r>
          </a:p>
          <a:p>
            <a:pPr marL="201168" lvl="1" indent="0">
              <a:buNone/>
            </a:pPr>
            <a:endParaRPr lang="de-DE" dirty="0"/>
          </a:p>
          <a:p>
            <a:pPr marL="201168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05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A9F8548-C523-9148-83B4-44866D8D4F9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29008" y="681800"/>
            <a:ext cx="8933984" cy="549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2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A9A36-6658-3740-8CEB-D1A6F7E2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B74F95-8E04-854E-BEC2-306AFB413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ER-Modell abgegeben 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Joomla Seite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Content vervollständigt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Kalender implementiert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Öffentliche &amp; interne Bildergalerie (mit Anmeldung)</a:t>
            </a:r>
          </a:p>
          <a:p>
            <a:pPr marL="201168" lvl="1" indent="0">
              <a:buNone/>
            </a:pP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Entwicklung der internen Seite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Interne News/Neuigkeiten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Veranstaltungen + Anmeldung zu diesen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Interne Umfragen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Rechteverwaltung </a:t>
            </a:r>
          </a:p>
          <a:p>
            <a:pPr marL="201168" lvl="1" indent="0">
              <a:buNone/>
            </a:pPr>
            <a:endParaRPr lang="de-DE" dirty="0"/>
          </a:p>
          <a:p>
            <a:pPr marL="201168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323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A9A36-6658-3740-8CEB-D1A6F7E2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B74F95-8E04-854E-BEC2-306AFB413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Letzte Funktionen der internen Seite implementieren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Rechteverwaltung verfeinern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Joomla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Seite „aufräumen“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dirty="0"/>
              <a:t>Interne Seite verknüpfen 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721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A9A36-6658-3740-8CEB-D1A6F7E2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B74F95-8E04-854E-BEC2-306AFB413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Interne Teamkommunikation in Zeiten von Corona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Optimierung der internen Seite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Rechteverwaltung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31F5A8-626E-0645-9874-E7AE3FD3E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405" y="3117943"/>
            <a:ext cx="4456595" cy="315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8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F180A83-B291-4818-9040-5B42A882E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80" y="841845"/>
            <a:ext cx="2171700" cy="2162175"/>
          </a:xfrm>
          <a:prstGeom prst="rect">
            <a:avLst/>
          </a:prstGeom>
        </p:spPr>
      </p:pic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79B676-D29C-4E74-9C87-B620EBAA06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99"/>
          <a:stretch/>
        </p:blipFill>
        <p:spPr>
          <a:xfrm>
            <a:off x="6516049" y="713154"/>
            <a:ext cx="4619290" cy="2568789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76827CB-81C1-4D83-920A-A58D4E75137C}"/>
              </a:ext>
            </a:extLst>
          </p:cNvPr>
          <p:cNvSpPr/>
          <p:nvPr/>
        </p:nvSpPr>
        <p:spPr>
          <a:xfrm>
            <a:off x="1353589" y="3559867"/>
            <a:ext cx="94848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5400" dirty="0">
                <a:latin typeface="+mj-lt"/>
              </a:rPr>
              <a:t>Made </a:t>
            </a:r>
            <a:r>
              <a:rPr lang="de-DE" sz="5400" dirty="0" err="1">
                <a:latin typeface="+mj-lt"/>
              </a:rPr>
              <a:t>with</a:t>
            </a:r>
            <a:r>
              <a:rPr lang="de-DE" sz="5400" dirty="0">
                <a:latin typeface="+mj-lt"/>
              </a:rPr>
              <a:t> ❤️ </a:t>
            </a:r>
            <a:r>
              <a:rPr lang="de-DE" sz="5400" strike="sngStrike" dirty="0">
                <a:latin typeface="+mj-lt"/>
              </a:rPr>
              <a:t>in Heidenheim</a:t>
            </a:r>
            <a:br>
              <a:rPr lang="de-DE" sz="5400" strike="sngStrike" dirty="0">
                <a:latin typeface="+mj-lt"/>
              </a:rPr>
            </a:br>
            <a:r>
              <a:rPr lang="de-DE" sz="5400" dirty="0">
                <a:latin typeface="+mj-lt"/>
              </a:rPr>
              <a:t>Remote at Home</a:t>
            </a:r>
          </a:p>
        </p:txBody>
      </p:sp>
    </p:spTree>
    <p:extLst>
      <p:ext uri="{BB962C8B-B14F-4D97-AF65-F5344CB8AC3E}">
        <p14:creationId xmlns:p14="http://schemas.microsoft.com/office/powerpoint/2010/main" val="514682019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Benutzerdefiniert 3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A5A5A5"/>
      </a:accent1>
      <a:accent2>
        <a:srgbClr val="FFC000"/>
      </a:accent2>
      <a:accent3>
        <a:srgbClr val="0C0C0C"/>
      </a:accent3>
      <a:accent4>
        <a:srgbClr val="7F7F7F"/>
      </a:accent4>
      <a:accent5>
        <a:srgbClr val="A5A5A5"/>
      </a:accent5>
      <a:accent6>
        <a:srgbClr val="BFBFBF"/>
      </a:accent6>
      <a:hlink>
        <a:srgbClr val="7EC1EE"/>
      </a:hlink>
      <a:folHlink>
        <a:srgbClr val="D8D8D8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Macintosh PowerPoint</Application>
  <PresentationFormat>Breitbild</PresentationFormat>
  <Paragraphs>36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Rückblick</vt:lpstr>
      <vt:lpstr>Meilenstein-Meeting: The A-Team  </vt:lpstr>
      <vt:lpstr>Gliederung</vt:lpstr>
      <vt:lpstr>Aktueller Stand </vt:lpstr>
      <vt:lpstr>PowerPoint-Präsentation</vt:lpstr>
      <vt:lpstr>Aktueller Stand </vt:lpstr>
      <vt:lpstr>Ausblick</vt:lpstr>
      <vt:lpstr>Herausforderungen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Webprojekt</dc:title>
  <dc:creator>Leonie Knödler</dc:creator>
  <cp:lastModifiedBy>Leonie Knödler</cp:lastModifiedBy>
  <cp:revision>26</cp:revision>
  <dcterms:created xsi:type="dcterms:W3CDTF">2019-10-27T19:30:15Z</dcterms:created>
  <dcterms:modified xsi:type="dcterms:W3CDTF">2021-02-11T13:11:12Z</dcterms:modified>
</cp:coreProperties>
</file>