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54" r:id="rId5"/>
    <p:sldId id="259" r:id="rId6"/>
    <p:sldId id="365" r:id="rId7"/>
    <p:sldId id="355" r:id="rId8"/>
    <p:sldId id="356" r:id="rId9"/>
    <p:sldId id="357" r:id="rId10"/>
    <p:sldId id="369" r:id="rId11"/>
    <p:sldId id="367" r:id="rId12"/>
    <p:sldId id="368" r:id="rId13"/>
    <p:sldId id="366" r:id="rId14"/>
    <p:sldId id="361" r:id="rId15"/>
    <p:sldId id="370" r:id="rId16"/>
    <p:sldId id="3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EB102-2D55-42BA-A62A-FA7AE2212071}" v="149" dt="2020-08-07T12:54:49.373"/>
    <p1510:client id="{4B031ABD-A64B-4DC1-940A-3F7A39640530}" v="430" dt="2020-08-07T13:17:29.413"/>
    <p1510:client id="{93C299B9-FFCE-45E7-9FE4-C9EF50765DD6}" v="1330" dt="2020-08-07T14:10:46.121"/>
    <p1510:client id="{BB790234-1624-4E6E-86A8-3B3AABCB238F}" v="83" dt="2020-08-07T13:01:19.932"/>
    <p1510:client id="{CD0EC844-C2A9-4095-99B1-6C9332AB8BFE}" v="1304" dt="2020-08-07T14:29:17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ORE, MADINA" userId="S::madtraor@bt0d0000.w2k.bouyguestelecom.fr::bc86e45a-7bb7-43ce-9c1a-e2fd125be357" providerId="AD" clId="Web-{BB790234-1624-4E6E-86A8-3B3AABCB238F}"/>
    <pc:docChg chg="modSld sldOrd">
      <pc:chgData name="TRAORE, MADINA" userId="S::madtraor@bt0d0000.w2k.bouyguestelecom.fr::bc86e45a-7bb7-43ce-9c1a-e2fd125be357" providerId="AD" clId="Web-{BB790234-1624-4E6E-86A8-3B3AABCB238F}" dt="2020-08-07T13:01:19.932" v="77" actId="1076"/>
      <pc:docMkLst>
        <pc:docMk/>
      </pc:docMkLst>
      <pc:sldChg chg="addSp delSp modSp">
        <pc:chgData name="TRAORE, MADINA" userId="S::madtraor@bt0d0000.w2k.bouyguestelecom.fr::bc86e45a-7bb7-43ce-9c1a-e2fd125be357" providerId="AD" clId="Web-{BB790234-1624-4E6E-86A8-3B3AABCB238F}" dt="2020-08-07T13:00:16.432" v="27" actId="1076"/>
        <pc:sldMkLst>
          <pc:docMk/>
          <pc:sldMk cId="3329514363" sldId="356"/>
        </pc:sldMkLst>
        <pc:spChg chg="add del mod">
          <ac:chgData name="TRAORE, MADINA" userId="S::madtraor@bt0d0000.w2k.bouyguestelecom.fr::bc86e45a-7bb7-43ce-9c1a-e2fd125be357" providerId="AD" clId="Web-{BB790234-1624-4E6E-86A8-3B3AABCB238F}" dt="2020-08-07T12:58:34.587" v="3"/>
          <ac:spMkLst>
            <pc:docMk/>
            <pc:sldMk cId="3329514363" sldId="356"/>
            <ac:spMk id="5" creationId="{FE318353-0E9F-4E58-8C58-603A813AAC51}"/>
          </ac:spMkLst>
        </pc:spChg>
        <pc:spChg chg="add mod">
          <ac:chgData name="TRAORE, MADINA" userId="S::madtraor@bt0d0000.w2k.bouyguestelecom.fr::bc86e45a-7bb7-43ce-9c1a-e2fd125be357" providerId="AD" clId="Web-{BB790234-1624-4E6E-86A8-3B3AABCB238F}" dt="2020-08-07T13:00:16.432" v="27" actId="1076"/>
          <ac:spMkLst>
            <pc:docMk/>
            <pc:sldMk cId="3329514363" sldId="356"/>
            <ac:spMk id="11" creationId="{9A9FC887-01C9-40E0-9306-A56F3A5A11F5}"/>
          </ac:spMkLst>
        </pc:spChg>
        <pc:picChg chg="del">
          <ac:chgData name="TRAORE, MADINA" userId="S::madtraor@bt0d0000.w2k.bouyguestelecom.fr::bc86e45a-7bb7-43ce-9c1a-e2fd125be357" providerId="AD" clId="Web-{BB790234-1624-4E6E-86A8-3B3AABCB238F}" dt="2020-08-07T12:58:26.368" v="0"/>
          <ac:picMkLst>
            <pc:docMk/>
            <pc:sldMk cId="3329514363" sldId="356"/>
            <ac:picMk id="4" creationId="{E3670F1D-A57C-41DD-948D-31A8876176DB}"/>
          </ac:picMkLst>
        </pc:picChg>
        <pc:picChg chg="add del mod ord">
          <ac:chgData name="TRAORE, MADINA" userId="S::madtraor@bt0d0000.w2k.bouyguestelecom.fr::bc86e45a-7bb7-43ce-9c1a-e2fd125be357" providerId="AD" clId="Web-{BB790234-1624-4E6E-86A8-3B3AABCB238F}" dt="2020-08-07T12:58:28.837" v="2"/>
          <ac:picMkLst>
            <pc:docMk/>
            <pc:sldMk cId="3329514363" sldId="356"/>
            <ac:picMk id="6" creationId="{871C0827-0601-4A37-A7A2-FBE572AFD169}"/>
          </ac:picMkLst>
        </pc:picChg>
        <pc:picChg chg="add del mod">
          <ac:chgData name="TRAORE, MADINA" userId="S::madtraor@bt0d0000.w2k.bouyguestelecom.fr::bc86e45a-7bb7-43ce-9c1a-e2fd125be357" providerId="AD" clId="Web-{BB790234-1624-4E6E-86A8-3B3AABCB238F}" dt="2020-08-07T12:58:37.696" v="5"/>
          <ac:picMkLst>
            <pc:docMk/>
            <pc:sldMk cId="3329514363" sldId="356"/>
            <ac:picMk id="7" creationId="{4BDB008F-C526-4400-8C5C-E9381524E74F}"/>
          </ac:picMkLst>
        </pc:picChg>
        <pc:picChg chg="add mod modCrop">
          <ac:chgData name="TRAORE, MADINA" userId="S::madtraor@bt0d0000.w2k.bouyguestelecom.fr::bc86e45a-7bb7-43ce-9c1a-e2fd125be357" providerId="AD" clId="Web-{BB790234-1624-4E6E-86A8-3B3AABCB238F}" dt="2020-08-07T12:59:31.962" v="12" actId="1076"/>
          <ac:picMkLst>
            <pc:docMk/>
            <pc:sldMk cId="3329514363" sldId="356"/>
            <ac:picMk id="9" creationId="{0605B0F6-7375-4B82-ADA4-A98E7AACF3BE}"/>
          </ac:picMkLst>
        </pc:picChg>
        <pc:picChg chg="add mod">
          <ac:chgData name="TRAORE, MADINA" userId="S::madtraor@bt0d0000.w2k.bouyguestelecom.fr::bc86e45a-7bb7-43ce-9c1a-e2fd125be357" providerId="AD" clId="Web-{BB790234-1624-4E6E-86A8-3B3AABCB238F}" dt="2020-08-07T12:59:56.478" v="16" actId="1076"/>
          <ac:picMkLst>
            <pc:docMk/>
            <pc:sldMk cId="3329514363" sldId="356"/>
            <ac:picMk id="10" creationId="{60FA2C1A-BE7A-43F6-97AB-304EEAF1754D}"/>
          </ac:picMkLst>
        </pc:picChg>
      </pc:sldChg>
      <pc:sldChg chg="addSp delSp modSp ord">
        <pc:chgData name="TRAORE, MADINA" userId="S::madtraor@bt0d0000.w2k.bouyguestelecom.fr::bc86e45a-7bb7-43ce-9c1a-e2fd125be357" providerId="AD" clId="Web-{BB790234-1624-4E6E-86A8-3B3AABCB238F}" dt="2020-08-07T13:01:19.932" v="77" actId="1076"/>
        <pc:sldMkLst>
          <pc:docMk/>
          <pc:sldMk cId="2631805415" sldId="357"/>
        </pc:sldMkLst>
        <pc:spChg chg="del">
          <ac:chgData name="TRAORE, MADINA" userId="S::madtraor@bt0d0000.w2k.bouyguestelecom.fr::bc86e45a-7bb7-43ce-9c1a-e2fd125be357" providerId="AD" clId="Web-{BB790234-1624-4E6E-86A8-3B3AABCB238F}" dt="2020-08-07T13:00:50.323" v="30"/>
          <ac:spMkLst>
            <pc:docMk/>
            <pc:sldMk cId="2631805415" sldId="357"/>
            <ac:spMk id="2" creationId="{CE8328F1-E3A7-467E-970D-AC48C88A4385}"/>
          </ac:spMkLst>
        </pc:spChg>
        <pc:spChg chg="add del mod">
          <ac:chgData name="TRAORE, MADINA" userId="S::madtraor@bt0d0000.w2k.bouyguestelecom.fr::bc86e45a-7bb7-43ce-9c1a-e2fd125be357" providerId="AD" clId="Web-{BB790234-1624-4E6E-86A8-3B3AABCB238F}" dt="2020-08-07T13:00:57.213" v="34"/>
          <ac:spMkLst>
            <pc:docMk/>
            <pc:sldMk cId="2631805415" sldId="357"/>
            <ac:spMk id="7" creationId="{090A1772-1057-4231-AC3E-E6A2959151CA}"/>
          </ac:spMkLst>
        </pc:spChg>
        <pc:spChg chg="add mod">
          <ac:chgData name="TRAORE, MADINA" userId="S::madtraor@bt0d0000.w2k.bouyguestelecom.fr::bc86e45a-7bb7-43ce-9c1a-e2fd125be357" providerId="AD" clId="Web-{BB790234-1624-4E6E-86A8-3B3AABCB238F}" dt="2020-08-07T13:01:19.932" v="77" actId="1076"/>
          <ac:spMkLst>
            <pc:docMk/>
            <pc:sldMk cId="2631805415" sldId="357"/>
            <ac:spMk id="9" creationId="{08B53B3D-6BB4-4A2E-8F5A-3E869563077A}"/>
          </ac:spMkLst>
        </pc:spChg>
        <pc:picChg chg="add">
          <ac:chgData name="TRAORE, MADINA" userId="S::madtraor@bt0d0000.w2k.bouyguestelecom.fr::bc86e45a-7bb7-43ce-9c1a-e2fd125be357" providerId="AD" clId="Web-{BB790234-1624-4E6E-86A8-3B3AABCB238F}" dt="2020-08-07T13:00:47.682" v="29"/>
          <ac:picMkLst>
            <pc:docMk/>
            <pc:sldMk cId="2631805415" sldId="357"/>
            <ac:picMk id="3" creationId="{65958680-BB2B-4A0E-ABC3-E5FAB3136046}"/>
          </ac:picMkLst>
        </pc:picChg>
      </pc:sldChg>
    </pc:docChg>
  </pc:docChgLst>
  <pc:docChgLst>
    <pc:chgData name="TRAORE, MADINA" userId="S::madtraor@bt0d0000.w2k.bouyguestelecom.fr::bc86e45a-7bb7-43ce-9c1a-e2fd125be357" providerId="AD" clId="Web-{178EB102-2D55-42BA-A62A-FA7AE2212071}"/>
    <pc:docChg chg="modSld">
      <pc:chgData name="TRAORE, MADINA" userId="S::madtraor@bt0d0000.w2k.bouyguestelecom.fr::bc86e45a-7bb7-43ce-9c1a-e2fd125be357" providerId="AD" clId="Web-{178EB102-2D55-42BA-A62A-FA7AE2212071}" dt="2020-08-07T12:54:49.373" v="145" actId="1076"/>
      <pc:docMkLst>
        <pc:docMk/>
      </pc:docMkLst>
      <pc:sldChg chg="addSp delSp modSp">
        <pc:chgData name="TRAORE, MADINA" userId="S::madtraor@bt0d0000.w2k.bouyguestelecom.fr::bc86e45a-7bb7-43ce-9c1a-e2fd125be357" providerId="AD" clId="Web-{178EB102-2D55-42BA-A62A-FA7AE2212071}" dt="2020-08-07T12:54:06.075" v="112" actId="1076"/>
        <pc:sldMkLst>
          <pc:docMk/>
          <pc:sldMk cId="4116652122" sldId="355"/>
        </pc:sldMkLst>
        <pc:spChg chg="add del mod">
          <ac:chgData name="TRAORE, MADINA" userId="S::madtraor@bt0d0000.w2k.bouyguestelecom.fr::bc86e45a-7bb7-43ce-9c1a-e2fd125be357" providerId="AD" clId="Web-{178EB102-2D55-42BA-A62A-FA7AE2212071}" dt="2020-08-07T12:51:13.854" v="8"/>
          <ac:spMkLst>
            <pc:docMk/>
            <pc:sldMk cId="4116652122" sldId="355"/>
            <ac:spMk id="8" creationId="{BB38BD0E-FA5E-4040-87AE-DC7BC7DC6AB8}"/>
          </ac:spMkLst>
        </pc:spChg>
        <pc:spChg chg="add mod">
          <ac:chgData name="TRAORE, MADINA" userId="S::madtraor@bt0d0000.w2k.bouyguestelecom.fr::bc86e45a-7bb7-43ce-9c1a-e2fd125be357" providerId="AD" clId="Web-{178EB102-2D55-42BA-A62A-FA7AE2212071}" dt="2020-08-07T12:53:58.434" v="110" actId="1076"/>
          <ac:spMkLst>
            <pc:docMk/>
            <pc:sldMk cId="4116652122" sldId="355"/>
            <ac:spMk id="9" creationId="{AB2B09A8-FF15-409A-A23B-35C4EB03F6D3}"/>
          </ac:spMkLst>
        </pc:spChg>
        <pc:picChg chg="add del">
          <ac:chgData name="TRAORE, MADINA" userId="S::madtraor@bt0d0000.w2k.bouyguestelecom.fr::bc86e45a-7bb7-43ce-9c1a-e2fd125be357" providerId="AD" clId="Web-{178EB102-2D55-42BA-A62A-FA7AE2212071}" dt="2020-08-07T12:47:27.288" v="1"/>
          <ac:picMkLst>
            <pc:docMk/>
            <pc:sldMk cId="4116652122" sldId="355"/>
            <ac:picMk id="2" creationId="{3BD1AC6C-BBAD-4AD9-9E37-B7C2B3D15852}"/>
          </ac:picMkLst>
        </pc:picChg>
        <pc:picChg chg="del">
          <ac:chgData name="TRAORE, MADINA" userId="S::madtraor@bt0d0000.w2k.bouyguestelecom.fr::bc86e45a-7bb7-43ce-9c1a-e2fd125be357" providerId="AD" clId="Web-{178EB102-2D55-42BA-A62A-FA7AE2212071}" dt="2020-08-07T12:51:10.119" v="7"/>
          <ac:picMkLst>
            <pc:docMk/>
            <pc:sldMk cId="4116652122" sldId="355"/>
            <ac:picMk id="4" creationId="{8A2A881F-59F5-4E07-8407-763A1E73F8D0}"/>
          </ac:picMkLst>
        </pc:picChg>
        <pc:picChg chg="add del mod">
          <ac:chgData name="TRAORE, MADINA" userId="S::madtraor@bt0d0000.w2k.bouyguestelecom.fr::bc86e45a-7bb7-43ce-9c1a-e2fd125be357" providerId="AD" clId="Web-{178EB102-2D55-42BA-A62A-FA7AE2212071}" dt="2020-08-07T12:50:45.681" v="3"/>
          <ac:picMkLst>
            <pc:docMk/>
            <pc:sldMk cId="4116652122" sldId="355"/>
            <ac:picMk id="5" creationId="{F7B26434-8FCE-433F-8C1B-621F8E4FBBB0}"/>
          </ac:picMkLst>
        </pc:picChg>
        <pc:picChg chg="add mod">
          <ac:chgData name="TRAORE, MADINA" userId="S::madtraor@bt0d0000.w2k.bouyguestelecom.fr::bc86e45a-7bb7-43ce-9c1a-e2fd125be357" providerId="AD" clId="Web-{178EB102-2D55-42BA-A62A-FA7AE2212071}" dt="2020-08-07T12:54:06.075" v="112" actId="1076"/>
          <ac:picMkLst>
            <pc:docMk/>
            <pc:sldMk cId="4116652122" sldId="355"/>
            <ac:picMk id="6" creationId="{CD3E6349-05B6-4453-BC66-DCAE407AF209}"/>
          </ac:picMkLst>
        </pc:picChg>
        <pc:picChg chg="add mod ord">
          <ac:chgData name="TRAORE, MADINA" userId="S::madtraor@bt0d0000.w2k.bouyguestelecom.fr::bc86e45a-7bb7-43ce-9c1a-e2fd125be357" providerId="AD" clId="Web-{178EB102-2D55-42BA-A62A-FA7AE2212071}" dt="2020-08-07T12:53:54.481" v="109"/>
          <ac:picMkLst>
            <pc:docMk/>
            <pc:sldMk cId="4116652122" sldId="355"/>
            <ac:picMk id="10" creationId="{30255DF9-0C27-4C95-B4E8-0F15D5A953D0}"/>
          </ac:picMkLst>
        </pc:picChg>
      </pc:sldChg>
      <pc:sldChg chg="addSp delSp modSp">
        <pc:chgData name="TRAORE, MADINA" userId="S::madtraor@bt0d0000.w2k.bouyguestelecom.fr::bc86e45a-7bb7-43ce-9c1a-e2fd125be357" providerId="AD" clId="Web-{178EB102-2D55-42BA-A62A-FA7AE2212071}" dt="2020-08-07T12:54:49.373" v="145" actId="1076"/>
        <pc:sldMkLst>
          <pc:docMk/>
          <pc:sldMk cId="3329514363" sldId="356"/>
        </pc:sldMkLst>
        <pc:spChg chg="del">
          <ac:chgData name="TRAORE, MADINA" userId="S::madtraor@bt0d0000.w2k.bouyguestelecom.fr::bc86e45a-7bb7-43ce-9c1a-e2fd125be357" providerId="AD" clId="Web-{178EB102-2D55-42BA-A62A-FA7AE2212071}" dt="2020-08-07T12:54:21.872" v="114"/>
          <ac:spMkLst>
            <pc:docMk/>
            <pc:sldMk cId="3329514363" sldId="356"/>
            <ac:spMk id="2" creationId="{33D5366B-1680-4C43-952A-658D089CB809}"/>
          </ac:spMkLst>
        </pc:spChg>
        <pc:spChg chg="add del mod">
          <ac:chgData name="TRAORE, MADINA" userId="S::madtraor@bt0d0000.w2k.bouyguestelecom.fr::bc86e45a-7bb7-43ce-9c1a-e2fd125be357" providerId="AD" clId="Web-{178EB102-2D55-42BA-A62A-FA7AE2212071}" dt="2020-08-07T12:54:31.513" v="119"/>
          <ac:spMkLst>
            <pc:docMk/>
            <pc:sldMk cId="3329514363" sldId="356"/>
            <ac:spMk id="6" creationId="{7632909D-E4C3-44A7-BC21-08472FF7F7C2}"/>
          </ac:spMkLst>
        </pc:spChg>
        <pc:spChg chg="add mod">
          <ac:chgData name="TRAORE, MADINA" userId="S::madtraor@bt0d0000.w2k.bouyguestelecom.fr::bc86e45a-7bb7-43ce-9c1a-e2fd125be357" providerId="AD" clId="Web-{178EB102-2D55-42BA-A62A-FA7AE2212071}" dt="2020-08-07T12:54:43.029" v="139" actId="20577"/>
          <ac:spMkLst>
            <pc:docMk/>
            <pc:sldMk cId="3329514363" sldId="356"/>
            <ac:spMk id="8" creationId="{C87CA892-EE61-4937-810E-8AC1A4A3EBEE}"/>
          </ac:spMkLst>
        </pc:spChg>
        <pc:picChg chg="add">
          <ac:chgData name="TRAORE, MADINA" userId="S::madtraor@bt0d0000.w2k.bouyguestelecom.fr::bc86e45a-7bb7-43ce-9c1a-e2fd125be357" providerId="AD" clId="Web-{178EB102-2D55-42BA-A62A-FA7AE2212071}" dt="2020-08-07T12:54:16.403" v="113"/>
          <ac:picMkLst>
            <pc:docMk/>
            <pc:sldMk cId="3329514363" sldId="356"/>
            <ac:picMk id="3" creationId="{7F727A63-6E91-47F6-8C7B-05CF3925CCC2}"/>
          </ac:picMkLst>
        </pc:picChg>
        <pc:picChg chg="mod">
          <ac:chgData name="TRAORE, MADINA" userId="S::madtraor@bt0d0000.w2k.bouyguestelecom.fr::bc86e45a-7bb7-43ce-9c1a-e2fd125be357" providerId="AD" clId="Web-{178EB102-2D55-42BA-A62A-FA7AE2212071}" dt="2020-08-07T12:54:49.373" v="145" actId="1076"/>
          <ac:picMkLst>
            <pc:docMk/>
            <pc:sldMk cId="3329514363" sldId="356"/>
            <ac:picMk id="4" creationId="{E3670F1D-A57C-41DD-948D-31A8876176DB}"/>
          </ac:picMkLst>
        </pc:picChg>
      </pc:sldChg>
    </pc:docChg>
  </pc:docChgLst>
  <pc:docChgLst>
    <pc:chgData name="KIM, HYOKIL" userId="5c8f59ea-14bf-41a8-ae4a-cf35708e6bb7" providerId="ADAL" clId="{93C299B9-FFCE-45E7-9FE4-C9EF50765DD6}"/>
    <pc:docChg chg="undo custSel addSld delSld modSld sldOrd">
      <pc:chgData name="KIM, HYOKIL" userId="5c8f59ea-14bf-41a8-ae4a-cf35708e6bb7" providerId="ADAL" clId="{93C299B9-FFCE-45E7-9FE4-C9EF50765DD6}" dt="2020-08-07T14:10:46.121" v="1686" actId="20577"/>
      <pc:docMkLst>
        <pc:docMk/>
      </pc:docMkLst>
      <pc:sldChg chg="modSp">
        <pc:chgData name="KIM, HYOKIL" userId="5c8f59ea-14bf-41a8-ae4a-cf35708e6bb7" providerId="ADAL" clId="{93C299B9-FFCE-45E7-9FE4-C9EF50765DD6}" dt="2020-08-07T14:10:32.739" v="1667" actId="20577"/>
        <pc:sldMkLst>
          <pc:docMk/>
          <pc:sldMk cId="3059485679" sldId="259"/>
        </pc:sldMkLst>
        <pc:spChg chg="mod">
          <ac:chgData name="KIM, HYOKIL" userId="5c8f59ea-14bf-41a8-ae4a-cf35708e6bb7" providerId="ADAL" clId="{93C299B9-FFCE-45E7-9FE4-C9EF50765DD6}" dt="2020-08-07T14:10:32.739" v="1667" actId="20577"/>
          <ac:spMkLst>
            <pc:docMk/>
            <pc:sldMk cId="3059485679" sldId="259"/>
            <ac:spMk id="5" creationId="{F06FF742-CB26-46B9-9F50-67DE3AEC3C71}"/>
          </ac:spMkLst>
        </pc:spChg>
      </pc:sldChg>
      <pc:sldChg chg="del">
        <pc:chgData name="KIM, HYOKIL" userId="5c8f59ea-14bf-41a8-ae4a-cf35708e6bb7" providerId="ADAL" clId="{93C299B9-FFCE-45E7-9FE4-C9EF50765DD6}" dt="2020-08-07T13:17:22.068" v="1269" actId="2696"/>
        <pc:sldMkLst>
          <pc:docMk/>
          <pc:sldMk cId="1668997727" sldId="352"/>
        </pc:sldMkLst>
      </pc:sldChg>
      <pc:sldChg chg="modSp del">
        <pc:chgData name="KIM, HYOKIL" userId="5c8f59ea-14bf-41a8-ae4a-cf35708e6bb7" providerId="ADAL" clId="{93C299B9-FFCE-45E7-9FE4-C9EF50765DD6}" dt="2020-08-07T13:26:44.792" v="1469" actId="2696"/>
        <pc:sldMkLst>
          <pc:docMk/>
          <pc:sldMk cId="842180463" sldId="359"/>
        </pc:sldMkLst>
        <pc:spChg chg="mod">
          <ac:chgData name="KIM, HYOKIL" userId="5c8f59ea-14bf-41a8-ae4a-cf35708e6bb7" providerId="ADAL" clId="{93C299B9-FFCE-45E7-9FE4-C9EF50765DD6}" dt="2020-08-07T13:24:45.242" v="1310" actId="20577"/>
          <ac:spMkLst>
            <pc:docMk/>
            <pc:sldMk cId="842180463" sldId="359"/>
            <ac:spMk id="6" creationId="{C1506A70-F2E6-495C-B22D-ED233E96127A}"/>
          </ac:spMkLst>
        </pc:spChg>
      </pc:sldChg>
      <pc:sldChg chg="del">
        <pc:chgData name="KIM, HYOKIL" userId="5c8f59ea-14bf-41a8-ae4a-cf35708e6bb7" providerId="ADAL" clId="{93C299B9-FFCE-45E7-9FE4-C9EF50765DD6}" dt="2020-08-07T13:26:28.550" v="1467" actId="2696"/>
        <pc:sldMkLst>
          <pc:docMk/>
          <pc:sldMk cId="952159540" sldId="360"/>
        </pc:sldMkLst>
      </pc:sldChg>
      <pc:sldChg chg="del">
        <pc:chgData name="KIM, HYOKIL" userId="5c8f59ea-14bf-41a8-ae4a-cf35708e6bb7" providerId="ADAL" clId="{93C299B9-FFCE-45E7-9FE4-C9EF50765DD6}" dt="2020-08-07T13:26:34.451" v="1468" actId="2696"/>
        <pc:sldMkLst>
          <pc:docMk/>
          <pc:sldMk cId="3921227387" sldId="364"/>
        </pc:sldMkLst>
      </pc:sldChg>
      <pc:sldChg chg="addSp delSp modSp add delAnim modAnim">
        <pc:chgData name="KIM, HYOKIL" userId="5c8f59ea-14bf-41a8-ae4a-cf35708e6bb7" providerId="ADAL" clId="{93C299B9-FFCE-45E7-9FE4-C9EF50765DD6}" dt="2020-08-07T14:10:46.121" v="1686" actId="20577"/>
        <pc:sldMkLst>
          <pc:docMk/>
          <pc:sldMk cId="1433765854" sldId="365"/>
        </pc:sldMkLst>
        <pc:spChg chg="mod">
          <ac:chgData name="KIM, HYOKIL" userId="5c8f59ea-14bf-41a8-ae4a-cf35708e6bb7" providerId="ADAL" clId="{93C299B9-FFCE-45E7-9FE4-C9EF50765DD6}" dt="2020-08-07T14:10:46.121" v="1686" actId="20577"/>
          <ac:spMkLst>
            <pc:docMk/>
            <pc:sldMk cId="1433765854" sldId="365"/>
            <ac:spMk id="5" creationId="{F06FF742-CB26-46B9-9F50-67DE3AEC3C71}"/>
          </ac:spMkLst>
        </pc:spChg>
        <pc:spChg chg="mod">
          <ac:chgData name="KIM, HYOKIL" userId="5c8f59ea-14bf-41a8-ae4a-cf35708e6bb7" providerId="ADAL" clId="{93C299B9-FFCE-45E7-9FE4-C9EF50765DD6}" dt="2020-08-07T12:13:12.603" v="63" actId="1076"/>
          <ac:spMkLst>
            <pc:docMk/>
            <pc:sldMk cId="1433765854" sldId="365"/>
            <ac:spMk id="6" creationId="{2B8786F1-A1E1-4981-8B2F-B8F22788C38E}"/>
          </ac:spMkLst>
        </pc:spChg>
        <pc:spChg chg="del">
          <ac:chgData name="KIM, HYOKIL" userId="5c8f59ea-14bf-41a8-ae4a-cf35708e6bb7" providerId="ADAL" clId="{93C299B9-FFCE-45E7-9FE4-C9EF50765DD6}" dt="2020-08-07T11:40:13.169" v="1" actId="478"/>
          <ac:spMkLst>
            <pc:docMk/>
            <pc:sldMk cId="1433765854" sldId="365"/>
            <ac:spMk id="12" creationId="{AA28BC83-9C53-4FD4-99DC-770F67523063}"/>
          </ac:spMkLst>
        </pc:spChg>
        <pc:spChg chg="mod">
          <ac:chgData name="KIM, HYOKIL" userId="5c8f59ea-14bf-41a8-ae4a-cf35708e6bb7" providerId="ADAL" clId="{93C299B9-FFCE-45E7-9FE4-C9EF50765DD6}" dt="2020-08-07T12:53:48.611" v="943" actId="1076"/>
          <ac:spMkLst>
            <pc:docMk/>
            <pc:sldMk cId="1433765854" sldId="365"/>
            <ac:spMk id="20" creationId="{CA53FA27-4872-4858-B59E-3637C04B52F7}"/>
          </ac:spMkLst>
        </pc:spChg>
        <pc:spChg chg="add mod">
          <ac:chgData name="KIM, HYOKIL" userId="5c8f59ea-14bf-41a8-ae4a-cf35708e6bb7" providerId="ADAL" clId="{93C299B9-FFCE-45E7-9FE4-C9EF50765DD6}" dt="2020-08-07T13:08:26.084" v="1200" actId="1076"/>
          <ac:spMkLst>
            <pc:docMk/>
            <pc:sldMk cId="1433765854" sldId="365"/>
            <ac:spMk id="22" creationId="{2D29C231-8542-4544-B11A-1644EC2ACFD9}"/>
          </ac:spMkLst>
        </pc:spChg>
        <pc:spChg chg="add del">
          <ac:chgData name="KIM, HYOKIL" userId="5c8f59ea-14bf-41a8-ae4a-cf35708e6bb7" providerId="ADAL" clId="{93C299B9-FFCE-45E7-9FE4-C9EF50765DD6}" dt="2020-08-07T12:20:34.170" v="138" actId="478"/>
          <ac:spMkLst>
            <pc:docMk/>
            <pc:sldMk cId="1433765854" sldId="365"/>
            <ac:spMk id="24" creationId="{ECBEF604-23C0-4914-924C-25A7F619C8A6}"/>
          </ac:spMkLst>
        </pc:spChg>
        <pc:spChg chg="del">
          <ac:chgData name="KIM, HYOKIL" userId="5c8f59ea-14bf-41a8-ae4a-cf35708e6bb7" providerId="ADAL" clId="{93C299B9-FFCE-45E7-9FE4-C9EF50765DD6}" dt="2020-08-07T11:40:34.370" v="16" actId="478"/>
          <ac:spMkLst>
            <pc:docMk/>
            <pc:sldMk cId="1433765854" sldId="365"/>
            <ac:spMk id="25" creationId="{90164717-105D-409C-87CE-648946C9303D}"/>
          </ac:spMkLst>
        </pc:spChg>
        <pc:spChg chg="add del mod">
          <ac:chgData name="KIM, HYOKIL" userId="5c8f59ea-14bf-41a8-ae4a-cf35708e6bb7" providerId="ADAL" clId="{93C299B9-FFCE-45E7-9FE4-C9EF50765DD6}" dt="2020-08-07T12:26:06.020" v="271" actId="478"/>
          <ac:spMkLst>
            <pc:docMk/>
            <pc:sldMk cId="1433765854" sldId="365"/>
            <ac:spMk id="26" creationId="{6F1B3489-97F3-47D7-9E04-FD83DD235BB2}"/>
          </ac:spMkLst>
        </pc:spChg>
        <pc:spChg chg="add del mod">
          <ac:chgData name="KIM, HYOKIL" userId="5c8f59ea-14bf-41a8-ae4a-cf35708e6bb7" providerId="ADAL" clId="{93C299B9-FFCE-45E7-9FE4-C9EF50765DD6}" dt="2020-08-07T12:31:44.086" v="357" actId="478"/>
          <ac:spMkLst>
            <pc:docMk/>
            <pc:sldMk cId="1433765854" sldId="365"/>
            <ac:spMk id="27" creationId="{A99A16A4-19FB-4740-8F37-45D24D02BD2E}"/>
          </ac:spMkLst>
        </pc:spChg>
        <pc:spChg chg="del">
          <ac:chgData name="KIM, HYOKIL" userId="5c8f59ea-14bf-41a8-ae4a-cf35708e6bb7" providerId="ADAL" clId="{93C299B9-FFCE-45E7-9FE4-C9EF50765DD6}" dt="2020-08-07T11:40:13.990" v="2" actId="478"/>
          <ac:spMkLst>
            <pc:docMk/>
            <pc:sldMk cId="1433765854" sldId="365"/>
            <ac:spMk id="29" creationId="{55D4FD0A-93C6-4045-97D4-C947B3E0C347}"/>
          </ac:spMkLst>
        </pc:spChg>
        <pc:spChg chg="del">
          <ac:chgData name="KIM, HYOKIL" userId="5c8f59ea-14bf-41a8-ae4a-cf35708e6bb7" providerId="ADAL" clId="{93C299B9-FFCE-45E7-9FE4-C9EF50765DD6}" dt="2020-08-07T11:41:25.214" v="25" actId="478"/>
          <ac:spMkLst>
            <pc:docMk/>
            <pc:sldMk cId="1433765854" sldId="365"/>
            <ac:spMk id="37" creationId="{0BBF2E64-F69D-47B7-B197-14911A7492AE}"/>
          </ac:spMkLst>
        </pc:spChg>
        <pc:spChg chg="add mod">
          <ac:chgData name="KIM, HYOKIL" userId="5c8f59ea-14bf-41a8-ae4a-cf35708e6bb7" providerId="ADAL" clId="{93C299B9-FFCE-45E7-9FE4-C9EF50765DD6}" dt="2020-08-07T12:37:53.211" v="583" actId="1076"/>
          <ac:spMkLst>
            <pc:docMk/>
            <pc:sldMk cId="1433765854" sldId="365"/>
            <ac:spMk id="40" creationId="{4041DBAF-3B85-4055-99D5-F8CA8D8D23F7}"/>
          </ac:spMkLst>
        </pc:spChg>
        <pc:spChg chg="add mod">
          <ac:chgData name="KIM, HYOKIL" userId="5c8f59ea-14bf-41a8-ae4a-cf35708e6bb7" providerId="ADAL" clId="{93C299B9-FFCE-45E7-9FE4-C9EF50765DD6}" dt="2020-08-07T13:33:11.485" v="1500" actId="1076"/>
          <ac:spMkLst>
            <pc:docMk/>
            <pc:sldMk cId="1433765854" sldId="365"/>
            <ac:spMk id="43" creationId="{37ADAE06-FE26-4FBD-8685-F7EA0D9FA425}"/>
          </ac:spMkLst>
        </pc:spChg>
        <pc:spChg chg="mod">
          <ac:chgData name="KIM, HYOKIL" userId="5c8f59ea-14bf-41a8-ae4a-cf35708e6bb7" providerId="ADAL" clId="{93C299B9-FFCE-45E7-9FE4-C9EF50765DD6}" dt="2020-08-07T13:13:39.935" v="1263" actId="20577"/>
          <ac:spMkLst>
            <pc:docMk/>
            <pc:sldMk cId="1433765854" sldId="365"/>
            <ac:spMk id="44" creationId="{0BCCE639-B7EA-4C41-8F3B-83EC02B5C0C0}"/>
          </ac:spMkLst>
        </pc:spChg>
        <pc:spChg chg="add del mod">
          <ac:chgData name="KIM, HYOKIL" userId="5c8f59ea-14bf-41a8-ae4a-cf35708e6bb7" providerId="ADAL" clId="{93C299B9-FFCE-45E7-9FE4-C9EF50765DD6}" dt="2020-08-07T12:27:47.687" v="303" actId="478"/>
          <ac:spMkLst>
            <pc:docMk/>
            <pc:sldMk cId="1433765854" sldId="365"/>
            <ac:spMk id="45" creationId="{ACFEE854-ACF9-49B4-8F6D-5B9187856F4C}"/>
          </ac:spMkLst>
        </pc:spChg>
        <pc:spChg chg="mod">
          <ac:chgData name="KIM, HYOKIL" userId="5c8f59ea-14bf-41a8-ae4a-cf35708e6bb7" providerId="ADAL" clId="{93C299B9-FFCE-45E7-9FE4-C9EF50765DD6}" dt="2020-08-07T12:54:12.089" v="950" actId="1035"/>
          <ac:spMkLst>
            <pc:docMk/>
            <pc:sldMk cId="1433765854" sldId="365"/>
            <ac:spMk id="71" creationId="{BC66B7E5-103E-4788-8B84-4B802ED27E2E}"/>
          </ac:spMkLst>
        </pc:spChg>
        <pc:spChg chg="add del mod">
          <ac:chgData name="KIM, HYOKIL" userId="5c8f59ea-14bf-41a8-ae4a-cf35708e6bb7" providerId="ADAL" clId="{93C299B9-FFCE-45E7-9FE4-C9EF50765DD6}" dt="2020-08-07T12:44:51.818" v="731" actId="478"/>
          <ac:spMkLst>
            <pc:docMk/>
            <pc:sldMk cId="1433765854" sldId="365"/>
            <ac:spMk id="76" creationId="{5375A4D3-56C0-4BFC-827B-AA456A404B54}"/>
          </ac:spMkLst>
        </pc:spChg>
        <pc:spChg chg="add del mod">
          <ac:chgData name="KIM, HYOKIL" userId="5c8f59ea-14bf-41a8-ae4a-cf35708e6bb7" providerId="ADAL" clId="{93C299B9-FFCE-45E7-9FE4-C9EF50765DD6}" dt="2020-08-07T13:32:49.964" v="1497" actId="478"/>
          <ac:spMkLst>
            <pc:docMk/>
            <pc:sldMk cId="1433765854" sldId="365"/>
            <ac:spMk id="82" creationId="{CBD62DC7-2883-4619-9A0A-BBF979B8211C}"/>
          </ac:spMkLst>
        </pc:spChg>
        <pc:spChg chg="add del mod">
          <ac:chgData name="KIM, HYOKIL" userId="5c8f59ea-14bf-41a8-ae4a-cf35708e6bb7" providerId="ADAL" clId="{93C299B9-FFCE-45E7-9FE4-C9EF50765DD6}" dt="2020-08-07T12:44:54.526" v="733" actId="478"/>
          <ac:spMkLst>
            <pc:docMk/>
            <pc:sldMk cId="1433765854" sldId="365"/>
            <ac:spMk id="91" creationId="{E71666D1-09F3-4D44-8400-1D89B829C03C}"/>
          </ac:spMkLst>
        </pc:spChg>
        <pc:spChg chg="add del">
          <ac:chgData name="KIM, HYOKIL" userId="5c8f59ea-14bf-41a8-ae4a-cf35708e6bb7" providerId="ADAL" clId="{93C299B9-FFCE-45E7-9FE4-C9EF50765DD6}" dt="2020-08-07T12:40:31.055" v="662"/>
          <ac:spMkLst>
            <pc:docMk/>
            <pc:sldMk cId="1433765854" sldId="365"/>
            <ac:spMk id="92" creationId="{A47FB3EE-90CE-4A65-9709-60FC3B67490F}"/>
          </ac:spMkLst>
        </pc:spChg>
        <pc:spChg chg="add del">
          <ac:chgData name="KIM, HYOKIL" userId="5c8f59ea-14bf-41a8-ae4a-cf35708e6bb7" providerId="ADAL" clId="{93C299B9-FFCE-45E7-9FE4-C9EF50765DD6}" dt="2020-08-07T12:58:13.902" v="1018" actId="478"/>
          <ac:spMkLst>
            <pc:docMk/>
            <pc:sldMk cId="1433765854" sldId="365"/>
            <ac:spMk id="133" creationId="{6D8D1514-1DBC-401B-9CE2-741F7D49340C}"/>
          </ac:spMkLst>
        </pc:spChg>
        <pc:spChg chg="add mod">
          <ac:chgData name="KIM, HYOKIL" userId="5c8f59ea-14bf-41a8-ae4a-cf35708e6bb7" providerId="ADAL" clId="{93C299B9-FFCE-45E7-9FE4-C9EF50765DD6}" dt="2020-08-07T13:33:31.674" v="1510" actId="1076"/>
          <ac:spMkLst>
            <pc:docMk/>
            <pc:sldMk cId="1433765854" sldId="365"/>
            <ac:spMk id="153" creationId="{B4DC164A-B710-4D4A-B487-419A12F77F9E}"/>
          </ac:spMkLst>
        </pc:spChg>
        <pc:spChg chg="add del mod">
          <ac:chgData name="KIM, HYOKIL" userId="5c8f59ea-14bf-41a8-ae4a-cf35708e6bb7" providerId="ADAL" clId="{93C299B9-FFCE-45E7-9FE4-C9EF50765DD6}" dt="2020-08-07T13:24:28.848" v="1304" actId="478"/>
          <ac:spMkLst>
            <pc:docMk/>
            <pc:sldMk cId="1433765854" sldId="365"/>
            <ac:spMk id="170" creationId="{F46E3196-F3E2-450D-91D1-28F72FA9E7B5}"/>
          </ac:spMkLst>
        </pc:spChg>
        <pc:spChg chg="add del mod">
          <ac:chgData name="KIM, HYOKIL" userId="5c8f59ea-14bf-41a8-ae4a-cf35708e6bb7" providerId="ADAL" clId="{93C299B9-FFCE-45E7-9FE4-C9EF50765DD6}" dt="2020-08-07T13:24:28.848" v="1304" actId="478"/>
          <ac:spMkLst>
            <pc:docMk/>
            <pc:sldMk cId="1433765854" sldId="365"/>
            <ac:spMk id="171" creationId="{A1369A65-3804-4DD0-A944-1AE2754812AC}"/>
          </ac:spMkLst>
        </pc:spChg>
        <pc:spChg chg="add del mod">
          <ac:chgData name="KIM, HYOKIL" userId="5c8f59ea-14bf-41a8-ae4a-cf35708e6bb7" providerId="ADAL" clId="{93C299B9-FFCE-45E7-9FE4-C9EF50765DD6}" dt="2020-08-07T13:24:28.848" v="1304" actId="478"/>
          <ac:spMkLst>
            <pc:docMk/>
            <pc:sldMk cId="1433765854" sldId="365"/>
            <ac:spMk id="172" creationId="{E8DC3AB6-6A1B-460E-A0D0-E92CFA437353}"/>
          </ac:spMkLst>
        </pc:spChg>
        <pc:spChg chg="add del mod">
          <ac:chgData name="KIM, HYOKIL" userId="5c8f59ea-14bf-41a8-ae4a-cf35708e6bb7" providerId="ADAL" clId="{93C299B9-FFCE-45E7-9FE4-C9EF50765DD6}" dt="2020-08-07T13:24:28.848" v="1304" actId="478"/>
          <ac:spMkLst>
            <pc:docMk/>
            <pc:sldMk cId="1433765854" sldId="365"/>
            <ac:spMk id="173" creationId="{3E62B260-8FA4-476F-83D8-1A2D9CDC1F40}"/>
          </ac:spMkLst>
        </pc:spChg>
        <pc:spChg chg="add del mod">
          <ac:chgData name="KIM, HYOKIL" userId="5c8f59ea-14bf-41a8-ae4a-cf35708e6bb7" providerId="ADAL" clId="{93C299B9-FFCE-45E7-9FE4-C9EF50765DD6}" dt="2020-08-07T13:24:28.848" v="1304" actId="478"/>
          <ac:spMkLst>
            <pc:docMk/>
            <pc:sldMk cId="1433765854" sldId="365"/>
            <ac:spMk id="174" creationId="{B2B8EECF-F315-454C-9B08-2B3F4F565C04}"/>
          </ac:spMkLst>
        </pc:spChg>
        <pc:spChg chg="add del mod">
          <ac:chgData name="KIM, HYOKIL" userId="5c8f59ea-14bf-41a8-ae4a-cf35708e6bb7" providerId="ADAL" clId="{93C299B9-FFCE-45E7-9FE4-C9EF50765DD6}" dt="2020-08-07T13:24:28.848" v="1304" actId="478"/>
          <ac:spMkLst>
            <pc:docMk/>
            <pc:sldMk cId="1433765854" sldId="365"/>
            <ac:spMk id="175" creationId="{EBFEAEFC-8436-41D7-B11F-7A3E20EEB7DF}"/>
          </ac:spMkLst>
        </pc:spChg>
        <pc:picChg chg="mod">
          <ac:chgData name="KIM, HYOKIL" userId="5c8f59ea-14bf-41a8-ae4a-cf35708e6bb7" providerId="ADAL" clId="{93C299B9-FFCE-45E7-9FE4-C9EF50765DD6}" dt="2020-08-07T12:38:09.342" v="587" actId="1035"/>
          <ac:picMkLst>
            <pc:docMk/>
            <pc:sldMk cId="1433765854" sldId="365"/>
            <ac:picMk id="8" creationId="{C7A841A0-C970-4F88-A97E-085253C07878}"/>
          </ac:picMkLst>
        </pc:picChg>
        <pc:picChg chg="mod">
          <ac:chgData name="KIM, HYOKIL" userId="5c8f59ea-14bf-41a8-ae4a-cf35708e6bb7" providerId="ADAL" clId="{93C299B9-FFCE-45E7-9FE4-C9EF50765DD6}" dt="2020-08-07T12:44:19.066" v="722" actId="1076"/>
          <ac:picMkLst>
            <pc:docMk/>
            <pc:sldMk cId="1433765854" sldId="365"/>
            <ac:picMk id="11" creationId="{284D0B0C-FE12-43BE-ADB9-C2A6633FAA7A}"/>
          </ac:picMkLst>
        </pc:picChg>
        <pc:picChg chg="add mod">
          <ac:chgData name="KIM, HYOKIL" userId="5c8f59ea-14bf-41a8-ae4a-cf35708e6bb7" providerId="ADAL" clId="{93C299B9-FFCE-45E7-9FE4-C9EF50765DD6}" dt="2020-08-07T12:37:56.538" v="584" actId="1076"/>
          <ac:picMkLst>
            <pc:docMk/>
            <pc:sldMk cId="1433765854" sldId="365"/>
            <ac:picMk id="47" creationId="{13ADB516-F8CA-4103-8686-EAD2577E7C3A}"/>
          </ac:picMkLst>
        </pc:picChg>
        <pc:picChg chg="add mod">
          <ac:chgData name="KIM, HYOKIL" userId="5c8f59ea-14bf-41a8-ae4a-cf35708e6bb7" providerId="ADAL" clId="{93C299B9-FFCE-45E7-9FE4-C9EF50765DD6}" dt="2020-08-07T13:11:07.295" v="1221" actId="1076"/>
          <ac:picMkLst>
            <pc:docMk/>
            <pc:sldMk cId="1433765854" sldId="365"/>
            <ac:picMk id="94" creationId="{7033A974-7DEE-4711-9E95-50A8DD422877}"/>
          </ac:picMkLst>
        </pc:picChg>
        <pc:picChg chg="add del mod">
          <ac:chgData name="KIM, HYOKIL" userId="5c8f59ea-14bf-41a8-ae4a-cf35708e6bb7" providerId="ADAL" clId="{93C299B9-FFCE-45E7-9FE4-C9EF50765DD6}" dt="2020-08-07T12:53:23.209" v="937" actId="478"/>
          <ac:picMkLst>
            <pc:docMk/>
            <pc:sldMk cId="1433765854" sldId="365"/>
            <ac:picMk id="128" creationId="{C68F611D-C1B2-4C07-8045-7E8212B55E16}"/>
          </ac:picMkLst>
        </pc:picChg>
        <pc:picChg chg="add mod">
          <ac:chgData name="KIM, HYOKIL" userId="5c8f59ea-14bf-41a8-ae4a-cf35708e6bb7" providerId="ADAL" clId="{93C299B9-FFCE-45E7-9FE4-C9EF50765DD6}" dt="2020-08-07T13:11:29.071" v="1246" actId="1076"/>
          <ac:picMkLst>
            <pc:docMk/>
            <pc:sldMk cId="1433765854" sldId="365"/>
            <ac:picMk id="129" creationId="{0D6A8F41-FF54-4F2C-86DC-F9DB0A7162D1}"/>
          </ac:picMkLst>
        </pc:picChg>
        <pc:picChg chg="add mod">
          <ac:chgData name="KIM, HYOKIL" userId="5c8f59ea-14bf-41a8-ae4a-cf35708e6bb7" providerId="ADAL" clId="{93C299B9-FFCE-45E7-9FE4-C9EF50765DD6}" dt="2020-08-07T12:53:57.491" v="946" actId="1036"/>
          <ac:picMkLst>
            <pc:docMk/>
            <pc:sldMk cId="1433765854" sldId="365"/>
            <ac:picMk id="138" creationId="{8952322E-AAFB-4F36-B78F-38383D502F9F}"/>
          </ac:picMkLst>
        </pc:picChg>
        <pc:picChg chg="add del mod">
          <ac:chgData name="KIM, HYOKIL" userId="5c8f59ea-14bf-41a8-ae4a-cf35708e6bb7" providerId="ADAL" clId="{93C299B9-FFCE-45E7-9FE4-C9EF50765DD6}" dt="2020-08-07T12:56:32.652" v="1014" actId="478"/>
          <ac:picMkLst>
            <pc:docMk/>
            <pc:sldMk cId="1433765854" sldId="365"/>
            <ac:picMk id="167" creationId="{878EE4B7-FFD4-4BFE-9B39-45804765245D}"/>
          </ac:picMkLst>
        </pc:picChg>
        <pc:picChg chg="add mod">
          <ac:chgData name="KIM, HYOKIL" userId="5c8f59ea-14bf-41a8-ae4a-cf35708e6bb7" providerId="ADAL" clId="{93C299B9-FFCE-45E7-9FE4-C9EF50765DD6}" dt="2020-08-07T13:24:11.771" v="1303" actId="1076"/>
          <ac:picMkLst>
            <pc:docMk/>
            <pc:sldMk cId="1433765854" sldId="365"/>
            <ac:picMk id="168" creationId="{5BD66D65-0811-4EE0-B3E0-D530A68F70F5}"/>
          </ac:picMkLst>
        </pc:picChg>
        <pc:picChg chg="add del mod">
          <ac:chgData name="KIM, HYOKIL" userId="5c8f59ea-14bf-41a8-ae4a-cf35708e6bb7" providerId="ADAL" clId="{93C299B9-FFCE-45E7-9FE4-C9EF50765DD6}" dt="2020-08-07T12:14:07.588" v="64" actId="478"/>
          <ac:picMkLst>
            <pc:docMk/>
            <pc:sldMk cId="1433765854" sldId="365"/>
            <ac:picMk id="1026" creationId="{3A293171-6A9E-49FB-8FFB-25709EF3F605}"/>
          </ac:picMkLst>
        </pc:picChg>
        <pc:picChg chg="add del mod">
          <ac:chgData name="KIM, HYOKIL" userId="5c8f59ea-14bf-41a8-ae4a-cf35708e6bb7" providerId="ADAL" clId="{93C299B9-FFCE-45E7-9FE4-C9EF50765DD6}" dt="2020-08-07T12:17:02.048" v="74" actId="478"/>
          <ac:picMkLst>
            <pc:docMk/>
            <pc:sldMk cId="1433765854" sldId="365"/>
            <ac:picMk id="1028" creationId="{05DAD3A4-40C2-4DAD-BFE4-07662F0BEFB5}"/>
          </ac:picMkLst>
        </pc:picChg>
        <pc:picChg chg="add mod">
          <ac:chgData name="KIM, HYOKIL" userId="5c8f59ea-14bf-41a8-ae4a-cf35708e6bb7" providerId="ADAL" clId="{93C299B9-FFCE-45E7-9FE4-C9EF50765DD6}" dt="2020-08-07T13:11:35.550" v="1247" actId="1076"/>
          <ac:picMkLst>
            <pc:docMk/>
            <pc:sldMk cId="1433765854" sldId="365"/>
            <ac:picMk id="1030" creationId="{4E6D397A-7F2B-4229-88FB-6CC5B7E82392}"/>
          </ac:picMkLst>
        </pc:picChg>
        <pc:picChg chg="add del mod">
          <ac:chgData name="KIM, HYOKIL" userId="5c8f59ea-14bf-41a8-ae4a-cf35708e6bb7" providerId="ADAL" clId="{93C299B9-FFCE-45E7-9FE4-C9EF50765DD6}" dt="2020-08-07T12:25:55.541" v="267" actId="478"/>
          <ac:picMkLst>
            <pc:docMk/>
            <pc:sldMk cId="1433765854" sldId="365"/>
            <ac:picMk id="1032" creationId="{5CEC239F-06BC-4EF0-AE06-F2B6D797A6C9}"/>
          </ac:picMkLst>
        </pc:picChg>
        <pc:picChg chg="add mod">
          <ac:chgData name="KIM, HYOKIL" userId="5c8f59ea-14bf-41a8-ae4a-cf35708e6bb7" providerId="ADAL" clId="{93C299B9-FFCE-45E7-9FE4-C9EF50765DD6}" dt="2020-08-07T13:11:51.583" v="1249" actId="1076"/>
          <ac:picMkLst>
            <pc:docMk/>
            <pc:sldMk cId="1433765854" sldId="365"/>
            <ac:picMk id="1034" creationId="{E1AE06F4-B5A5-47E4-BEC9-252F0E69289C}"/>
          </ac:picMkLst>
        </pc:picChg>
        <pc:picChg chg="add mod">
          <ac:chgData name="KIM, HYOKIL" userId="5c8f59ea-14bf-41a8-ae4a-cf35708e6bb7" providerId="ADAL" clId="{93C299B9-FFCE-45E7-9FE4-C9EF50765DD6}" dt="2020-08-07T12:56:14.755" v="1009" actId="1076"/>
          <ac:picMkLst>
            <pc:docMk/>
            <pc:sldMk cId="1433765854" sldId="365"/>
            <ac:picMk id="1038" creationId="{DD7A5520-8D17-4495-8D14-BE5E3ADBE749}"/>
          </ac:picMkLst>
        </pc:picChg>
        <pc:cxnChg chg="mod">
          <ac:chgData name="KIM, HYOKIL" userId="5c8f59ea-14bf-41a8-ae4a-cf35708e6bb7" providerId="ADAL" clId="{93C299B9-FFCE-45E7-9FE4-C9EF50765DD6}" dt="2020-08-07T13:08:24.414" v="1199" actId="1076"/>
          <ac:cxnSpMkLst>
            <pc:docMk/>
            <pc:sldMk cId="1433765854" sldId="365"/>
            <ac:cxnSpMk id="15" creationId="{4636AF92-5BB7-4ECD-A9BB-748EE111E71D}"/>
          </ac:cxnSpMkLst>
        </pc:cxnChg>
        <pc:cxnChg chg="mod">
          <ac:chgData name="KIM, HYOKIL" userId="5c8f59ea-14bf-41a8-ae4a-cf35708e6bb7" providerId="ADAL" clId="{93C299B9-FFCE-45E7-9FE4-C9EF50765DD6}" dt="2020-08-07T13:08:24.414" v="1199" actId="1076"/>
          <ac:cxnSpMkLst>
            <pc:docMk/>
            <pc:sldMk cId="1433765854" sldId="365"/>
            <ac:cxnSpMk id="17" creationId="{08532807-9EDC-4EF8-8963-C98154467D79}"/>
          </ac:cxnSpMkLst>
        </pc:cxnChg>
        <pc:cxnChg chg="add del mod">
          <ac:chgData name="KIM, HYOKIL" userId="5c8f59ea-14bf-41a8-ae4a-cf35708e6bb7" providerId="ADAL" clId="{93C299B9-FFCE-45E7-9FE4-C9EF50765DD6}" dt="2020-08-07T12:30:56.136" v="348" actId="478"/>
          <ac:cxnSpMkLst>
            <pc:docMk/>
            <pc:sldMk cId="1433765854" sldId="365"/>
            <ac:cxnSpMk id="50" creationId="{586E6DEA-9437-495E-8CE5-41FCA0D73214}"/>
          </ac:cxnSpMkLst>
        </pc:cxnChg>
        <pc:cxnChg chg="add del mod">
          <ac:chgData name="KIM, HYOKIL" userId="5c8f59ea-14bf-41a8-ae4a-cf35708e6bb7" providerId="ADAL" clId="{93C299B9-FFCE-45E7-9FE4-C9EF50765DD6}" dt="2020-08-07T12:31:23.199" v="352" actId="478"/>
          <ac:cxnSpMkLst>
            <pc:docMk/>
            <pc:sldMk cId="1433765854" sldId="365"/>
            <ac:cxnSpMk id="54" creationId="{647F9788-4E4D-4B57-A80F-CE27A9F80E9B}"/>
          </ac:cxnSpMkLst>
        </pc:cxnChg>
        <pc:cxnChg chg="add del mod">
          <ac:chgData name="KIM, HYOKIL" userId="5c8f59ea-14bf-41a8-ae4a-cf35708e6bb7" providerId="ADAL" clId="{93C299B9-FFCE-45E7-9FE4-C9EF50765DD6}" dt="2020-08-07T12:30:22.146" v="342"/>
          <ac:cxnSpMkLst>
            <pc:docMk/>
            <pc:sldMk cId="1433765854" sldId="365"/>
            <ac:cxnSpMk id="58" creationId="{37219DA7-FDC9-4DD0-A0FB-61051295C7ED}"/>
          </ac:cxnSpMkLst>
        </pc:cxnChg>
        <pc:cxnChg chg="del mod">
          <ac:chgData name="KIM, HYOKIL" userId="5c8f59ea-14bf-41a8-ae4a-cf35708e6bb7" providerId="ADAL" clId="{93C299B9-FFCE-45E7-9FE4-C9EF50765DD6}" dt="2020-08-07T11:40:51.890" v="21" actId="478"/>
          <ac:cxnSpMkLst>
            <pc:docMk/>
            <pc:sldMk cId="1433765854" sldId="365"/>
            <ac:cxnSpMk id="60" creationId="{1511E3F9-818F-4630-A652-657CE222B9B4}"/>
          </ac:cxnSpMkLst>
        </pc:cxnChg>
        <pc:cxnChg chg="add mod">
          <ac:chgData name="KIM, HYOKIL" userId="5c8f59ea-14bf-41a8-ae4a-cf35708e6bb7" providerId="ADAL" clId="{93C299B9-FFCE-45E7-9FE4-C9EF50765DD6}" dt="2020-08-07T13:33:11.485" v="1500" actId="1076"/>
          <ac:cxnSpMkLst>
            <pc:docMk/>
            <pc:sldMk cId="1433765854" sldId="365"/>
            <ac:cxnSpMk id="62" creationId="{853CFECA-CFB2-4B52-B0AA-BEA18F09281F}"/>
          </ac:cxnSpMkLst>
        </pc:cxnChg>
        <pc:cxnChg chg="add del mod">
          <ac:chgData name="KIM, HYOKIL" userId="5c8f59ea-14bf-41a8-ae4a-cf35708e6bb7" providerId="ADAL" clId="{93C299B9-FFCE-45E7-9FE4-C9EF50765DD6}" dt="2020-08-07T12:34:20.402" v="460" actId="478"/>
          <ac:cxnSpMkLst>
            <pc:docMk/>
            <pc:sldMk cId="1433765854" sldId="365"/>
            <ac:cxnSpMk id="67" creationId="{6FD15BBA-D555-4037-8F59-9BE2077D3B26}"/>
          </ac:cxnSpMkLst>
        </pc:cxnChg>
        <pc:cxnChg chg="add mod">
          <ac:chgData name="KIM, HYOKIL" userId="5c8f59ea-14bf-41a8-ae4a-cf35708e6bb7" providerId="ADAL" clId="{93C299B9-FFCE-45E7-9FE4-C9EF50765DD6}" dt="2020-08-07T13:11:24.127" v="1245" actId="14100"/>
          <ac:cxnSpMkLst>
            <pc:docMk/>
            <pc:sldMk cId="1433765854" sldId="365"/>
            <ac:cxnSpMk id="77" creationId="{09000D91-4268-4992-B28E-5DCC1AB9449D}"/>
          </ac:cxnSpMkLst>
        </pc:cxnChg>
        <pc:cxnChg chg="add mod">
          <ac:chgData name="KIM, HYOKIL" userId="5c8f59ea-14bf-41a8-ae4a-cf35708e6bb7" providerId="ADAL" clId="{93C299B9-FFCE-45E7-9FE4-C9EF50765DD6}" dt="2020-08-07T13:36:07.675" v="1513" actId="1076"/>
          <ac:cxnSpMkLst>
            <pc:docMk/>
            <pc:sldMk cId="1433765854" sldId="365"/>
            <ac:cxnSpMk id="85" creationId="{F88B90B8-E214-438E-B73A-510FF492FCC9}"/>
          </ac:cxnSpMkLst>
        </pc:cxnChg>
        <pc:cxnChg chg="del mod">
          <ac:chgData name="KIM, HYOKIL" userId="5c8f59ea-14bf-41a8-ae4a-cf35708e6bb7" providerId="ADAL" clId="{93C299B9-FFCE-45E7-9FE4-C9EF50765DD6}" dt="2020-08-07T11:40:48.738" v="20" actId="478"/>
          <ac:cxnSpMkLst>
            <pc:docMk/>
            <pc:sldMk cId="1433765854" sldId="365"/>
            <ac:cxnSpMk id="86" creationId="{816B346D-1C66-49B0-AA47-F47EBD763CAD}"/>
          </ac:cxnSpMkLst>
        </pc:cxnChg>
        <pc:cxnChg chg="mod">
          <ac:chgData name="KIM, HYOKIL" userId="5c8f59ea-14bf-41a8-ae4a-cf35708e6bb7" providerId="ADAL" clId="{93C299B9-FFCE-45E7-9FE4-C9EF50765DD6}" dt="2020-08-07T12:54:12.089" v="950" actId="1035"/>
          <ac:cxnSpMkLst>
            <pc:docMk/>
            <pc:sldMk cId="1433765854" sldId="365"/>
            <ac:cxnSpMk id="93" creationId="{A927E5F2-A55A-4B21-8FF9-BBC8A0A977FB}"/>
          </ac:cxnSpMkLst>
        </pc:cxnChg>
        <pc:cxnChg chg="add mod">
          <ac:chgData name="KIM, HYOKIL" userId="5c8f59ea-14bf-41a8-ae4a-cf35708e6bb7" providerId="ADAL" clId="{93C299B9-FFCE-45E7-9FE4-C9EF50765DD6}" dt="2020-08-07T13:11:20.129" v="1244" actId="1036"/>
          <ac:cxnSpMkLst>
            <pc:docMk/>
            <pc:sldMk cId="1433765854" sldId="365"/>
            <ac:cxnSpMk id="155" creationId="{72AB6C5A-F403-4D78-A24F-D207E477C129}"/>
          </ac:cxnSpMkLst>
        </pc:cxnChg>
      </pc:sldChg>
      <pc:sldChg chg="addSp delSp modSp add">
        <pc:chgData name="KIM, HYOKIL" userId="5c8f59ea-14bf-41a8-ae4a-cf35708e6bb7" providerId="ADAL" clId="{93C299B9-FFCE-45E7-9FE4-C9EF50765DD6}" dt="2020-08-07T13:38:15.004" v="1533"/>
        <pc:sldMkLst>
          <pc:docMk/>
          <pc:sldMk cId="4095105708" sldId="366"/>
        </pc:sldMkLst>
        <pc:spChg chg="mod">
          <ac:chgData name="KIM, HYOKIL" userId="5c8f59ea-14bf-41a8-ae4a-cf35708e6bb7" providerId="ADAL" clId="{93C299B9-FFCE-45E7-9FE4-C9EF50765DD6}" dt="2020-08-07T13:26:55.413" v="1470" actId="255"/>
          <ac:spMkLst>
            <pc:docMk/>
            <pc:sldMk cId="4095105708" sldId="366"/>
            <ac:spMk id="2" creationId="{B750B2F5-E530-45DD-BA6B-C9B34BC7B821}"/>
          </ac:spMkLst>
        </pc:spChg>
        <pc:spChg chg="mod">
          <ac:chgData name="KIM, HYOKIL" userId="5c8f59ea-14bf-41a8-ae4a-cf35708e6bb7" providerId="ADAL" clId="{93C299B9-FFCE-45E7-9FE4-C9EF50765DD6}" dt="2020-08-07T13:25:37.173" v="1361" actId="20577"/>
          <ac:spMkLst>
            <pc:docMk/>
            <pc:sldMk cId="4095105708" sldId="366"/>
            <ac:spMk id="9" creationId="{AB2B09A8-FF15-409A-A23B-35C4EB03F6D3}"/>
          </ac:spMkLst>
        </pc:spChg>
        <pc:picChg chg="add del mod">
          <ac:chgData name="KIM, HYOKIL" userId="5c8f59ea-14bf-41a8-ae4a-cf35708e6bb7" providerId="ADAL" clId="{93C299B9-FFCE-45E7-9FE4-C9EF50765DD6}" dt="2020-08-07T13:38:15.004" v="1533"/>
          <ac:picMkLst>
            <pc:docMk/>
            <pc:sldMk cId="4095105708" sldId="366"/>
            <ac:picMk id="3" creationId="{38A7BC94-EC4A-485B-8326-A4B0DB897E84}"/>
          </ac:picMkLst>
        </pc:picChg>
        <pc:picChg chg="del">
          <ac:chgData name="KIM, HYOKIL" userId="5c8f59ea-14bf-41a8-ae4a-cf35708e6bb7" providerId="ADAL" clId="{93C299B9-FFCE-45E7-9FE4-C9EF50765DD6}" dt="2020-08-07T13:25:19.161" v="1312" actId="478"/>
          <ac:picMkLst>
            <pc:docMk/>
            <pc:sldMk cId="4095105708" sldId="366"/>
            <ac:picMk id="6" creationId="{CD3E6349-05B6-4453-BC66-DCAE407AF209}"/>
          </ac:picMkLst>
        </pc:picChg>
      </pc:sldChg>
      <pc:sldChg chg="addSp delSp modSp add">
        <pc:chgData name="KIM, HYOKIL" userId="5c8f59ea-14bf-41a8-ae4a-cf35708e6bb7" providerId="ADAL" clId="{93C299B9-FFCE-45E7-9FE4-C9EF50765DD6}" dt="2020-08-07T13:38:41.194" v="1558" actId="20577"/>
        <pc:sldMkLst>
          <pc:docMk/>
          <pc:sldMk cId="4218167152" sldId="367"/>
        </pc:sldMkLst>
        <pc:spChg chg="mod">
          <ac:chgData name="KIM, HYOKIL" userId="5c8f59ea-14bf-41a8-ae4a-cf35708e6bb7" providerId="ADAL" clId="{93C299B9-FFCE-45E7-9FE4-C9EF50765DD6}" dt="2020-08-07T13:38:41.194" v="1558" actId="20577"/>
          <ac:spMkLst>
            <pc:docMk/>
            <pc:sldMk cId="4218167152" sldId="367"/>
            <ac:spMk id="9" creationId="{08B53B3D-6BB4-4A2E-8F5A-3E869563077A}"/>
          </ac:spMkLst>
        </pc:spChg>
        <pc:picChg chg="add del mod">
          <ac:chgData name="KIM, HYOKIL" userId="5c8f59ea-14bf-41a8-ae4a-cf35708e6bb7" providerId="ADAL" clId="{93C299B9-FFCE-45E7-9FE4-C9EF50765DD6}" dt="2020-08-07T13:38:22" v="1536" actId="478"/>
          <ac:picMkLst>
            <pc:docMk/>
            <pc:sldMk cId="4218167152" sldId="367"/>
            <ac:picMk id="5" creationId="{D6965E52-2183-41BD-8DC0-DC2B7B0A79AB}"/>
          </ac:picMkLst>
        </pc:picChg>
        <pc:picChg chg="add del">
          <ac:chgData name="KIM, HYOKIL" userId="5c8f59ea-14bf-41a8-ae4a-cf35708e6bb7" providerId="ADAL" clId="{93C299B9-FFCE-45E7-9FE4-C9EF50765DD6}" dt="2020-08-07T13:38:20.481" v="1534" actId="478"/>
          <ac:picMkLst>
            <pc:docMk/>
            <pc:sldMk cId="4218167152" sldId="367"/>
            <ac:picMk id="7" creationId="{BBE55E65-230A-4E1A-A6AA-4F070A707CEA}"/>
          </ac:picMkLst>
        </pc:picChg>
        <pc:picChg chg="add mod">
          <ac:chgData name="KIM, HYOKIL" userId="5c8f59ea-14bf-41a8-ae4a-cf35708e6bb7" providerId="ADAL" clId="{93C299B9-FFCE-45E7-9FE4-C9EF50765DD6}" dt="2020-08-07T13:38:30.858" v="1540" actId="14100"/>
          <ac:picMkLst>
            <pc:docMk/>
            <pc:sldMk cId="4218167152" sldId="367"/>
            <ac:picMk id="10" creationId="{1AE3525A-9838-4A9F-A583-EDED6891EA2E}"/>
          </ac:picMkLst>
        </pc:picChg>
        <pc:picChg chg="add del">
          <ac:chgData name="KIM, HYOKIL" userId="5c8f59ea-14bf-41a8-ae4a-cf35708e6bb7" providerId="ADAL" clId="{93C299B9-FFCE-45E7-9FE4-C9EF50765DD6}" dt="2020-08-07T13:38:20.481" v="1534" actId="478"/>
          <ac:picMkLst>
            <pc:docMk/>
            <pc:sldMk cId="4218167152" sldId="367"/>
            <ac:picMk id="11" creationId="{A55C5AF3-E0A1-4EBA-821E-FCBB6ED82CC0}"/>
          </ac:picMkLst>
        </pc:picChg>
        <pc:picChg chg="add del">
          <ac:chgData name="KIM, HYOKIL" userId="5c8f59ea-14bf-41a8-ae4a-cf35708e6bb7" providerId="ADAL" clId="{93C299B9-FFCE-45E7-9FE4-C9EF50765DD6}" dt="2020-08-07T13:38:20.481" v="1534" actId="478"/>
          <ac:picMkLst>
            <pc:docMk/>
            <pc:sldMk cId="4218167152" sldId="367"/>
            <ac:picMk id="13" creationId="{F7B8D4E9-18CE-40B5-9DA6-AD0BF199EF23}"/>
          </ac:picMkLst>
        </pc:picChg>
        <pc:picChg chg="add del">
          <ac:chgData name="KIM, HYOKIL" userId="5c8f59ea-14bf-41a8-ae4a-cf35708e6bb7" providerId="ADAL" clId="{93C299B9-FFCE-45E7-9FE4-C9EF50765DD6}" dt="2020-08-07T13:38:20.481" v="1534" actId="478"/>
          <ac:picMkLst>
            <pc:docMk/>
            <pc:sldMk cId="4218167152" sldId="367"/>
            <ac:picMk id="15" creationId="{5D1570A2-265F-4B7E-A077-8DFD82C32807}"/>
          </ac:picMkLst>
        </pc:picChg>
        <pc:picChg chg="add del">
          <ac:chgData name="KIM, HYOKIL" userId="5c8f59ea-14bf-41a8-ae4a-cf35708e6bb7" providerId="ADAL" clId="{93C299B9-FFCE-45E7-9FE4-C9EF50765DD6}" dt="2020-08-07T13:38:20.481" v="1534" actId="478"/>
          <ac:picMkLst>
            <pc:docMk/>
            <pc:sldMk cId="4218167152" sldId="367"/>
            <ac:picMk id="17" creationId="{AE1465F0-5146-4C6F-9D70-4F141321FB24}"/>
          </ac:picMkLst>
        </pc:picChg>
      </pc:sldChg>
      <pc:sldChg chg="add del">
        <pc:chgData name="KIM, HYOKIL" userId="5c8f59ea-14bf-41a8-ae4a-cf35708e6bb7" providerId="ADAL" clId="{93C299B9-FFCE-45E7-9FE4-C9EF50765DD6}" dt="2020-08-07T13:38:05.110" v="1527"/>
        <pc:sldMkLst>
          <pc:docMk/>
          <pc:sldMk cId="2062966786" sldId="368"/>
        </pc:sldMkLst>
      </pc:sldChg>
      <pc:sldChg chg="addSp delSp modSp add">
        <pc:chgData name="KIM, HYOKIL" userId="5c8f59ea-14bf-41a8-ae4a-cf35708e6bb7" providerId="ADAL" clId="{93C299B9-FFCE-45E7-9FE4-C9EF50765DD6}" dt="2020-08-07T13:40:14.315" v="1581" actId="1076"/>
        <pc:sldMkLst>
          <pc:docMk/>
          <pc:sldMk cId="3757572393" sldId="368"/>
        </pc:sldMkLst>
        <pc:spChg chg="mod">
          <ac:chgData name="KIM, HYOKIL" userId="5c8f59ea-14bf-41a8-ae4a-cf35708e6bb7" providerId="ADAL" clId="{93C299B9-FFCE-45E7-9FE4-C9EF50765DD6}" dt="2020-08-07T13:39:39.715" v="1573" actId="20577"/>
          <ac:spMkLst>
            <pc:docMk/>
            <pc:sldMk cId="3757572393" sldId="368"/>
            <ac:spMk id="9" creationId="{08B53B3D-6BB4-4A2E-8F5A-3E869563077A}"/>
          </ac:spMkLst>
        </pc:spChg>
        <pc:picChg chg="add del mod">
          <ac:chgData name="KIM, HYOKIL" userId="5c8f59ea-14bf-41a8-ae4a-cf35708e6bb7" providerId="ADAL" clId="{93C299B9-FFCE-45E7-9FE4-C9EF50765DD6}" dt="2020-08-07T13:39:48.716" v="1577" actId="478"/>
          <ac:picMkLst>
            <pc:docMk/>
            <pc:sldMk cId="3757572393" sldId="368"/>
            <ac:picMk id="2" creationId="{E6B5A120-BBC2-4E3E-B5B1-436161981F4B}"/>
          </ac:picMkLst>
        </pc:picChg>
        <pc:picChg chg="add mod">
          <ac:chgData name="KIM, HYOKIL" userId="5c8f59ea-14bf-41a8-ae4a-cf35708e6bb7" providerId="ADAL" clId="{93C299B9-FFCE-45E7-9FE4-C9EF50765DD6}" dt="2020-08-07T13:40:14.315" v="1581" actId="1076"/>
          <ac:picMkLst>
            <pc:docMk/>
            <pc:sldMk cId="3757572393" sldId="368"/>
            <ac:picMk id="4" creationId="{79A7E3E1-A167-4CC9-A750-978DD38274C6}"/>
          </ac:picMkLst>
        </pc:picChg>
        <pc:picChg chg="del">
          <ac:chgData name="KIM, HYOKIL" userId="5c8f59ea-14bf-41a8-ae4a-cf35708e6bb7" providerId="ADAL" clId="{93C299B9-FFCE-45E7-9FE4-C9EF50765DD6}" dt="2020-08-07T13:39:45.808" v="1574" actId="478"/>
          <ac:picMkLst>
            <pc:docMk/>
            <pc:sldMk cId="3757572393" sldId="368"/>
            <ac:picMk id="10" creationId="{1AE3525A-9838-4A9F-A583-EDED6891EA2E}"/>
          </ac:picMkLst>
        </pc:picChg>
      </pc:sldChg>
      <pc:sldChg chg="addSp delSp modSp add ord">
        <pc:chgData name="KIM, HYOKIL" userId="5c8f59ea-14bf-41a8-ae4a-cf35708e6bb7" providerId="ADAL" clId="{93C299B9-FFCE-45E7-9FE4-C9EF50765DD6}" dt="2020-08-07T13:42:34.176" v="1652" actId="1076"/>
        <pc:sldMkLst>
          <pc:docMk/>
          <pc:sldMk cId="2517738150" sldId="369"/>
        </pc:sldMkLst>
        <pc:spChg chg="mod">
          <ac:chgData name="KIM, HYOKIL" userId="5c8f59ea-14bf-41a8-ae4a-cf35708e6bb7" providerId="ADAL" clId="{93C299B9-FFCE-45E7-9FE4-C9EF50765DD6}" dt="2020-08-07T13:41:10.144" v="1649" actId="20577"/>
          <ac:spMkLst>
            <pc:docMk/>
            <pc:sldMk cId="2517738150" sldId="369"/>
            <ac:spMk id="9" creationId="{08B53B3D-6BB4-4A2E-8F5A-3E869563077A}"/>
          </ac:spMkLst>
        </pc:spChg>
        <pc:picChg chg="add mod">
          <ac:chgData name="KIM, HYOKIL" userId="5c8f59ea-14bf-41a8-ae4a-cf35708e6bb7" providerId="ADAL" clId="{93C299B9-FFCE-45E7-9FE4-C9EF50765DD6}" dt="2020-08-07T13:42:34.176" v="1652" actId="1076"/>
          <ac:picMkLst>
            <pc:docMk/>
            <pc:sldMk cId="2517738150" sldId="369"/>
            <ac:picMk id="2" creationId="{1066DFF7-3D74-46AC-AB50-0EFEFD130EFC}"/>
          </ac:picMkLst>
        </pc:picChg>
        <pc:picChg chg="del">
          <ac:chgData name="KIM, HYOKIL" userId="5c8f59ea-14bf-41a8-ae4a-cf35708e6bb7" providerId="ADAL" clId="{93C299B9-FFCE-45E7-9FE4-C9EF50765DD6}" dt="2020-08-07T13:42:31.346" v="1650" actId="478"/>
          <ac:picMkLst>
            <pc:docMk/>
            <pc:sldMk cId="2517738150" sldId="369"/>
            <ac:picMk id="4" creationId="{79A7E3E1-A167-4CC9-A750-978DD38274C6}"/>
          </ac:picMkLst>
        </pc:picChg>
      </pc:sldChg>
      <pc:sldMasterChg chg="delSldLayout">
        <pc:chgData name="KIM, HYOKIL" userId="5c8f59ea-14bf-41a8-ae4a-cf35708e6bb7" providerId="ADAL" clId="{93C299B9-FFCE-45E7-9FE4-C9EF50765DD6}" dt="2020-08-07T13:17:22.069" v="1270" actId="2696"/>
        <pc:sldMasterMkLst>
          <pc:docMk/>
          <pc:sldMasterMk cId="3805959068" sldId="2147483648"/>
        </pc:sldMasterMkLst>
        <pc:sldLayoutChg chg="del">
          <pc:chgData name="KIM, HYOKIL" userId="5c8f59ea-14bf-41a8-ae4a-cf35708e6bb7" providerId="ADAL" clId="{93C299B9-FFCE-45E7-9FE4-C9EF50765DD6}" dt="2020-08-07T13:17:22.069" v="1270" actId="2696"/>
          <pc:sldLayoutMkLst>
            <pc:docMk/>
            <pc:sldMasterMk cId="3805959068" sldId="2147483648"/>
            <pc:sldLayoutMk cId="800743936" sldId="2147483660"/>
          </pc:sldLayoutMkLst>
        </pc:sldLayoutChg>
      </pc:sldMasterChg>
    </pc:docChg>
  </pc:docChgLst>
  <pc:docChgLst>
    <pc:chgData name="TRAORE, MADINA" userId="S::madtraor@bt0d0000.w2k.bouyguestelecom.fr::bc86e45a-7bb7-43ce-9c1a-e2fd125be357" providerId="AD" clId="Web-{CD0EC844-C2A9-4095-99B1-6C9332AB8BFE}"/>
    <pc:docChg chg="addSld delSld modSld">
      <pc:chgData name="TRAORE, MADINA" userId="S::madtraor@bt0d0000.w2k.bouyguestelecom.fr::bc86e45a-7bb7-43ce-9c1a-e2fd125be357" providerId="AD" clId="Web-{CD0EC844-C2A9-4095-99B1-6C9332AB8BFE}" dt="2020-08-07T14:29:17.332" v="1282" actId="1076"/>
      <pc:docMkLst>
        <pc:docMk/>
      </pc:docMkLst>
      <pc:sldChg chg="modSp">
        <pc:chgData name="TRAORE, MADINA" userId="S::madtraor@bt0d0000.w2k.bouyguestelecom.fr::bc86e45a-7bb7-43ce-9c1a-e2fd125be357" providerId="AD" clId="Web-{CD0EC844-C2A9-4095-99B1-6C9332AB8BFE}" dt="2020-08-07T14:29:17.332" v="1282" actId="1076"/>
        <pc:sldMkLst>
          <pc:docMk/>
          <pc:sldMk cId="4116652122" sldId="355"/>
        </pc:sldMkLst>
        <pc:spChg chg="mod">
          <ac:chgData name="TRAORE, MADINA" userId="S::madtraor@bt0d0000.w2k.bouyguestelecom.fr::bc86e45a-7bb7-43ce-9c1a-e2fd125be357" providerId="AD" clId="Web-{CD0EC844-C2A9-4095-99B1-6C9332AB8BFE}" dt="2020-08-07T13:20:03.917" v="29" actId="20577"/>
          <ac:spMkLst>
            <pc:docMk/>
            <pc:sldMk cId="4116652122" sldId="355"/>
            <ac:spMk id="2" creationId="{B750B2F5-E530-45DD-BA6B-C9B34BC7B821}"/>
          </ac:spMkLst>
        </pc:spChg>
        <pc:picChg chg="mod">
          <ac:chgData name="TRAORE, MADINA" userId="S::madtraor@bt0d0000.w2k.bouyguestelecom.fr::bc86e45a-7bb7-43ce-9c1a-e2fd125be357" providerId="AD" clId="Web-{CD0EC844-C2A9-4095-99B1-6C9332AB8BFE}" dt="2020-08-07T14:29:17.332" v="1282" actId="1076"/>
          <ac:picMkLst>
            <pc:docMk/>
            <pc:sldMk cId="4116652122" sldId="355"/>
            <ac:picMk id="6" creationId="{CD3E6349-05B6-4453-BC66-DCAE407AF209}"/>
          </ac:picMkLst>
        </pc:picChg>
      </pc:sldChg>
      <pc:sldChg chg="addSp delSp modSp">
        <pc:chgData name="TRAORE, MADINA" userId="S::madtraor@bt0d0000.w2k.bouyguestelecom.fr::bc86e45a-7bb7-43ce-9c1a-e2fd125be357" providerId="AD" clId="Web-{CD0EC844-C2A9-4095-99B1-6C9332AB8BFE}" dt="2020-08-07T13:58:43.277" v="1268" actId="1076"/>
        <pc:sldMkLst>
          <pc:docMk/>
          <pc:sldMk cId="3329514363" sldId="356"/>
        </pc:sldMkLst>
        <pc:spChg chg="mod">
          <ac:chgData name="TRAORE, MADINA" userId="S::madtraor@bt0d0000.w2k.bouyguestelecom.fr::bc86e45a-7bb7-43ce-9c1a-e2fd125be357" providerId="AD" clId="Web-{CD0EC844-C2A9-4095-99B1-6C9332AB8BFE}" dt="2020-08-07T13:30:23.862" v="357" actId="1076"/>
          <ac:spMkLst>
            <pc:docMk/>
            <pc:sldMk cId="3329514363" sldId="356"/>
            <ac:spMk id="11" creationId="{9A9FC887-01C9-40E0-9306-A56F3A5A11F5}"/>
          </ac:spMkLst>
        </pc:spChg>
        <pc:spChg chg="add mod">
          <ac:chgData name="TRAORE, MADINA" userId="S::madtraor@bt0d0000.w2k.bouyguestelecom.fr::bc86e45a-7bb7-43ce-9c1a-e2fd125be357" providerId="AD" clId="Web-{CD0EC844-C2A9-4095-99B1-6C9332AB8BFE}" dt="2020-08-07T13:30:41.488" v="359" actId="20577"/>
          <ac:spMkLst>
            <pc:docMk/>
            <pc:sldMk cId="3329514363" sldId="356"/>
            <ac:spMk id="16" creationId="{E3557457-36D3-4BFB-8CFC-D853FEFDF07A}"/>
          </ac:spMkLst>
        </pc:spChg>
        <pc:spChg chg="add mod">
          <ac:chgData name="TRAORE, MADINA" userId="S::madtraor@bt0d0000.w2k.bouyguestelecom.fr::bc86e45a-7bb7-43ce-9c1a-e2fd125be357" providerId="AD" clId="Web-{CD0EC844-C2A9-4095-99B1-6C9332AB8BFE}" dt="2020-08-07T13:34:45.131" v="453" actId="1076"/>
          <ac:spMkLst>
            <pc:docMk/>
            <pc:sldMk cId="3329514363" sldId="356"/>
            <ac:spMk id="17" creationId="{ABDCD0F6-17FE-41FE-88E4-935CAEAD8B5B}"/>
          </ac:spMkLst>
        </pc:spChg>
        <pc:spChg chg="add mod">
          <ac:chgData name="TRAORE, MADINA" userId="S::madtraor@bt0d0000.w2k.bouyguestelecom.fr::bc86e45a-7bb7-43ce-9c1a-e2fd125be357" providerId="AD" clId="Web-{CD0EC844-C2A9-4095-99B1-6C9332AB8BFE}" dt="2020-08-07T13:58:43.277" v="1268" actId="1076"/>
          <ac:spMkLst>
            <pc:docMk/>
            <pc:sldMk cId="3329514363" sldId="356"/>
            <ac:spMk id="18" creationId="{32192A94-D17E-4A37-B287-E5EF8F4A0AEE}"/>
          </ac:spMkLst>
        </pc:spChg>
        <pc:picChg chg="add del mod">
          <ac:chgData name="TRAORE, MADINA" userId="S::madtraor@bt0d0000.w2k.bouyguestelecom.fr::bc86e45a-7bb7-43ce-9c1a-e2fd125be357" providerId="AD" clId="Web-{CD0EC844-C2A9-4095-99B1-6C9332AB8BFE}" dt="2020-08-07T13:36:09.054" v="497"/>
          <ac:picMkLst>
            <pc:docMk/>
            <pc:sldMk cId="3329514363" sldId="356"/>
            <ac:picMk id="2" creationId="{0E76C946-F8E2-47E3-A60F-FD8478527140}"/>
          </ac:picMkLst>
        </pc:picChg>
        <pc:picChg chg="mod modCrop">
          <ac:chgData name="TRAORE, MADINA" userId="S::madtraor@bt0d0000.w2k.bouyguestelecom.fr::bc86e45a-7bb7-43ce-9c1a-e2fd125be357" providerId="AD" clId="Web-{CD0EC844-C2A9-4095-99B1-6C9332AB8BFE}" dt="2020-08-07T13:24:46.514" v="49"/>
          <ac:picMkLst>
            <pc:docMk/>
            <pc:sldMk cId="3329514363" sldId="356"/>
            <ac:picMk id="10" creationId="{60FA2C1A-BE7A-43F6-97AB-304EEAF1754D}"/>
          </ac:picMkLst>
        </pc:picChg>
        <pc:picChg chg="add mod modCrop">
          <ac:chgData name="TRAORE, MADINA" userId="S::madtraor@bt0d0000.w2k.bouyguestelecom.fr::bc86e45a-7bb7-43ce-9c1a-e2fd125be357" providerId="AD" clId="Web-{CD0EC844-C2A9-4095-99B1-6C9332AB8BFE}" dt="2020-08-07T13:25:54.312" v="68" actId="1076"/>
          <ac:picMkLst>
            <pc:docMk/>
            <pc:sldMk cId="3329514363" sldId="356"/>
            <ac:picMk id="12" creationId="{BDFBC4AF-9865-4FBE-8576-64664597D654}"/>
          </ac:picMkLst>
        </pc:picChg>
        <pc:picChg chg="add mod modCrop">
          <ac:chgData name="TRAORE, MADINA" userId="S::madtraor@bt0d0000.w2k.bouyguestelecom.fr::bc86e45a-7bb7-43ce-9c1a-e2fd125be357" providerId="AD" clId="Web-{CD0EC844-C2A9-4095-99B1-6C9332AB8BFE}" dt="2020-08-07T13:32:20.708" v="449" actId="1076"/>
          <ac:picMkLst>
            <pc:docMk/>
            <pc:sldMk cId="3329514363" sldId="356"/>
            <ac:picMk id="13" creationId="{3D24E071-282B-42FC-9AC1-A935E328A0FB}"/>
          </ac:picMkLst>
        </pc:picChg>
        <pc:picChg chg="add mod modCrop">
          <ac:chgData name="TRAORE, MADINA" userId="S::madtraor@bt0d0000.w2k.bouyguestelecom.fr::bc86e45a-7bb7-43ce-9c1a-e2fd125be357" providerId="AD" clId="Web-{CD0EC844-C2A9-4095-99B1-6C9332AB8BFE}" dt="2020-08-07T13:32:31.598" v="452" actId="1076"/>
          <ac:picMkLst>
            <pc:docMk/>
            <pc:sldMk cId="3329514363" sldId="356"/>
            <ac:picMk id="14" creationId="{3BA308D4-E688-4A1E-9EDA-0AC21F9C7474}"/>
          </ac:picMkLst>
        </pc:picChg>
        <pc:picChg chg="add mod modCrop">
          <ac:chgData name="TRAORE, MADINA" userId="S::madtraor@bt0d0000.w2k.bouyguestelecom.fr::bc86e45a-7bb7-43ce-9c1a-e2fd125be357" providerId="AD" clId="Web-{CD0EC844-C2A9-4095-99B1-6C9332AB8BFE}" dt="2020-08-07T13:32:12.442" v="448" actId="1076"/>
          <ac:picMkLst>
            <pc:docMk/>
            <pc:sldMk cId="3329514363" sldId="356"/>
            <ac:picMk id="15" creationId="{5E975451-09C9-40D5-BD1E-187AFEF26137}"/>
          </ac:picMkLst>
        </pc:picChg>
      </pc:sldChg>
      <pc:sldChg chg="addSp delSp modSp">
        <pc:chgData name="TRAORE, MADINA" userId="S::madtraor@bt0d0000.w2k.bouyguestelecom.fr::bc86e45a-7bb7-43ce-9c1a-e2fd125be357" providerId="AD" clId="Web-{CD0EC844-C2A9-4095-99B1-6C9332AB8BFE}" dt="2020-08-07T13:59:00.262" v="1271" actId="20577"/>
        <pc:sldMkLst>
          <pc:docMk/>
          <pc:sldMk cId="2631805415" sldId="357"/>
        </pc:sldMkLst>
        <pc:spChg chg="add del mod">
          <ac:chgData name="TRAORE, MADINA" userId="S::madtraor@bt0d0000.w2k.bouyguestelecom.fr::bc86e45a-7bb7-43ce-9c1a-e2fd125be357" providerId="AD" clId="Web-{CD0EC844-C2A9-4095-99B1-6C9332AB8BFE}" dt="2020-08-07T13:36:56.961" v="503"/>
          <ac:spMkLst>
            <pc:docMk/>
            <pc:sldMk cId="2631805415" sldId="357"/>
            <ac:spMk id="6" creationId="{59410D6E-B58F-43A3-987E-3E71FF780328}"/>
          </ac:spMkLst>
        </pc:spChg>
        <pc:spChg chg="mod">
          <ac:chgData name="TRAORE, MADINA" userId="S::madtraor@bt0d0000.w2k.bouyguestelecom.fr::bc86e45a-7bb7-43ce-9c1a-e2fd125be357" providerId="AD" clId="Web-{CD0EC844-C2A9-4095-99B1-6C9332AB8BFE}" dt="2020-08-07T13:59:00.262" v="1271" actId="20577"/>
          <ac:spMkLst>
            <pc:docMk/>
            <pc:sldMk cId="2631805415" sldId="357"/>
            <ac:spMk id="9" creationId="{08B53B3D-6BB4-4A2E-8F5A-3E869563077A}"/>
          </ac:spMkLst>
        </pc:spChg>
        <pc:picChg chg="del mod">
          <ac:chgData name="TRAORE, MADINA" userId="S::madtraor@bt0d0000.w2k.bouyguestelecom.fr::bc86e45a-7bb7-43ce-9c1a-e2fd125be357" providerId="AD" clId="Web-{CD0EC844-C2A9-4095-99B1-6C9332AB8BFE}" dt="2020-08-07T13:36:55.180" v="502"/>
          <ac:picMkLst>
            <pc:docMk/>
            <pc:sldMk cId="2631805415" sldId="357"/>
            <ac:picMk id="4" creationId="{0908D95F-BF54-4512-8C21-856F8E03058F}"/>
          </ac:picMkLst>
        </pc:picChg>
        <pc:picChg chg="mod">
          <ac:chgData name="TRAORE, MADINA" userId="S::madtraor@bt0d0000.w2k.bouyguestelecom.fr::bc86e45a-7bb7-43ce-9c1a-e2fd125be357" providerId="AD" clId="Web-{CD0EC844-C2A9-4095-99B1-6C9332AB8BFE}" dt="2020-08-07T13:41:34.387" v="637" actId="1076"/>
          <ac:picMkLst>
            <pc:docMk/>
            <pc:sldMk cId="2631805415" sldId="357"/>
            <ac:picMk id="5" creationId="{D6965E52-2183-41BD-8DC0-DC2B7B0A79AB}"/>
          </ac:picMkLst>
        </pc:picChg>
        <pc:picChg chg="add mod">
          <ac:chgData name="TRAORE, MADINA" userId="S::madtraor@bt0d0000.w2k.bouyguestelecom.fr::bc86e45a-7bb7-43ce-9c1a-e2fd125be357" providerId="AD" clId="Web-{CD0EC844-C2A9-4095-99B1-6C9332AB8BFE}" dt="2020-08-07T13:41:32.543" v="632" actId="1076"/>
          <ac:picMkLst>
            <pc:docMk/>
            <pc:sldMk cId="2631805415" sldId="357"/>
            <ac:picMk id="7" creationId="{BBE55E65-230A-4E1A-A6AA-4F070A707CEA}"/>
          </ac:picMkLst>
        </pc:picChg>
        <pc:picChg chg="add mod">
          <ac:chgData name="TRAORE, MADINA" userId="S::madtraor@bt0d0000.w2k.bouyguestelecom.fr::bc86e45a-7bb7-43ce-9c1a-e2fd125be357" providerId="AD" clId="Web-{CD0EC844-C2A9-4095-99B1-6C9332AB8BFE}" dt="2020-08-07T13:41:32.559" v="633" actId="1076"/>
          <ac:picMkLst>
            <pc:docMk/>
            <pc:sldMk cId="2631805415" sldId="357"/>
            <ac:picMk id="11" creationId="{A55C5AF3-E0A1-4EBA-821E-FCBB6ED82CC0}"/>
          </ac:picMkLst>
        </pc:picChg>
        <pc:picChg chg="add mod">
          <ac:chgData name="TRAORE, MADINA" userId="S::madtraor@bt0d0000.w2k.bouyguestelecom.fr::bc86e45a-7bb7-43ce-9c1a-e2fd125be357" providerId="AD" clId="Web-{CD0EC844-C2A9-4095-99B1-6C9332AB8BFE}" dt="2020-08-07T13:41:32.559" v="634" actId="1076"/>
          <ac:picMkLst>
            <pc:docMk/>
            <pc:sldMk cId="2631805415" sldId="357"/>
            <ac:picMk id="13" creationId="{F7B8D4E9-18CE-40B5-9DA6-AD0BF199EF23}"/>
          </ac:picMkLst>
        </pc:picChg>
        <pc:picChg chg="add mod">
          <ac:chgData name="TRAORE, MADINA" userId="S::madtraor@bt0d0000.w2k.bouyguestelecom.fr::bc86e45a-7bb7-43ce-9c1a-e2fd125be357" providerId="AD" clId="Web-{CD0EC844-C2A9-4095-99B1-6C9332AB8BFE}" dt="2020-08-07T13:41:32.559" v="635" actId="1076"/>
          <ac:picMkLst>
            <pc:docMk/>
            <pc:sldMk cId="2631805415" sldId="357"/>
            <ac:picMk id="15" creationId="{5D1570A2-265F-4B7E-A077-8DFD82C32807}"/>
          </ac:picMkLst>
        </pc:picChg>
        <pc:picChg chg="add mod">
          <ac:chgData name="TRAORE, MADINA" userId="S::madtraor@bt0d0000.w2k.bouyguestelecom.fr::bc86e45a-7bb7-43ce-9c1a-e2fd125be357" providerId="AD" clId="Web-{CD0EC844-C2A9-4095-99B1-6C9332AB8BFE}" dt="2020-08-07T13:41:32.559" v="636" actId="1076"/>
          <ac:picMkLst>
            <pc:docMk/>
            <pc:sldMk cId="2631805415" sldId="357"/>
            <ac:picMk id="17" creationId="{AE1465F0-5146-4C6F-9D70-4F141321FB24}"/>
          </ac:picMkLst>
        </pc:picChg>
      </pc:sldChg>
      <pc:sldChg chg="del">
        <pc:chgData name="TRAORE, MADINA" userId="S::madtraor@bt0d0000.w2k.bouyguestelecom.fr::bc86e45a-7bb7-43ce-9c1a-e2fd125be357" providerId="AD" clId="Web-{CD0EC844-C2A9-4095-99B1-6C9332AB8BFE}" dt="2020-08-07T13:36:31.102" v="500"/>
        <pc:sldMkLst>
          <pc:docMk/>
          <pc:sldMk cId="1821318276" sldId="358"/>
        </pc:sldMkLst>
      </pc:sldChg>
      <pc:sldChg chg="addSp delSp modSp">
        <pc:chgData name="TRAORE, MADINA" userId="S::madtraor@bt0d0000.w2k.bouyguestelecom.fr::bc86e45a-7bb7-43ce-9c1a-e2fd125be357" providerId="AD" clId="Web-{CD0EC844-C2A9-4095-99B1-6C9332AB8BFE}" dt="2020-08-07T13:51:14.850" v="1004" actId="1076"/>
        <pc:sldMkLst>
          <pc:docMk/>
          <pc:sldMk cId="470307319" sldId="361"/>
        </pc:sldMkLst>
        <pc:spChg chg="del">
          <ac:chgData name="TRAORE, MADINA" userId="S::madtraor@bt0d0000.w2k.bouyguestelecom.fr::bc86e45a-7bb7-43ce-9c1a-e2fd125be357" providerId="AD" clId="Web-{CD0EC844-C2A9-4095-99B1-6C9332AB8BFE}" dt="2020-08-07T13:39:03.729" v="614"/>
          <ac:spMkLst>
            <pc:docMk/>
            <pc:sldMk cId="470307319" sldId="361"/>
            <ac:spMk id="2" creationId="{AF892CD4-6574-4E81-8C41-532AAC306DFE}"/>
          </ac:spMkLst>
        </pc:spChg>
        <pc:spChg chg="add mod">
          <ac:chgData name="TRAORE, MADINA" userId="S::madtraor@bt0d0000.w2k.bouyguestelecom.fr::bc86e45a-7bb7-43ce-9c1a-e2fd125be357" providerId="AD" clId="Web-{CD0EC844-C2A9-4095-99B1-6C9332AB8BFE}" dt="2020-08-07T13:46:32.078" v="737" actId="20577"/>
          <ac:spMkLst>
            <pc:docMk/>
            <pc:sldMk cId="470307319" sldId="361"/>
            <ac:spMk id="7" creationId="{EAF4ED00-2E04-42B1-BBF8-6C9A7EE28AEC}"/>
          </ac:spMkLst>
        </pc:spChg>
        <pc:picChg chg="add">
          <ac:chgData name="TRAORE, MADINA" userId="S::madtraor@bt0d0000.w2k.bouyguestelecom.fr::bc86e45a-7bb7-43ce-9c1a-e2fd125be357" providerId="AD" clId="Web-{CD0EC844-C2A9-4095-99B1-6C9332AB8BFE}" dt="2020-08-07T13:40:16.370" v="624"/>
          <ac:picMkLst>
            <pc:docMk/>
            <pc:sldMk cId="470307319" sldId="361"/>
            <ac:picMk id="3" creationId="{7A125995-7AB0-42BD-B425-A96661073CD9}"/>
          </ac:picMkLst>
        </pc:picChg>
        <pc:picChg chg="mod modCrop">
          <ac:chgData name="TRAORE, MADINA" userId="S::madtraor@bt0d0000.w2k.bouyguestelecom.fr::bc86e45a-7bb7-43ce-9c1a-e2fd125be357" providerId="AD" clId="Web-{CD0EC844-C2A9-4095-99B1-6C9332AB8BFE}" dt="2020-08-07T13:51:14.850" v="1004" actId="1076"/>
          <ac:picMkLst>
            <pc:docMk/>
            <pc:sldMk cId="470307319" sldId="361"/>
            <ac:picMk id="4" creationId="{182C9C0C-8BD3-4E5D-A285-8AB58CA0A341}"/>
          </ac:picMkLst>
        </pc:picChg>
      </pc:sldChg>
      <pc:sldChg chg="addSp delSp modSp add replId">
        <pc:chgData name="TRAORE, MADINA" userId="S::madtraor@bt0d0000.w2k.bouyguestelecom.fr::bc86e45a-7bb7-43ce-9c1a-e2fd125be357" providerId="AD" clId="Web-{CD0EC844-C2A9-4095-99B1-6C9332AB8BFE}" dt="2020-08-07T14:11:06.131" v="1280" actId="20577"/>
        <pc:sldMkLst>
          <pc:docMk/>
          <pc:sldMk cId="1169832887" sldId="370"/>
        </pc:sldMkLst>
        <pc:spChg chg="add del mod">
          <ac:chgData name="TRAORE, MADINA" userId="S::madtraor@bt0d0000.w2k.bouyguestelecom.fr::bc86e45a-7bb7-43ce-9c1a-e2fd125be357" providerId="AD" clId="Web-{CD0EC844-C2A9-4095-99B1-6C9332AB8BFE}" dt="2020-08-07T13:47:41.626" v="742"/>
          <ac:spMkLst>
            <pc:docMk/>
            <pc:sldMk cId="1169832887" sldId="370"/>
            <ac:spMk id="6" creationId="{9C638CBD-9EF0-460E-A5A0-6C6B6A6D123A}"/>
          </ac:spMkLst>
        </pc:spChg>
        <pc:spChg chg="mod">
          <ac:chgData name="TRAORE, MADINA" userId="S::madtraor@bt0d0000.w2k.bouyguestelecom.fr::bc86e45a-7bb7-43ce-9c1a-e2fd125be357" providerId="AD" clId="Web-{CD0EC844-C2A9-4095-99B1-6C9332AB8BFE}" dt="2020-08-07T14:11:06.131" v="1280" actId="20577"/>
          <ac:spMkLst>
            <pc:docMk/>
            <pc:sldMk cId="1169832887" sldId="370"/>
            <ac:spMk id="7" creationId="{EAF4ED00-2E04-42B1-BBF8-6C9A7EE28AEC}"/>
          </ac:spMkLst>
        </pc:spChg>
        <pc:picChg chg="add del mod">
          <ac:chgData name="TRAORE, MADINA" userId="S::madtraor@bt0d0000.w2k.bouyguestelecom.fr::bc86e45a-7bb7-43ce-9c1a-e2fd125be357" providerId="AD" clId="Web-{CD0EC844-C2A9-4095-99B1-6C9332AB8BFE}" dt="2020-08-07T13:47:42.470" v="743"/>
          <ac:picMkLst>
            <pc:docMk/>
            <pc:sldMk cId="1169832887" sldId="370"/>
            <ac:picMk id="2" creationId="{70E663CB-EB18-4D08-AF7C-077A829107AA}"/>
          </ac:picMkLst>
        </pc:picChg>
        <pc:picChg chg="del">
          <ac:chgData name="TRAORE, MADINA" userId="S::madtraor@bt0d0000.w2k.bouyguestelecom.fr::bc86e45a-7bb7-43ce-9c1a-e2fd125be357" providerId="AD" clId="Web-{CD0EC844-C2A9-4095-99B1-6C9332AB8BFE}" dt="2020-08-07T13:47:39.454" v="741"/>
          <ac:picMkLst>
            <pc:docMk/>
            <pc:sldMk cId="1169832887" sldId="370"/>
            <ac:picMk id="4" creationId="{182C9C0C-8BD3-4E5D-A285-8AB58CA0A341}"/>
          </ac:picMkLst>
        </pc:picChg>
        <pc:picChg chg="add mod">
          <ac:chgData name="TRAORE, MADINA" userId="S::madtraor@bt0d0000.w2k.bouyguestelecom.fr::bc86e45a-7bb7-43ce-9c1a-e2fd125be357" providerId="AD" clId="Web-{CD0EC844-C2A9-4095-99B1-6C9332AB8BFE}" dt="2020-08-07T13:47:51.376" v="746" actId="14100"/>
          <ac:picMkLst>
            <pc:docMk/>
            <pc:sldMk cId="1169832887" sldId="370"/>
            <ac:picMk id="8" creationId="{32434480-7050-46DD-8BC1-28637EDE7C0D}"/>
          </ac:picMkLst>
        </pc:picChg>
      </pc:sldChg>
      <pc:sldChg chg="addSp delSp modSp add replId">
        <pc:chgData name="TRAORE, MADINA" userId="S::madtraor@bt0d0000.w2k.bouyguestelecom.fr::bc86e45a-7bb7-43ce-9c1a-e2fd125be357" providerId="AD" clId="Web-{CD0EC844-C2A9-4095-99B1-6C9332AB8BFE}" dt="2020-08-07T13:55:13.181" v="1267" actId="1076"/>
        <pc:sldMkLst>
          <pc:docMk/>
          <pc:sldMk cId="1252785048" sldId="371"/>
        </pc:sldMkLst>
        <pc:spChg chg="add mod">
          <ac:chgData name="TRAORE, MADINA" userId="S::madtraor@bt0d0000.w2k.bouyguestelecom.fr::bc86e45a-7bb7-43ce-9c1a-e2fd125be357" providerId="AD" clId="Web-{CD0EC844-C2A9-4095-99B1-6C9332AB8BFE}" dt="2020-08-07T13:55:13.181" v="1267" actId="1076"/>
          <ac:spMkLst>
            <pc:docMk/>
            <pc:sldMk cId="1252785048" sldId="371"/>
            <ac:spMk id="2" creationId="{1945488A-1CFE-4143-836A-9E63251DACB8}"/>
          </ac:spMkLst>
        </pc:spChg>
        <pc:spChg chg="mod">
          <ac:chgData name="TRAORE, MADINA" userId="S::madtraor@bt0d0000.w2k.bouyguestelecom.fr::bc86e45a-7bb7-43ce-9c1a-e2fd125be357" providerId="AD" clId="Web-{CD0EC844-C2A9-4095-99B1-6C9332AB8BFE}" dt="2020-08-07T13:49:08.096" v="795" actId="20577"/>
          <ac:spMkLst>
            <pc:docMk/>
            <pc:sldMk cId="1252785048" sldId="371"/>
            <ac:spMk id="7" creationId="{EAF4ED00-2E04-42B1-BBF8-6C9A7EE28AEC}"/>
          </ac:spMkLst>
        </pc:spChg>
        <pc:picChg chg="del">
          <ac:chgData name="TRAORE, MADINA" userId="S::madtraor@bt0d0000.w2k.bouyguestelecom.fr::bc86e45a-7bb7-43ce-9c1a-e2fd125be357" providerId="AD" clId="Web-{CD0EC844-C2A9-4095-99B1-6C9332AB8BFE}" dt="2020-08-07T13:48:41.471" v="748"/>
          <ac:picMkLst>
            <pc:docMk/>
            <pc:sldMk cId="1252785048" sldId="371"/>
            <ac:picMk id="8" creationId="{32434480-7050-46DD-8BC1-28637EDE7C0D}"/>
          </ac:picMkLst>
        </pc:picChg>
      </pc:sldChg>
    </pc:docChg>
  </pc:docChgLst>
  <pc:docChgLst>
    <pc:chgData name="TRAORE, MADINA" userId="S::madtraor@bt0d0000.w2k.bouyguestelecom.fr::bc86e45a-7bb7-43ce-9c1a-e2fd125be357" providerId="AD" clId="Web-{4B031ABD-A64B-4DC1-940A-3F7A39640530}"/>
    <pc:docChg chg="modSld sldOrd">
      <pc:chgData name="TRAORE, MADINA" userId="S::madtraor@bt0d0000.w2k.bouyguestelecom.fr::bc86e45a-7bb7-43ce-9c1a-e2fd125be357" providerId="AD" clId="Web-{4B031ABD-A64B-4DC1-940A-3F7A39640530}" dt="2020-08-07T13:17:29.413" v="427"/>
      <pc:docMkLst>
        <pc:docMk/>
      </pc:docMkLst>
      <pc:sldChg chg="addSp modSp">
        <pc:chgData name="TRAORE, MADINA" userId="S::madtraor@bt0d0000.w2k.bouyguestelecom.fr::bc86e45a-7bb7-43ce-9c1a-e2fd125be357" providerId="AD" clId="Web-{4B031ABD-A64B-4DC1-940A-3F7A39640530}" dt="2020-08-07T13:16:37.240" v="425" actId="20577"/>
        <pc:sldMkLst>
          <pc:docMk/>
          <pc:sldMk cId="4116652122" sldId="355"/>
        </pc:sldMkLst>
        <pc:spChg chg="add mod">
          <ac:chgData name="TRAORE, MADINA" userId="S::madtraor@bt0d0000.w2k.bouyguestelecom.fr::bc86e45a-7bb7-43ce-9c1a-e2fd125be357" providerId="AD" clId="Web-{4B031ABD-A64B-4DC1-940A-3F7A39640530}" dt="2020-08-07T13:16:37.240" v="425" actId="20577"/>
          <ac:spMkLst>
            <pc:docMk/>
            <pc:sldMk cId="4116652122" sldId="355"/>
            <ac:spMk id="2" creationId="{B750B2F5-E530-45DD-BA6B-C9B34BC7B821}"/>
          </ac:spMkLst>
        </pc:spChg>
        <pc:picChg chg="mod modCrop">
          <ac:chgData name="TRAORE, MADINA" userId="S::madtraor@bt0d0000.w2k.bouyguestelecom.fr::bc86e45a-7bb7-43ce-9c1a-e2fd125be357" providerId="AD" clId="Web-{4B031ABD-A64B-4DC1-940A-3F7A39640530}" dt="2020-08-07T13:16:03.115" v="417" actId="1076"/>
          <ac:picMkLst>
            <pc:docMk/>
            <pc:sldMk cId="4116652122" sldId="355"/>
            <ac:picMk id="6" creationId="{CD3E6349-05B6-4453-BC66-DCAE407AF209}"/>
          </ac:picMkLst>
        </pc:picChg>
      </pc:sldChg>
      <pc:sldChg chg="ord">
        <pc:chgData name="TRAORE, MADINA" userId="S::madtraor@bt0d0000.w2k.bouyguestelecom.fr::bc86e45a-7bb7-43ce-9c1a-e2fd125be357" providerId="AD" clId="Web-{4B031ABD-A64B-4DC1-940A-3F7A39640530}" dt="2020-08-07T13:17:29.413" v="427"/>
        <pc:sldMkLst>
          <pc:docMk/>
          <pc:sldMk cId="3329514363" sldId="3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5F383-F2A9-438B-82FF-69B913D6A61B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7F711-993F-4415-A091-591A42C3F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37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82089dc53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82089dc53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François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14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A881A-B8DE-4FCC-BC14-0341B45F8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94B0AE-9CEF-4B56-9C55-5A233BEF4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CA491D-7588-4BF8-9654-94BAF25A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B826-B85A-48AE-BFBF-92D5CE55B70D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246EB7-E0BF-4CB3-8EE0-8E8821AE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4FAEB-0603-4B86-AE0A-C052E78F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B1CA-4240-4E0D-B521-039A484870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72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B614A-D83A-4B31-AC17-59AD09EF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347FD4-F83C-4A23-B811-01BAB93A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C50D40-A7C0-41C2-B2FE-48E69C6D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B826-B85A-48AE-BFBF-92D5CE55B70D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38F03A-B48E-46AB-B1E9-AC1F4ACC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03BE63-B7A5-43F4-B73A-1E9B96D6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B1CA-4240-4E0D-B521-039A484870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61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E00A2C-A045-4B32-9F14-8D52C870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7B910C-C203-4D28-A421-C92455E87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D3E0E9-E566-4917-90A4-697DB187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B826-B85A-48AE-BFBF-92D5CE55B70D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00A10A-8178-44E9-AE86-A17B7AB8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2EA4B-5C96-40A6-845D-0EFE14C8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B1CA-4240-4E0D-B521-039A484870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17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85E26-10AB-4426-BA88-3B88BC97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3A53CD-A19C-4C6F-9CF1-2B7C235A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728F27-E8C4-4DAD-BB11-415195E7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B826-B85A-48AE-BFBF-92D5CE55B70D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CCEB0B-E434-43C1-9B75-709499E8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1553EA-7EE2-4FA1-B15C-D72EAB30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B1CA-4240-4E0D-B521-039A484870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1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46556-F30A-4A41-BD9E-38957283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E29380-BDA9-4ED7-AE03-579BCA92D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D42FB5-A443-45A8-A475-71280E5D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B826-B85A-48AE-BFBF-92D5CE55B70D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0AEAF-7914-4E74-8CDD-F94B4EE4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ED308D-C01F-42C3-996C-04BAD09A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B1CA-4240-4E0D-B521-039A484870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4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DBC86-931D-46B4-B296-77D83304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ED03D-A0FB-4F8F-AC4B-C9B101C13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6B516E-C758-4A19-9068-51AA5024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CACFDB-1F6B-417D-85FC-CA86D4A1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B826-B85A-48AE-BFBF-92D5CE55B70D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0A9AEE-7B56-49CF-842D-EFCB3B5F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8E5ADF-E858-4AF2-85A8-F105428B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B1CA-4240-4E0D-B521-039A484870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9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FF27C-FFD8-4368-8505-060183FF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9DA7FC-9E11-44F3-BFA8-8FD72A38A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800734-8496-47CB-BA73-158B82C7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FA32FC-7774-4E3F-B943-70CA325EF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7FF205-CD21-4B53-BC6D-A4A3E98D9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4F4CFE-B7D0-4692-9568-82D5A918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B826-B85A-48AE-BFBF-92D5CE55B70D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4423C4-E5AF-4E3D-B4B3-B9622982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53A0B7-EFD9-4ED0-81D9-F7A7426C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B1CA-4240-4E0D-B521-039A484870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6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1ACE3-1C54-48C1-8890-6E0C87FA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256DB1-3B45-424E-9927-703DF31B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B826-B85A-48AE-BFBF-92D5CE55B70D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808052-9041-4AFD-BE99-5DEE2856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3D21BF-3A56-4DE8-830D-2A6FFD2C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B1CA-4240-4E0D-B521-039A484870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2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F42F3E-92AD-4441-B656-11111CC2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B826-B85A-48AE-BFBF-92D5CE55B70D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24E073-5519-4010-90D0-1A8333A7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8ABD08-2D78-4873-BBC6-B716371C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B1CA-4240-4E0D-B521-039A484870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04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E2668-3F2E-472C-88D3-9A2536A8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DE9B9-B590-44CB-9C8B-1515E0A75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56289B-B4E2-41B2-9B0D-2AA06376B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024444-C223-4719-BE15-41EB8C6C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B826-B85A-48AE-BFBF-92D5CE55B70D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EA89E4-F0B4-479F-9B76-50D393B5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A49C99-F693-4F52-BA41-C14DB3C8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B1CA-4240-4E0D-B521-039A484870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56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D9019-E099-47A1-A6AD-642F5377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7AFE33-88C7-4F78-AAB4-396683AF6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E3DD69-6E60-4409-A26B-F50043E1E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9D322D-6BCA-4785-81FC-580EE885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B826-B85A-48AE-BFBF-92D5CE55B70D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8057C7-54E7-4644-B88F-A1716F76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2F1ECD-8FBF-4036-AEDF-3AA38812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B1CA-4240-4E0D-B521-039A484870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57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3AA77C-049E-4768-A59D-EA8811A2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C3E9DC-CCC8-402B-9770-82CD3993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468C82-4C13-4EFA-BD72-C827E0819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B826-B85A-48AE-BFBF-92D5CE55B70D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42647E-A7CF-4633-A876-30FBDB3AD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91DD9-60C9-4E70-A465-3B5A0D6DC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AB1CA-4240-4E0D-B521-039A484870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95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6"/>
          <p:cNvPicPr preferRelativeResize="0"/>
          <p:nvPr/>
        </p:nvPicPr>
        <p:blipFill rotWithShape="1">
          <a:blip r:embed="rId3">
            <a:alphaModFix/>
          </a:blip>
          <a:srcRect l="9178" t="13017" r="9088" b="13727"/>
          <a:stretch/>
        </p:blipFill>
        <p:spPr>
          <a:xfrm>
            <a:off x="11078416" y="252400"/>
            <a:ext cx="857369" cy="77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378;p27">
            <a:extLst>
              <a:ext uri="{FF2B5EF4-FFF2-40B4-BE49-F238E27FC236}">
                <a16:creationId xmlns:a16="http://schemas.microsoft.com/office/drawing/2014/main" id="{931E49C3-B78F-41BE-8F0D-C233AF2755F6}"/>
              </a:ext>
            </a:extLst>
          </p:cNvPr>
          <p:cNvCxnSpPr/>
          <p:nvPr/>
        </p:nvCxnSpPr>
        <p:spPr>
          <a:xfrm>
            <a:off x="5845200" y="1060617"/>
            <a:ext cx="501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Google Shape;386;p27">
            <a:extLst>
              <a:ext uri="{FF2B5EF4-FFF2-40B4-BE49-F238E27FC236}">
                <a16:creationId xmlns:a16="http://schemas.microsoft.com/office/drawing/2014/main" id="{3E03E53C-6DB5-4030-8A3A-9191DB4292F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15" y="252400"/>
            <a:ext cx="857370" cy="7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6E731E-7E8E-4B96-AFFB-0635352EF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70" y="375244"/>
            <a:ext cx="6479745" cy="462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oogle Shape;164;p20">
            <a:extLst>
              <a:ext uri="{FF2B5EF4-FFF2-40B4-BE49-F238E27FC236}">
                <a16:creationId xmlns:a16="http://schemas.microsoft.com/office/drawing/2014/main" id="{8F1DA080-B025-4C4F-9221-215A062E3D80}"/>
              </a:ext>
            </a:extLst>
          </p:cNvPr>
          <p:cNvCxnSpPr>
            <a:cxnSpLocks/>
          </p:cNvCxnSpPr>
          <p:nvPr/>
        </p:nvCxnSpPr>
        <p:spPr>
          <a:xfrm>
            <a:off x="2673150" y="6509478"/>
            <a:ext cx="6695980" cy="0"/>
          </a:xfrm>
          <a:prstGeom prst="straightConnector1">
            <a:avLst/>
          </a:prstGeom>
          <a:noFill/>
          <a:ln w="114300" cap="flat" cmpd="sng">
            <a:solidFill>
              <a:srgbClr val="25465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165;p20">
            <a:extLst>
              <a:ext uri="{FF2B5EF4-FFF2-40B4-BE49-F238E27FC236}">
                <a16:creationId xmlns:a16="http://schemas.microsoft.com/office/drawing/2014/main" id="{39A92FB0-0599-4406-A556-64E981E82C85}"/>
              </a:ext>
            </a:extLst>
          </p:cNvPr>
          <p:cNvSpPr/>
          <p:nvPr/>
        </p:nvSpPr>
        <p:spPr>
          <a:xfrm>
            <a:off x="4537000" y="5707869"/>
            <a:ext cx="634163" cy="603334"/>
          </a:xfrm>
          <a:prstGeom prst="ellipse">
            <a:avLst/>
          </a:prstGeom>
          <a:solidFill>
            <a:srgbClr val="4295AA">
              <a:alpha val="6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66;p20">
            <a:extLst>
              <a:ext uri="{FF2B5EF4-FFF2-40B4-BE49-F238E27FC236}">
                <a16:creationId xmlns:a16="http://schemas.microsoft.com/office/drawing/2014/main" id="{44F00B97-DB5C-445A-AB8E-35CA2AE86E53}"/>
              </a:ext>
            </a:extLst>
          </p:cNvPr>
          <p:cNvGrpSpPr/>
          <p:nvPr/>
        </p:nvGrpSpPr>
        <p:grpSpPr>
          <a:xfrm>
            <a:off x="4615328" y="5737348"/>
            <a:ext cx="521179" cy="495843"/>
            <a:chOff x="3781500" y="1693450"/>
            <a:chExt cx="1219200" cy="1219200"/>
          </a:xfrm>
        </p:grpSpPr>
        <p:pic>
          <p:nvPicPr>
            <p:cNvPr id="20" name="Google Shape;167;p20">
              <a:extLst>
                <a:ext uri="{FF2B5EF4-FFF2-40B4-BE49-F238E27FC236}">
                  <a16:creationId xmlns:a16="http://schemas.microsoft.com/office/drawing/2014/main" id="{EE5A93A5-D233-43A7-846C-9E7F3C4724E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781500" y="169345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168;p20">
              <a:extLst>
                <a:ext uri="{FF2B5EF4-FFF2-40B4-BE49-F238E27FC236}">
                  <a16:creationId xmlns:a16="http://schemas.microsoft.com/office/drawing/2014/main" id="{9704D7A0-22A8-4131-A53D-3962EC718979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993475" y="2010156"/>
              <a:ext cx="803578" cy="4408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169;p20">
            <a:extLst>
              <a:ext uri="{FF2B5EF4-FFF2-40B4-BE49-F238E27FC236}">
                <a16:creationId xmlns:a16="http://schemas.microsoft.com/office/drawing/2014/main" id="{5573A124-B78D-4240-B7CF-9DC8277FDA50}"/>
              </a:ext>
            </a:extLst>
          </p:cNvPr>
          <p:cNvSpPr/>
          <p:nvPr/>
        </p:nvSpPr>
        <p:spPr>
          <a:xfrm>
            <a:off x="3340900" y="5707869"/>
            <a:ext cx="634163" cy="603334"/>
          </a:xfrm>
          <a:prstGeom prst="ellipse">
            <a:avLst/>
          </a:prstGeom>
          <a:solidFill>
            <a:srgbClr val="4295AA">
              <a:alpha val="6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170;p20">
            <a:extLst>
              <a:ext uri="{FF2B5EF4-FFF2-40B4-BE49-F238E27FC236}">
                <a16:creationId xmlns:a16="http://schemas.microsoft.com/office/drawing/2014/main" id="{40384FE1-449C-4504-A71C-28329BB44E6D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64481" y="5771738"/>
            <a:ext cx="388509" cy="369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71;p20">
            <a:extLst>
              <a:ext uri="{FF2B5EF4-FFF2-40B4-BE49-F238E27FC236}">
                <a16:creationId xmlns:a16="http://schemas.microsoft.com/office/drawing/2014/main" id="{18C9F9D5-A9A9-478A-90F2-9523B513AB0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86111" y="5543740"/>
            <a:ext cx="606211" cy="105826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72;p20">
            <a:extLst>
              <a:ext uri="{FF2B5EF4-FFF2-40B4-BE49-F238E27FC236}">
                <a16:creationId xmlns:a16="http://schemas.microsoft.com/office/drawing/2014/main" id="{F848282D-5379-4B22-A66C-9CE8D22FA4BB}"/>
              </a:ext>
            </a:extLst>
          </p:cNvPr>
          <p:cNvSpPr/>
          <p:nvPr/>
        </p:nvSpPr>
        <p:spPr>
          <a:xfrm>
            <a:off x="2390604" y="5126533"/>
            <a:ext cx="634163" cy="476392"/>
          </a:xfrm>
          <a:prstGeom prst="wedgeRoundRectCallout">
            <a:avLst>
              <a:gd name="adj1" fmla="val -41715"/>
              <a:gd name="adj2" fmla="val 98260"/>
              <a:gd name="adj3" fmla="val 0"/>
            </a:avLst>
          </a:prstGeom>
          <a:noFill/>
          <a:ln w="28575" cap="flat" cmpd="sng">
            <a:solidFill>
              <a:srgbClr val="EA5B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173;p20">
            <a:extLst>
              <a:ext uri="{FF2B5EF4-FFF2-40B4-BE49-F238E27FC236}">
                <a16:creationId xmlns:a16="http://schemas.microsoft.com/office/drawing/2014/main" id="{5998C8A9-07AF-4367-9A48-8BAE1603630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764425" y="5597525"/>
            <a:ext cx="663018" cy="759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74;p20">
            <a:extLst>
              <a:ext uri="{FF2B5EF4-FFF2-40B4-BE49-F238E27FC236}">
                <a16:creationId xmlns:a16="http://schemas.microsoft.com/office/drawing/2014/main" id="{760FE28A-AE73-42EE-9E50-3CA12D870B21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247" y="5427490"/>
            <a:ext cx="534236" cy="93261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75;p20">
            <a:extLst>
              <a:ext uri="{FF2B5EF4-FFF2-40B4-BE49-F238E27FC236}">
                <a16:creationId xmlns:a16="http://schemas.microsoft.com/office/drawing/2014/main" id="{5DEFC2D6-5734-44E2-ABFC-A6C9373C7962}"/>
              </a:ext>
            </a:extLst>
          </p:cNvPr>
          <p:cNvSpPr/>
          <p:nvPr/>
        </p:nvSpPr>
        <p:spPr>
          <a:xfrm>
            <a:off x="8200489" y="5452602"/>
            <a:ext cx="1180911" cy="530190"/>
          </a:xfrm>
          <a:prstGeom prst="wedgeRoundRectCallout">
            <a:avLst>
              <a:gd name="adj1" fmla="val -41715"/>
              <a:gd name="adj2" fmla="val 98260"/>
              <a:gd name="adj3" fmla="val 0"/>
            </a:avLst>
          </a:prstGeom>
          <a:noFill/>
          <a:ln w="28575" cap="flat" cmpd="sng">
            <a:solidFill>
              <a:srgbClr val="2546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srgbClr val="25465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Trop bien !!!</a:t>
            </a:r>
            <a:endParaRPr kumimoji="0" sz="1400" b="1" i="0" u="none" strike="noStrike" kern="1200" cap="none" spc="0" normalizeH="0" baseline="0" noProof="0">
              <a:ln>
                <a:noFill/>
              </a:ln>
              <a:solidFill>
                <a:srgbClr val="25465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" name="Google Shape;178;p20">
            <a:extLst>
              <a:ext uri="{FF2B5EF4-FFF2-40B4-BE49-F238E27FC236}">
                <a16:creationId xmlns:a16="http://schemas.microsoft.com/office/drawing/2014/main" id="{1DFED65A-AC8C-4368-81B1-F731480C5379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922373">
            <a:off x="7722807" y="5745992"/>
            <a:ext cx="315862" cy="324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79;p20">
            <a:extLst>
              <a:ext uri="{FF2B5EF4-FFF2-40B4-BE49-F238E27FC236}">
                <a16:creationId xmlns:a16="http://schemas.microsoft.com/office/drawing/2014/main" id="{EF6AA0CF-0ECD-4159-926E-B88DFBE797D7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l="60468"/>
          <a:stretch/>
        </p:blipFill>
        <p:spPr>
          <a:xfrm rot="1074605">
            <a:off x="7826506" y="5840692"/>
            <a:ext cx="140787" cy="10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80;p20" descr="Téléphone portable">
            <a:extLst>
              <a:ext uri="{FF2B5EF4-FFF2-40B4-BE49-F238E27FC236}">
                <a16:creationId xmlns:a16="http://schemas.microsoft.com/office/drawing/2014/main" id="{EF2DE99B-E1C7-45DD-B958-22D93163C897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676869" y="5148468"/>
            <a:ext cx="182799" cy="354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664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0" descr="Une image contenant personne, raquette, bleu, eau&#10;&#10;Description générée automatiquement">
            <a:extLst>
              <a:ext uri="{FF2B5EF4-FFF2-40B4-BE49-F238E27FC236}">
                <a16:creationId xmlns:a16="http://schemas.microsoft.com/office/drawing/2014/main" id="{30255DF9-0C27-4C95-B4E8-0F15D5A9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3" y="3922"/>
            <a:ext cx="12211755" cy="99404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B2B09A8-FF15-409A-A23B-35C4EB03F6D3}"/>
              </a:ext>
            </a:extLst>
          </p:cNvPr>
          <p:cNvSpPr txBox="1"/>
          <p:nvPr/>
        </p:nvSpPr>
        <p:spPr>
          <a:xfrm>
            <a:off x="4004733" y="237066"/>
            <a:ext cx="41825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To do</a:t>
            </a:r>
            <a:endParaRPr lang="fr-FR" sz="28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750B2F5-E530-45DD-BA6B-C9B34BC7B821}"/>
              </a:ext>
            </a:extLst>
          </p:cNvPr>
          <p:cNvSpPr txBox="1"/>
          <p:nvPr/>
        </p:nvSpPr>
        <p:spPr>
          <a:xfrm>
            <a:off x="2133879" y="3050597"/>
            <a:ext cx="91466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fr-FR" sz="2400">
                <a:ea typeface="+mn-lt"/>
                <a:cs typeface="+mn-lt"/>
              </a:rPr>
              <a:t>Utilisation de la data CRM de </a:t>
            </a:r>
            <a:r>
              <a:rPr lang="fr-FR" sz="2400" err="1">
                <a:ea typeface="+mn-lt"/>
                <a:cs typeface="+mn-lt"/>
              </a:rPr>
              <a:t>ByTel</a:t>
            </a:r>
            <a:endParaRPr lang="fr-FR" sz="2400"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endParaRPr lang="fr-FR" sz="240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fr-FR" sz="2400">
                <a:ea typeface="+mn-lt"/>
                <a:cs typeface="+mn-lt"/>
              </a:rPr>
              <a:t>Déploie</a:t>
            </a:r>
            <a:r>
              <a:rPr lang="en-US" sz="2400" err="1">
                <a:ea typeface="+mn-lt"/>
                <a:cs typeface="+mn-lt"/>
              </a:rPr>
              <a:t>ment</a:t>
            </a:r>
            <a:r>
              <a:rPr lang="en-US" sz="2400">
                <a:ea typeface="+mn-lt"/>
                <a:cs typeface="+mn-lt"/>
              </a:rPr>
              <a:t> sur un </a:t>
            </a:r>
            <a:r>
              <a:rPr lang="en-US" sz="2400" err="1">
                <a:ea typeface="+mn-lt"/>
                <a:cs typeface="+mn-lt"/>
              </a:rPr>
              <a:t>environnement</a:t>
            </a:r>
            <a:r>
              <a:rPr lang="en-US" sz="2400">
                <a:ea typeface="+mn-lt"/>
                <a:cs typeface="+mn-lt"/>
              </a:rPr>
              <a:t> de prod</a:t>
            </a:r>
            <a:endParaRPr lang="fr-FR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510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82C9C0C-8BD3-4E5D-A285-8AB58CA0A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" t="4746" r="50358" b="37966"/>
          <a:stretch/>
        </p:blipFill>
        <p:spPr>
          <a:xfrm>
            <a:off x="646101" y="2146655"/>
            <a:ext cx="10904139" cy="3576699"/>
          </a:xfrm>
          <a:prstGeom prst="rect">
            <a:avLst/>
          </a:prstGeom>
        </p:spPr>
      </p:pic>
      <p:pic>
        <p:nvPicPr>
          <p:cNvPr id="3" name="Image 10" descr="Une image contenant personne, raquette, bleu, eau&#10;&#10;Description générée automatiquement">
            <a:extLst>
              <a:ext uri="{FF2B5EF4-FFF2-40B4-BE49-F238E27FC236}">
                <a16:creationId xmlns:a16="http://schemas.microsoft.com/office/drawing/2014/main" id="{7A125995-7AB0-42BD-B425-A96661073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3" y="3922"/>
            <a:ext cx="12211755" cy="99404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AF4ED00-2E04-42B1-BBF8-6C9A7EE28AEC}"/>
              </a:ext>
            </a:extLst>
          </p:cNvPr>
          <p:cNvSpPr txBox="1"/>
          <p:nvPr/>
        </p:nvSpPr>
        <p:spPr>
          <a:xfrm>
            <a:off x="2194982" y="258233"/>
            <a:ext cx="77914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ea typeface="+mn-lt"/>
                <a:cs typeface="+mn-lt"/>
              </a:rPr>
              <a:t>Extrait des data CRM de Bouygues Telecom</a:t>
            </a:r>
          </a:p>
          <a:p>
            <a:pPr algn="ctr"/>
            <a:endParaRPr lang="fr-FR" sz="2800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030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0" descr="Une image contenant personne, raquette, bleu, eau&#10;&#10;Description générée automatiquement">
            <a:extLst>
              <a:ext uri="{FF2B5EF4-FFF2-40B4-BE49-F238E27FC236}">
                <a16:creationId xmlns:a16="http://schemas.microsoft.com/office/drawing/2014/main" id="{7A125995-7AB0-42BD-B425-A9666107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3" y="3922"/>
            <a:ext cx="12211755" cy="99404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AF4ED00-2E04-42B1-BBF8-6C9A7EE28AEC}"/>
              </a:ext>
            </a:extLst>
          </p:cNvPr>
          <p:cNvSpPr txBox="1"/>
          <p:nvPr/>
        </p:nvSpPr>
        <p:spPr>
          <a:xfrm>
            <a:off x="2194982" y="258233"/>
            <a:ext cx="77914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ea typeface="+mn-lt"/>
                <a:cs typeface="+mn-lt"/>
              </a:rPr>
              <a:t>Extrait de l'open </a:t>
            </a:r>
            <a:r>
              <a:rPr lang="fr-FR" sz="2800" b="1" dirty="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</a:p>
        </p:txBody>
      </p:sp>
      <p:pic>
        <p:nvPicPr>
          <p:cNvPr id="8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2434480-7050-46DD-8BC1-28637EDE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33" y="2096928"/>
            <a:ext cx="10267950" cy="39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0" descr="Une image contenant personne, raquette, bleu, eau&#10;&#10;Description générée automatiquement">
            <a:extLst>
              <a:ext uri="{FF2B5EF4-FFF2-40B4-BE49-F238E27FC236}">
                <a16:creationId xmlns:a16="http://schemas.microsoft.com/office/drawing/2014/main" id="{7A125995-7AB0-42BD-B425-A9666107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3" y="3922"/>
            <a:ext cx="12211755" cy="99404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AF4ED00-2E04-42B1-BBF8-6C9A7EE28AEC}"/>
              </a:ext>
            </a:extLst>
          </p:cNvPr>
          <p:cNvSpPr txBox="1"/>
          <p:nvPr/>
        </p:nvSpPr>
        <p:spPr>
          <a:xfrm>
            <a:off x="2194982" y="258233"/>
            <a:ext cx="77914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ea typeface="+mn-lt"/>
                <a:cs typeface="+mn-lt"/>
              </a:rPr>
              <a:t>Data CRM de </a:t>
            </a:r>
            <a:r>
              <a:rPr lang="fr-FR" sz="2800" b="1" dirty="0" err="1">
                <a:solidFill>
                  <a:schemeClr val="bg1"/>
                </a:solidFill>
                <a:ea typeface="+mn-lt"/>
                <a:cs typeface="+mn-lt"/>
              </a:rPr>
              <a:t>ByTel</a:t>
            </a:r>
            <a:r>
              <a:rPr lang="fr-FR" sz="2800" b="1" dirty="0">
                <a:solidFill>
                  <a:schemeClr val="bg1"/>
                </a:solidFill>
                <a:ea typeface="+mn-lt"/>
                <a:cs typeface="+mn-lt"/>
              </a:rPr>
              <a:t> VS Open data </a:t>
            </a:r>
            <a:endParaRPr lang="fr-FR" dirty="0">
              <a:solidFill>
                <a:schemeClr val="bg1"/>
              </a:solidFill>
              <a:cs typeface="Calibri"/>
            </a:endParaRPr>
          </a:p>
          <a:p>
            <a:pPr algn="ctr"/>
            <a:endParaRPr lang="fr-FR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945488A-1CFE-4143-836A-9E63251DACB8}"/>
              </a:ext>
            </a:extLst>
          </p:cNvPr>
          <p:cNvSpPr txBox="1"/>
          <p:nvPr/>
        </p:nvSpPr>
        <p:spPr>
          <a:xfrm>
            <a:off x="1520046" y="2796597"/>
            <a:ext cx="914665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fr-FR" sz="2400" dirty="0">
                <a:ea typeface="+mn-lt"/>
                <a:cs typeface="+mn-lt"/>
              </a:rPr>
              <a:t>Plus d'informations permettant de faire apparaître des clusters pertinents avec l'open data</a:t>
            </a:r>
            <a:endParaRPr lang="fr-FR" sz="2400" dirty="0"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endParaRPr lang="fr-FR" sz="240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fr-FR" sz="2400" dirty="0">
                <a:ea typeface="+mn-lt"/>
                <a:cs typeface="+mn-lt"/>
              </a:rPr>
              <a:t>Les data CRM de </a:t>
            </a:r>
            <a:r>
              <a:rPr lang="fr-FR" sz="2400" dirty="0" err="1">
                <a:ea typeface="+mn-lt"/>
                <a:cs typeface="+mn-lt"/>
              </a:rPr>
              <a:t>ByTel</a:t>
            </a:r>
            <a:r>
              <a:rPr lang="fr-FR" sz="2400" dirty="0">
                <a:ea typeface="+mn-lt"/>
                <a:cs typeface="+mn-lt"/>
              </a:rPr>
              <a:t> ne présentent pas de données chiffrées sur la consommation des clients </a:t>
            </a:r>
          </a:p>
        </p:txBody>
      </p:sp>
    </p:spTree>
    <p:extLst>
      <p:ext uri="{BB962C8B-B14F-4D97-AF65-F5344CB8AC3E}">
        <p14:creationId xmlns:p14="http://schemas.microsoft.com/office/powerpoint/2010/main" val="125278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06FF742-CB26-46B9-9F50-67DE3AEC3C71}"/>
              </a:ext>
            </a:extLst>
          </p:cNvPr>
          <p:cNvSpPr txBox="1"/>
          <p:nvPr/>
        </p:nvSpPr>
        <p:spPr>
          <a:xfrm>
            <a:off x="1624764" y="4560953"/>
            <a:ext cx="2638443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Clustering des </a:t>
            </a:r>
            <a:r>
              <a:rPr lang="fr-FR">
                <a:solidFill>
                  <a:prstClr val="black"/>
                </a:solidFill>
                <a:latin typeface="Calibri" panose="020F0502020204030204"/>
              </a:rPr>
              <a:t>clients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8786F1-A1E1-4981-8B2F-B8F22788C38E}"/>
              </a:ext>
            </a:extLst>
          </p:cNvPr>
          <p:cNvSpPr txBox="1"/>
          <p:nvPr/>
        </p:nvSpPr>
        <p:spPr>
          <a:xfrm>
            <a:off x="1624768" y="5871436"/>
            <a:ext cx="2638439" cy="36862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CRM Consommation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8532807-9EDC-4EF8-8963-C98154467D7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943986" y="4930285"/>
            <a:ext cx="2" cy="94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CA53FA27-4872-4858-B59E-3637C04B52F7}"/>
              </a:ext>
            </a:extLst>
          </p:cNvPr>
          <p:cNvSpPr txBox="1"/>
          <p:nvPr/>
        </p:nvSpPr>
        <p:spPr>
          <a:xfrm>
            <a:off x="7967972" y="661993"/>
            <a:ext cx="1499015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Chatbot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QCM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0164717-105D-409C-87CE-648946C9303D}"/>
              </a:ext>
            </a:extLst>
          </p:cNvPr>
          <p:cNvSpPr txBox="1"/>
          <p:nvPr/>
        </p:nvSpPr>
        <p:spPr>
          <a:xfrm>
            <a:off x="4352812" y="2691965"/>
            <a:ext cx="2638438" cy="110799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marketing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Nouveaux segments qui n’auraient pas été identifies par les variables des </a:t>
            </a: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datasets</a:t>
            </a: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(reflet des forfaits)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BCCE639-B7EA-4C41-8F3B-83EC02B5C0C0}"/>
              </a:ext>
            </a:extLst>
          </p:cNvPr>
          <p:cNvSpPr txBox="1"/>
          <p:nvPr/>
        </p:nvSpPr>
        <p:spPr>
          <a:xfrm>
            <a:off x="4350258" y="1587377"/>
            <a:ext cx="2638443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 les questions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Prioriser les questions par rapport au clustering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C66B7E5-103E-4788-8B84-4B802ED27E2E}"/>
              </a:ext>
            </a:extLst>
          </p:cNvPr>
          <p:cNvSpPr txBox="1"/>
          <p:nvPr/>
        </p:nvSpPr>
        <p:spPr>
          <a:xfrm>
            <a:off x="9748058" y="295384"/>
            <a:ext cx="2300133" cy="110799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Proposition d’un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forfait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sensation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réponses au chabot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BBF2E64-F69D-47B7-B197-14911A7492AE}"/>
              </a:ext>
            </a:extLst>
          </p:cNvPr>
          <p:cNvSpPr txBox="1"/>
          <p:nvPr/>
        </p:nvSpPr>
        <p:spPr>
          <a:xfrm>
            <a:off x="7737148" y="2689350"/>
            <a:ext cx="2598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Segmentation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dynamique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periodique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MaJ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des variables / des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profils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16B346D-1C66-49B0-AA47-F47EBD763CAD}"/>
              </a:ext>
            </a:extLst>
          </p:cNvPr>
          <p:cNvCxnSpPr>
            <a:cxnSpLocks/>
            <a:stCxn id="25" idx="0"/>
            <a:endCxn id="44" idx="2"/>
          </p:cNvCxnSpPr>
          <p:nvPr/>
        </p:nvCxnSpPr>
        <p:spPr>
          <a:xfrm flipH="1" flipV="1">
            <a:off x="5669480" y="2603040"/>
            <a:ext cx="2551" cy="8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A927E5F2-A55A-4B21-8FF9-BBC8A0A977FB}"/>
              </a:ext>
            </a:extLst>
          </p:cNvPr>
          <p:cNvCxnSpPr>
            <a:cxnSpLocks/>
            <a:stCxn id="20" idx="3"/>
            <a:endCxn id="71" idx="1"/>
          </p:cNvCxnSpPr>
          <p:nvPr/>
        </p:nvCxnSpPr>
        <p:spPr>
          <a:xfrm>
            <a:off x="9466987" y="846659"/>
            <a:ext cx="281071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284D0B0C-FE12-43BE-ADB9-C2A6633F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3125" y="2190687"/>
            <a:ext cx="1649410" cy="8247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7A841A0-C970-4F88-A97E-085253C07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0" y="4292493"/>
            <a:ext cx="745081" cy="745081"/>
          </a:xfrm>
          <a:prstGeom prst="rect">
            <a:avLst/>
          </a:prstGeom>
        </p:spPr>
      </p:pic>
      <p:pic>
        <p:nvPicPr>
          <p:cNvPr id="13" name="Image 12" descr="Une image contenant bâtiment, pièce&#10;&#10;Description générée automatiquement">
            <a:extLst>
              <a:ext uri="{FF2B5EF4-FFF2-40B4-BE49-F238E27FC236}">
                <a16:creationId xmlns:a16="http://schemas.microsoft.com/office/drawing/2014/main" id="{D04ADD3C-FB8E-425B-8058-94A6626D0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36" y="5680815"/>
            <a:ext cx="742385" cy="742385"/>
          </a:xfrm>
          <a:prstGeom prst="rect">
            <a:avLst/>
          </a:prstGeom>
        </p:spPr>
      </p:pic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4636AF92-5BB7-4ECD-A9BB-748EE111E71D}"/>
              </a:ext>
            </a:extLst>
          </p:cNvPr>
          <p:cNvCxnSpPr>
            <a:cxnSpLocks/>
            <a:stCxn id="5" idx="0"/>
            <a:endCxn id="25" idx="2"/>
          </p:cNvCxnSpPr>
          <p:nvPr/>
        </p:nvCxnSpPr>
        <p:spPr>
          <a:xfrm rot="5400000" flipH="1" flipV="1">
            <a:off x="3927512" y="2816435"/>
            <a:ext cx="760992" cy="2728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4E7F257E-4B6E-4A15-A9F8-E662A3BC152B}"/>
              </a:ext>
            </a:extLst>
          </p:cNvPr>
          <p:cNvSpPr/>
          <p:nvPr/>
        </p:nvSpPr>
        <p:spPr>
          <a:xfrm>
            <a:off x="395680" y="6519983"/>
            <a:ext cx="11400639" cy="224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1511E3F9-818F-4630-A652-657CE222B9B4}"/>
              </a:ext>
            </a:extLst>
          </p:cNvPr>
          <p:cNvCxnSpPr>
            <a:cxnSpLocks/>
            <a:stCxn id="44" idx="0"/>
            <a:endCxn id="20" idx="1"/>
          </p:cNvCxnSpPr>
          <p:nvPr/>
        </p:nvCxnSpPr>
        <p:spPr>
          <a:xfrm rot="5400000" flipH="1" flipV="1">
            <a:off x="6448367" y="67772"/>
            <a:ext cx="740718" cy="229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 : courbe vers la droite 11">
            <a:extLst>
              <a:ext uri="{FF2B5EF4-FFF2-40B4-BE49-F238E27FC236}">
                <a16:creationId xmlns:a16="http://schemas.microsoft.com/office/drawing/2014/main" id="{AA28BC83-9C53-4FD4-99DC-770F67523063}"/>
              </a:ext>
            </a:extLst>
          </p:cNvPr>
          <p:cNvSpPr/>
          <p:nvPr/>
        </p:nvSpPr>
        <p:spPr>
          <a:xfrm rot="1838027">
            <a:off x="1704126" y="1236277"/>
            <a:ext cx="1103334" cy="50769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lèche : courbe vers la droite 28">
            <a:extLst>
              <a:ext uri="{FF2B5EF4-FFF2-40B4-BE49-F238E27FC236}">
                <a16:creationId xmlns:a16="http://schemas.microsoft.com/office/drawing/2014/main" id="{55D4FD0A-93C6-4045-97D4-C947B3E0C347}"/>
              </a:ext>
            </a:extLst>
          </p:cNvPr>
          <p:cNvSpPr/>
          <p:nvPr/>
        </p:nvSpPr>
        <p:spPr>
          <a:xfrm rot="12993137">
            <a:off x="5785877" y="1893071"/>
            <a:ext cx="1168962" cy="520716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2CD9E9BD-C95F-4562-AE7A-03CE93FE2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2" y="507294"/>
            <a:ext cx="678729" cy="67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8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06FF742-CB26-46B9-9F50-67DE3AEC3C71}"/>
              </a:ext>
            </a:extLst>
          </p:cNvPr>
          <p:cNvSpPr txBox="1"/>
          <p:nvPr/>
        </p:nvSpPr>
        <p:spPr>
          <a:xfrm>
            <a:off x="1616013" y="4461751"/>
            <a:ext cx="2638443" cy="83099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</a:rPr>
              <a:t>I</a:t>
            </a:r>
            <a:r>
              <a:rPr lang="fr-FR" dirty="0">
                <a:solidFill>
                  <a:prstClr val="black"/>
                </a:solidFill>
              </a:rPr>
              <a:t>BM SPSS Modeler</a:t>
            </a:r>
          </a:p>
          <a:p>
            <a:pPr lvl="0" algn="ctr">
              <a:defRPr/>
            </a:pPr>
            <a:endParaRPr lang="fr-FR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fr-FR" sz="1200" dirty="0">
                <a:solidFill>
                  <a:prstClr val="black"/>
                </a:solidFill>
              </a:rPr>
              <a:t>Clustering des clients (5)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8786F1-A1E1-4981-8B2F-B8F22788C38E}"/>
              </a:ext>
            </a:extLst>
          </p:cNvPr>
          <p:cNvSpPr txBox="1"/>
          <p:nvPr/>
        </p:nvSpPr>
        <p:spPr>
          <a:xfrm>
            <a:off x="1616018" y="5732772"/>
            <a:ext cx="2638439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data CRM Consommation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8532807-9EDC-4EF8-8963-C98154467D7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935235" y="5292748"/>
            <a:ext cx="3" cy="44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CA53FA27-4872-4858-B59E-3637C04B52F7}"/>
              </a:ext>
            </a:extLst>
          </p:cNvPr>
          <p:cNvSpPr txBox="1"/>
          <p:nvPr/>
        </p:nvSpPr>
        <p:spPr>
          <a:xfrm>
            <a:off x="6351943" y="331515"/>
            <a:ext cx="335078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Watson Assistant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chatbot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BCCE639-B7EA-4C41-8F3B-83EC02B5C0C0}"/>
              </a:ext>
            </a:extLst>
          </p:cNvPr>
          <p:cNvSpPr txBox="1"/>
          <p:nvPr/>
        </p:nvSpPr>
        <p:spPr>
          <a:xfrm>
            <a:off x="4348515" y="2518132"/>
            <a:ext cx="2638443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>
                <a:solidFill>
                  <a:prstClr val="black"/>
                </a:solidFill>
              </a:rPr>
              <a:t>Watson Assistant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solidFill>
                  <a:prstClr val="black"/>
                </a:solidFill>
                <a:latin typeface="Calibri" panose="020F0502020204030204"/>
              </a:rPr>
              <a:t>Mise en place des questions par rapport aux inputs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C66B7E5-103E-4788-8B84-4B802ED27E2E}"/>
              </a:ext>
            </a:extLst>
          </p:cNvPr>
          <p:cNvSpPr txBox="1"/>
          <p:nvPr/>
        </p:nvSpPr>
        <p:spPr>
          <a:xfrm>
            <a:off x="10104007" y="192517"/>
            <a:ext cx="2012492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Proposition d’un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forfait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A927E5F2-A55A-4B21-8FF9-BBC8A0A977FB}"/>
              </a:ext>
            </a:extLst>
          </p:cNvPr>
          <p:cNvCxnSpPr>
            <a:cxnSpLocks/>
            <a:stCxn id="20" idx="3"/>
            <a:endCxn id="71" idx="1"/>
          </p:cNvCxnSpPr>
          <p:nvPr/>
        </p:nvCxnSpPr>
        <p:spPr>
          <a:xfrm flipV="1">
            <a:off x="9702727" y="515683"/>
            <a:ext cx="401280" cy="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que 10">
            <a:extLst>
              <a:ext uri="{FF2B5EF4-FFF2-40B4-BE49-F238E27FC236}">
                <a16:creationId xmlns:a16="http://schemas.microsoft.com/office/drawing/2014/main" id="{284D0B0C-FE12-43BE-ADB9-C2A6633F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9949" y="1924921"/>
            <a:ext cx="1649410" cy="8247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7A841A0-C970-4F88-A97E-085253C07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36" y="4587260"/>
            <a:ext cx="745081" cy="745081"/>
          </a:xfrm>
          <a:prstGeom prst="rect">
            <a:avLst/>
          </a:prstGeom>
        </p:spPr>
      </p:pic>
      <p:pic>
        <p:nvPicPr>
          <p:cNvPr id="13" name="Image 12" descr="Une image contenant bâtiment, pièce&#10;&#10;Description générée automatiquement">
            <a:extLst>
              <a:ext uri="{FF2B5EF4-FFF2-40B4-BE49-F238E27FC236}">
                <a16:creationId xmlns:a16="http://schemas.microsoft.com/office/drawing/2014/main" id="{D04ADD3C-FB8E-425B-8058-94A6626D0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36" y="5680815"/>
            <a:ext cx="742385" cy="742385"/>
          </a:xfrm>
          <a:prstGeom prst="rect">
            <a:avLst/>
          </a:prstGeom>
        </p:spPr>
      </p:pic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4636AF92-5BB7-4ECD-A9BB-748EE111E71D}"/>
              </a:ext>
            </a:extLst>
          </p:cNvPr>
          <p:cNvCxnSpPr>
            <a:cxnSpLocks/>
            <a:stCxn id="5" idx="0"/>
            <a:endCxn id="40" idx="2"/>
          </p:cNvCxnSpPr>
          <p:nvPr/>
        </p:nvCxnSpPr>
        <p:spPr>
          <a:xfrm rot="5400000" flipH="1" flipV="1">
            <a:off x="2829681" y="4356195"/>
            <a:ext cx="21111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4E7F257E-4B6E-4A15-A9F8-E662A3BC152B}"/>
              </a:ext>
            </a:extLst>
          </p:cNvPr>
          <p:cNvSpPr/>
          <p:nvPr/>
        </p:nvSpPr>
        <p:spPr>
          <a:xfrm>
            <a:off x="395680" y="6519983"/>
            <a:ext cx="11400639" cy="224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2CD9E9BD-C95F-4562-AE7A-03CE93FE2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2" y="507294"/>
            <a:ext cx="678729" cy="678729"/>
          </a:xfrm>
          <a:prstGeom prst="rect">
            <a:avLst/>
          </a:prstGeom>
        </p:spPr>
      </p:pic>
      <p:pic>
        <p:nvPicPr>
          <p:cNvPr id="1030" name="Picture 6" descr="GitHub - ibm-functions/composer: Composer is a new programming model for  composing cloud functions built on Apache OpenWhisk.">
            <a:extLst>
              <a:ext uri="{FF2B5EF4-FFF2-40B4-BE49-F238E27FC236}">
                <a16:creationId xmlns:a16="http://schemas.microsoft.com/office/drawing/2014/main" id="{4E6D397A-7F2B-4229-88FB-6CC5B7E8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800" y="1994310"/>
            <a:ext cx="328247" cy="32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atson Assistant Chat App">
            <a:extLst>
              <a:ext uri="{FF2B5EF4-FFF2-40B4-BE49-F238E27FC236}">
                <a16:creationId xmlns:a16="http://schemas.microsoft.com/office/drawing/2014/main" id="{E1AE06F4-B5A5-47E4-BEC9-252F0E6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91" y="2563097"/>
            <a:ext cx="386856" cy="38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D29C231-8542-4544-B11A-1644EC2ACFD9}"/>
              </a:ext>
            </a:extLst>
          </p:cNvPr>
          <p:cNvSpPr/>
          <p:nvPr/>
        </p:nvSpPr>
        <p:spPr>
          <a:xfrm>
            <a:off x="3106625" y="5315049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dirty="0">
                <a:solidFill>
                  <a:prstClr val="black"/>
                </a:solidFill>
              </a:rPr>
              <a:t>6 inputs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041DBAF-3B85-4055-99D5-F8CA8D8D23F7}"/>
              </a:ext>
            </a:extLst>
          </p:cNvPr>
          <p:cNvSpPr txBox="1"/>
          <p:nvPr/>
        </p:nvSpPr>
        <p:spPr>
          <a:xfrm>
            <a:off x="1616018" y="3604310"/>
            <a:ext cx="2638438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dirty="0">
                <a:solidFill>
                  <a:prstClr val="black"/>
                </a:solidFill>
              </a:rPr>
              <a:t>Modèle Watson </a:t>
            </a:r>
          </a:p>
          <a:p>
            <a:pPr lvl="0" algn="ctr">
              <a:defRPr/>
            </a:pPr>
            <a:r>
              <a:rPr lang="fr-FR" dirty="0">
                <a:solidFill>
                  <a:prstClr val="black"/>
                </a:solidFill>
              </a:rPr>
              <a:t>Machine Learning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7ADAE06-FE26-4FBD-8685-F7EA0D9FA425}"/>
              </a:ext>
            </a:extLst>
          </p:cNvPr>
          <p:cNvSpPr txBox="1"/>
          <p:nvPr/>
        </p:nvSpPr>
        <p:spPr>
          <a:xfrm>
            <a:off x="7063513" y="1924207"/>
            <a:ext cx="2148673" cy="83099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dirty="0">
                <a:solidFill>
                  <a:prstClr val="black"/>
                </a:solidFill>
              </a:rPr>
              <a:t>IBM </a:t>
            </a:r>
            <a:r>
              <a:rPr lang="fr-FR" dirty="0" err="1">
                <a:solidFill>
                  <a:prstClr val="black"/>
                </a:solidFill>
              </a:rPr>
              <a:t>function</a:t>
            </a:r>
            <a:endParaRPr lang="fr-FR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fr-FR" dirty="0">
              <a:solidFill>
                <a:prstClr val="black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Lien cluster / forfait</a:t>
            </a:r>
          </a:p>
        </p:txBody>
      </p:sp>
      <p:pic>
        <p:nvPicPr>
          <p:cNvPr id="47" name="Picture 8" descr="Technology Convergence Culminates in IBM Watson Machine Learning V2.0 | by  Greg Filla | IBM Watson | Medium">
            <a:extLst>
              <a:ext uri="{FF2B5EF4-FFF2-40B4-BE49-F238E27FC236}">
                <a16:creationId xmlns:a16="http://schemas.microsoft.com/office/drawing/2014/main" id="{13ADB516-F8CA-4103-8686-EAD2577E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20" y="3727390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853CFECA-CFB2-4B52-B0AA-BEA18F09281F}"/>
              </a:ext>
            </a:extLst>
          </p:cNvPr>
          <p:cNvCxnSpPr>
            <a:cxnSpLocks/>
            <a:stCxn id="43" idx="2"/>
            <a:endCxn id="40" idx="3"/>
          </p:cNvCxnSpPr>
          <p:nvPr/>
        </p:nvCxnSpPr>
        <p:spPr>
          <a:xfrm rot="5400000">
            <a:off x="5610017" y="1399643"/>
            <a:ext cx="1172272" cy="3883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09000D91-4268-4992-B28E-5DCC1AB944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95743" y="1285974"/>
            <a:ext cx="1170513" cy="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 : en angle 84">
            <a:extLst>
              <a:ext uri="{FF2B5EF4-FFF2-40B4-BE49-F238E27FC236}">
                <a16:creationId xmlns:a16="http://schemas.microsoft.com/office/drawing/2014/main" id="{F88B90B8-E214-438E-B73A-510FF492FCC9}"/>
              </a:ext>
            </a:extLst>
          </p:cNvPr>
          <p:cNvCxnSpPr>
            <a:cxnSpLocks/>
            <a:stCxn id="40" idx="0"/>
            <a:endCxn id="43" idx="1"/>
          </p:cNvCxnSpPr>
          <p:nvPr/>
        </p:nvCxnSpPr>
        <p:spPr>
          <a:xfrm rot="5400000" flipH="1" flipV="1">
            <a:off x="4367073" y="907870"/>
            <a:ext cx="1264604" cy="4128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age 93">
            <a:extLst>
              <a:ext uri="{FF2B5EF4-FFF2-40B4-BE49-F238E27FC236}">
                <a16:creationId xmlns:a16="http://schemas.microsoft.com/office/drawing/2014/main" id="{7033A974-7DEE-4711-9E95-50A8DD422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3210" y="867366"/>
            <a:ext cx="2130034" cy="964198"/>
          </a:xfrm>
          <a:prstGeom prst="rect">
            <a:avLst/>
          </a:prstGeom>
        </p:spPr>
      </p:pic>
      <p:pic>
        <p:nvPicPr>
          <p:cNvPr id="1038" name="Image 1037">
            <a:extLst>
              <a:ext uri="{FF2B5EF4-FFF2-40B4-BE49-F238E27FC236}">
                <a16:creationId xmlns:a16="http://schemas.microsoft.com/office/drawing/2014/main" id="{DD7A5520-8D17-4495-8D14-BE5E3ADBE7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2447" y="1683912"/>
            <a:ext cx="1428375" cy="473428"/>
          </a:xfrm>
          <a:prstGeom prst="rect">
            <a:avLst/>
          </a:prstGeom>
        </p:spPr>
      </p:pic>
      <p:pic>
        <p:nvPicPr>
          <p:cNvPr id="138" name="Picture 10" descr="Watson Assistant Chat App">
            <a:extLst>
              <a:ext uri="{FF2B5EF4-FFF2-40B4-BE49-F238E27FC236}">
                <a16:creationId xmlns:a16="http://schemas.microsoft.com/office/drawing/2014/main" id="{8952322E-AAFB-4F36-B78F-38383D502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08" y="351798"/>
            <a:ext cx="327769" cy="3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72AB6C5A-F403-4D78-A24F-D207E477C129}"/>
              </a:ext>
            </a:extLst>
          </p:cNvPr>
          <p:cNvCxnSpPr>
            <a:cxnSpLocks/>
          </p:cNvCxnSpPr>
          <p:nvPr/>
        </p:nvCxnSpPr>
        <p:spPr>
          <a:xfrm rot="5400000">
            <a:off x="8015358" y="1337694"/>
            <a:ext cx="112269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 128">
            <a:extLst>
              <a:ext uri="{FF2B5EF4-FFF2-40B4-BE49-F238E27FC236}">
                <a16:creationId xmlns:a16="http://schemas.microsoft.com/office/drawing/2014/main" id="{0D6A8F41-FF54-4F2C-86DC-F9DB0A7162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5058" y="950015"/>
            <a:ext cx="2711675" cy="631847"/>
          </a:xfrm>
          <a:prstGeom prst="rect">
            <a:avLst/>
          </a:prstGeom>
        </p:spPr>
      </p:pic>
      <p:pic>
        <p:nvPicPr>
          <p:cNvPr id="168" name="Image 167">
            <a:extLst>
              <a:ext uri="{FF2B5EF4-FFF2-40B4-BE49-F238E27FC236}">
                <a16:creationId xmlns:a16="http://schemas.microsoft.com/office/drawing/2014/main" id="{5BD66D65-0811-4EE0-B3E0-D530A68F70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7045" y="2910562"/>
            <a:ext cx="2135535" cy="966688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B4DC164A-B710-4D4A-B487-419A12F77F9E}"/>
              </a:ext>
            </a:extLst>
          </p:cNvPr>
          <p:cNvSpPr/>
          <p:nvPr/>
        </p:nvSpPr>
        <p:spPr>
          <a:xfrm>
            <a:off x="7511007" y="1151362"/>
            <a:ext cx="1054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err="1">
                <a:solidFill>
                  <a:prstClr val="black"/>
                </a:solidFill>
              </a:rPr>
              <a:t>webhook</a:t>
            </a:r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0" grpId="0" animBg="1"/>
      <p:bldP spid="44" grpId="0" animBg="1"/>
      <p:bldP spid="71" grpId="0" animBg="1"/>
      <p:bldP spid="22" grpId="0"/>
      <p:bldP spid="40" grpId="0" animBg="1"/>
      <p:bldP spid="43" grpId="0" animBg="1"/>
      <p:bldP spid="1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0" descr="Une image contenant personne, raquette, bleu, eau&#10;&#10;Description générée automatiquement">
            <a:extLst>
              <a:ext uri="{FF2B5EF4-FFF2-40B4-BE49-F238E27FC236}">
                <a16:creationId xmlns:a16="http://schemas.microsoft.com/office/drawing/2014/main" id="{30255DF9-0C27-4C95-B4E8-0F15D5A9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3" y="3922"/>
            <a:ext cx="12211755" cy="994045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3E6349-05B6-4453-BC66-DCAE407AF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8" t="15222" r="5424" b="12473"/>
          <a:stretch/>
        </p:blipFill>
        <p:spPr>
          <a:xfrm>
            <a:off x="1543353" y="1853079"/>
            <a:ext cx="9104599" cy="343048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B2B09A8-FF15-409A-A23B-35C4EB03F6D3}"/>
              </a:ext>
            </a:extLst>
          </p:cNvPr>
          <p:cNvSpPr txBox="1"/>
          <p:nvPr/>
        </p:nvSpPr>
        <p:spPr>
          <a:xfrm>
            <a:off x="4004733" y="237066"/>
            <a:ext cx="41825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>
                <a:solidFill>
                  <a:schemeClr val="bg1"/>
                </a:solidFill>
                <a:ea typeface="+mn-lt"/>
                <a:cs typeface="+mn-lt"/>
              </a:rPr>
              <a:t>Modèle de clustering</a:t>
            </a:r>
            <a:endParaRPr lang="fr-FR" sz="28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750B2F5-E530-45DD-BA6B-C9B34BC7B821}"/>
              </a:ext>
            </a:extLst>
          </p:cNvPr>
          <p:cNvSpPr txBox="1"/>
          <p:nvPr/>
        </p:nvSpPr>
        <p:spPr>
          <a:xfrm>
            <a:off x="1685473" y="5577115"/>
            <a:ext cx="9065982" cy="7568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fr-FR" sz="1400" dirty="0">
                <a:ea typeface="+mn-lt"/>
                <a:cs typeface="+mn-lt"/>
              </a:rPr>
              <a:t>Algorithme des k-moyennes ( ou </a:t>
            </a:r>
            <a:r>
              <a:rPr lang="fr-FR" sz="1400" i="1" dirty="0">
                <a:ea typeface="+mn-lt"/>
                <a:cs typeface="+mn-lt"/>
              </a:rPr>
              <a:t>k-</a:t>
            </a:r>
            <a:r>
              <a:rPr lang="fr-FR" sz="1400" i="1" dirty="0" err="1">
                <a:ea typeface="+mn-lt"/>
                <a:cs typeface="+mn-lt"/>
              </a:rPr>
              <a:t>means</a:t>
            </a:r>
            <a:r>
              <a:rPr lang="fr-FR" sz="1400" dirty="0">
                <a:ea typeface="+mn-lt"/>
                <a:cs typeface="+mn-lt"/>
              </a:rPr>
              <a:t> )</a:t>
            </a:r>
            <a:endParaRPr lang="fr-FR" dirty="0"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endParaRPr lang="fr-FR" sz="140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fr-FR" sz="1400" dirty="0">
                <a:ea typeface="+mn-lt"/>
                <a:cs typeface="+mn-lt"/>
              </a:rPr>
              <a:t>Permet de former des groupes ( clusters ) d'individus qui partagent des caractéristiques communes</a:t>
            </a:r>
          </a:p>
        </p:txBody>
      </p:sp>
    </p:spTree>
    <p:extLst>
      <p:ext uri="{BB962C8B-B14F-4D97-AF65-F5344CB8AC3E}">
        <p14:creationId xmlns:p14="http://schemas.microsoft.com/office/powerpoint/2010/main" val="411665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0" descr="Une image contenant personne, raquette, bleu, eau&#10;&#10;Description générée automatiquement">
            <a:extLst>
              <a:ext uri="{FF2B5EF4-FFF2-40B4-BE49-F238E27FC236}">
                <a16:creationId xmlns:a16="http://schemas.microsoft.com/office/drawing/2014/main" id="{7F727A63-6E91-47F6-8C7B-05CF3925C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3" y="3922"/>
            <a:ext cx="12211755" cy="99404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87CA892-EE61-4937-810E-8AC1A4A3EBEE}"/>
              </a:ext>
            </a:extLst>
          </p:cNvPr>
          <p:cNvSpPr txBox="1"/>
          <p:nvPr/>
        </p:nvSpPr>
        <p:spPr>
          <a:xfrm>
            <a:off x="4004733" y="237066"/>
            <a:ext cx="41825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>
                <a:solidFill>
                  <a:schemeClr val="bg1"/>
                </a:solidFill>
                <a:ea typeface="+mn-lt"/>
                <a:cs typeface="+mn-lt"/>
              </a:rPr>
              <a:t>Clusters obtenus</a:t>
            </a:r>
            <a:endParaRPr lang="fr-FR" sz="28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Image 9" descr="Une image contenant parapluie&#10;&#10;Description générée automatiquement">
            <a:extLst>
              <a:ext uri="{FF2B5EF4-FFF2-40B4-BE49-F238E27FC236}">
                <a16:creationId xmlns:a16="http://schemas.microsoft.com/office/drawing/2014/main" id="{0605B0F6-7375-4B82-ADA4-A98E7AACF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26" r="11574" b="-5155"/>
          <a:stretch/>
        </p:blipFill>
        <p:spPr>
          <a:xfrm>
            <a:off x="1208506" y="1713213"/>
            <a:ext cx="5162608" cy="4100473"/>
          </a:xfrm>
          <a:prstGeom prst="rect">
            <a:avLst/>
          </a:prstGeom>
        </p:spPr>
      </p:pic>
      <p:pic>
        <p:nvPicPr>
          <p:cNvPr id="10" name="Image 10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60FA2C1A-BE7A-43F6-97AB-304EEAF175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6" t="8932" r="-146" b="71078"/>
          <a:stretch/>
        </p:blipFill>
        <p:spPr>
          <a:xfrm>
            <a:off x="6567040" y="1712792"/>
            <a:ext cx="724845" cy="39303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A9FC887-01C9-40E0-9306-A56F3A5A11F5}"/>
              </a:ext>
            </a:extLst>
          </p:cNvPr>
          <p:cNvSpPr txBox="1"/>
          <p:nvPr/>
        </p:nvSpPr>
        <p:spPr>
          <a:xfrm>
            <a:off x="7506385" y="1647802"/>
            <a:ext cx="34650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cs typeface="Calibri"/>
              </a:rPr>
              <a:t>Utilisateurs qui appellent beaucoup, utilisent peu internet et appellent peu à l'étranger</a:t>
            </a:r>
            <a:endParaRPr lang="fr-FR" dirty="0">
              <a:cs typeface="Calibri"/>
            </a:endParaRPr>
          </a:p>
        </p:txBody>
      </p:sp>
      <p:pic>
        <p:nvPicPr>
          <p:cNvPr id="12" name="Image 10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BDFBC4AF-9865-4FBE-8576-64664597D6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7" t="27132" r="581" b="54105"/>
          <a:stretch/>
        </p:blipFill>
        <p:spPr>
          <a:xfrm>
            <a:off x="6610756" y="2692466"/>
            <a:ext cx="709013" cy="368907"/>
          </a:xfrm>
          <a:prstGeom prst="rect">
            <a:avLst/>
          </a:prstGeom>
        </p:spPr>
      </p:pic>
      <p:pic>
        <p:nvPicPr>
          <p:cNvPr id="13" name="Image 10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3D24E071-282B-42FC-9AC1-A935E328A0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135" r="9539" b="38725"/>
          <a:stretch/>
        </p:blipFill>
        <p:spPr>
          <a:xfrm>
            <a:off x="6593742" y="3910429"/>
            <a:ext cx="663466" cy="356662"/>
          </a:xfrm>
          <a:prstGeom prst="rect">
            <a:avLst/>
          </a:prstGeom>
        </p:spPr>
      </p:pic>
      <p:pic>
        <p:nvPicPr>
          <p:cNvPr id="14" name="Image 10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3BA308D4-E688-4A1E-9EDA-0AC21F9C7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097" r="-7895" b="4513"/>
          <a:stretch/>
        </p:blipFill>
        <p:spPr>
          <a:xfrm>
            <a:off x="6592972" y="5633000"/>
            <a:ext cx="791327" cy="361564"/>
          </a:xfrm>
          <a:prstGeom prst="rect">
            <a:avLst/>
          </a:prstGeom>
        </p:spPr>
      </p:pic>
      <p:pic>
        <p:nvPicPr>
          <p:cNvPr id="15" name="Image 10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5E975451-09C9-40D5-BD1E-187AFEF261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765" r="7088" b="23912"/>
          <a:stretch/>
        </p:blipFill>
        <p:spPr>
          <a:xfrm>
            <a:off x="6612278" y="4519949"/>
            <a:ext cx="681443" cy="28162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3557457-36D3-4BFB-8CFC-D853FEFDF07A}"/>
              </a:ext>
            </a:extLst>
          </p:cNvPr>
          <p:cNvSpPr txBox="1"/>
          <p:nvPr/>
        </p:nvSpPr>
        <p:spPr>
          <a:xfrm>
            <a:off x="7506384" y="2506257"/>
            <a:ext cx="346509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cs typeface="Calibri"/>
              </a:rPr>
              <a:t>Utilisateurs qui appellent très peu, envoient peu de SMS, utilisent peu internet et n'appellent pas à l'étranger</a:t>
            </a:r>
            <a:endParaRPr lang="fr-FR" dirty="0">
              <a:cs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DCD0F6-17FE-41FE-88E4-935CAEAD8B5B}"/>
              </a:ext>
            </a:extLst>
          </p:cNvPr>
          <p:cNvSpPr txBox="1"/>
          <p:nvPr/>
        </p:nvSpPr>
        <p:spPr>
          <a:xfrm>
            <a:off x="7506383" y="3913840"/>
            <a:ext cx="346509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cs typeface="Calibri"/>
              </a:rPr>
              <a:t>Utilisateurs qui consomment beaucoup, appellent beaucoup, envoient beaucoup de SMS, utilisent énormément internet et appellent à l'étranger</a:t>
            </a:r>
            <a:endParaRPr lang="fr-FR" dirty="0">
              <a:cs typeface="Calibri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2192A94-D17E-4A37-B287-E5EF8F4A0AEE}"/>
              </a:ext>
            </a:extLst>
          </p:cNvPr>
          <p:cNvSpPr txBox="1"/>
          <p:nvPr/>
        </p:nvSpPr>
        <p:spPr>
          <a:xfrm>
            <a:off x="7506382" y="5437839"/>
            <a:ext cx="346509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cs typeface="Calibri"/>
              </a:rPr>
              <a:t>Utilisateurs qui consomment beaucoup, appellent beaucoup, envoient beaucoup de SMS, utilisent internet de manière modérée</a:t>
            </a:r>
          </a:p>
        </p:txBody>
      </p:sp>
    </p:spTree>
    <p:extLst>
      <p:ext uri="{BB962C8B-B14F-4D97-AF65-F5344CB8AC3E}">
        <p14:creationId xmlns:p14="http://schemas.microsoft.com/office/powerpoint/2010/main" val="332951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D6965E52-2183-41BD-8DC0-DC2B7B0A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67794"/>
            <a:ext cx="10515600" cy="2664586"/>
          </a:xfrm>
          <a:prstGeom prst="rect">
            <a:avLst/>
          </a:prstGeom>
        </p:spPr>
      </p:pic>
      <p:pic>
        <p:nvPicPr>
          <p:cNvPr id="3" name="Image 10" descr="Une image contenant personne, raquette, bleu, eau&#10;&#10;Description générée automatiquement">
            <a:extLst>
              <a:ext uri="{FF2B5EF4-FFF2-40B4-BE49-F238E27FC236}">
                <a16:creationId xmlns:a16="http://schemas.microsoft.com/office/drawing/2014/main" id="{65958680-BB2B-4A0E-ABC3-E5FAB3136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3" y="3922"/>
            <a:ext cx="12211755" cy="99404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8B53B3D-6BB4-4A2E-8F5A-3E869563077A}"/>
              </a:ext>
            </a:extLst>
          </p:cNvPr>
          <p:cNvSpPr txBox="1"/>
          <p:nvPr/>
        </p:nvSpPr>
        <p:spPr>
          <a:xfrm>
            <a:off x="1275904" y="239851"/>
            <a:ext cx="96385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ea typeface="+mn-lt"/>
                <a:cs typeface="+mn-lt"/>
              </a:rPr>
              <a:t>Correspondance entre les  clusters et les forfaits Sensation </a:t>
            </a:r>
            <a:endParaRPr lang="fr-FR" sz="28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7" name="Image 10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BBE55E65-230A-4E1A-A6AA-4F070A707C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6" t="8932" r="-146" b="71078"/>
          <a:stretch/>
        </p:blipFill>
        <p:spPr>
          <a:xfrm>
            <a:off x="4492707" y="2019709"/>
            <a:ext cx="724845" cy="393039"/>
          </a:xfrm>
          <a:prstGeom prst="rect">
            <a:avLst/>
          </a:prstGeom>
        </p:spPr>
      </p:pic>
      <p:pic>
        <p:nvPicPr>
          <p:cNvPr id="11" name="Image 10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A55C5AF3-E0A1-4EBA-821E-FCBB6ED82C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7" t="27132" r="581" b="54105"/>
          <a:stretch/>
        </p:blipFill>
        <p:spPr>
          <a:xfrm>
            <a:off x="1848256" y="2036300"/>
            <a:ext cx="709013" cy="368907"/>
          </a:xfrm>
          <a:prstGeom prst="rect">
            <a:avLst/>
          </a:prstGeom>
        </p:spPr>
      </p:pic>
      <p:pic>
        <p:nvPicPr>
          <p:cNvPr id="13" name="Image 10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F7B8D4E9-18CE-40B5-9DA6-AD0BF199EF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135" r="9539" b="38725"/>
          <a:stretch/>
        </p:blipFill>
        <p:spPr>
          <a:xfrm>
            <a:off x="8837409" y="2016013"/>
            <a:ext cx="663466" cy="356662"/>
          </a:xfrm>
          <a:prstGeom prst="rect">
            <a:avLst/>
          </a:prstGeom>
        </p:spPr>
      </p:pic>
      <p:pic>
        <p:nvPicPr>
          <p:cNvPr id="15" name="Image 10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5D1570A2-265F-4B7E-A077-8DFD82C32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765" r="7088" b="23912"/>
          <a:stretch/>
        </p:blipFill>
        <p:spPr>
          <a:xfrm>
            <a:off x="10073028" y="2054033"/>
            <a:ext cx="681443" cy="281621"/>
          </a:xfrm>
          <a:prstGeom prst="rect">
            <a:avLst/>
          </a:prstGeom>
        </p:spPr>
      </p:pic>
      <p:pic>
        <p:nvPicPr>
          <p:cNvPr id="17" name="Image 10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AE1465F0-5146-4C6F-9D70-4F141321FB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097" r="-7895" b="4513"/>
          <a:stretch/>
        </p:blipFill>
        <p:spPr>
          <a:xfrm>
            <a:off x="6741138" y="2034667"/>
            <a:ext cx="791327" cy="3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0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0" descr="Une image contenant personne, raquette, bleu, eau&#10;&#10;Description générée automatiquement">
            <a:extLst>
              <a:ext uri="{FF2B5EF4-FFF2-40B4-BE49-F238E27FC236}">
                <a16:creationId xmlns:a16="http://schemas.microsoft.com/office/drawing/2014/main" id="{65958680-BB2B-4A0E-ABC3-E5FAB313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3" y="3922"/>
            <a:ext cx="12211755" cy="99404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8B53B3D-6BB4-4A2E-8F5A-3E869563077A}"/>
              </a:ext>
            </a:extLst>
          </p:cNvPr>
          <p:cNvSpPr txBox="1"/>
          <p:nvPr/>
        </p:nvSpPr>
        <p:spPr>
          <a:xfrm>
            <a:off x="2641154" y="250434"/>
            <a:ext cx="67492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IBM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Modele</a:t>
            </a: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 Watson machine learning</a:t>
            </a:r>
            <a:endParaRPr lang="fr-FR" sz="28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66DFF7-3D74-46AC-AB50-0EFEFD13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3" y="913734"/>
            <a:ext cx="12192000" cy="59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0" descr="Une image contenant personne, raquette, bleu, eau&#10;&#10;Description générée automatiquement">
            <a:extLst>
              <a:ext uri="{FF2B5EF4-FFF2-40B4-BE49-F238E27FC236}">
                <a16:creationId xmlns:a16="http://schemas.microsoft.com/office/drawing/2014/main" id="{65958680-BB2B-4A0E-ABC3-E5FAB313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3" y="3922"/>
            <a:ext cx="12211755" cy="99404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8B53B3D-6BB4-4A2E-8F5A-3E869563077A}"/>
              </a:ext>
            </a:extLst>
          </p:cNvPr>
          <p:cNvSpPr txBox="1"/>
          <p:nvPr/>
        </p:nvSpPr>
        <p:spPr>
          <a:xfrm>
            <a:off x="2641154" y="250434"/>
            <a:ext cx="67492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W</a:t>
            </a:r>
            <a:r>
              <a:rPr lang="fr-FR" sz="2800" b="1" err="1">
                <a:solidFill>
                  <a:schemeClr val="bg1"/>
                </a:solidFill>
                <a:ea typeface="+mn-lt"/>
                <a:cs typeface="+mn-lt"/>
              </a:rPr>
              <a:t>atson</a:t>
            </a:r>
            <a:r>
              <a:rPr lang="fr-FR" sz="2800" b="1">
                <a:solidFill>
                  <a:schemeClr val="bg1"/>
                </a:solidFill>
                <a:ea typeface="+mn-lt"/>
                <a:cs typeface="+mn-lt"/>
              </a:rPr>
              <a:t> assistant</a:t>
            </a:r>
            <a:endParaRPr lang="fr-FR" sz="28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AE3525A-9838-4A9F-A583-EDED6891E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6627"/>
            <a:ext cx="121920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6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0" descr="Une image contenant personne, raquette, bleu, eau&#10;&#10;Description générée automatiquement">
            <a:extLst>
              <a:ext uri="{FF2B5EF4-FFF2-40B4-BE49-F238E27FC236}">
                <a16:creationId xmlns:a16="http://schemas.microsoft.com/office/drawing/2014/main" id="{65958680-BB2B-4A0E-ABC3-E5FAB313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3" y="3922"/>
            <a:ext cx="12211755" cy="99404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8B53B3D-6BB4-4A2E-8F5A-3E869563077A}"/>
              </a:ext>
            </a:extLst>
          </p:cNvPr>
          <p:cNvSpPr txBox="1"/>
          <p:nvPr/>
        </p:nvSpPr>
        <p:spPr>
          <a:xfrm>
            <a:off x="2641154" y="250434"/>
            <a:ext cx="67492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IBM function</a:t>
            </a:r>
            <a:endParaRPr lang="fr-FR" sz="28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A7E3E1-A167-4CC9-A750-978DD382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7967"/>
            <a:ext cx="12208933" cy="59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723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D2B7B51456446846CBFE4F19FBD23" ma:contentTypeVersion="9" ma:contentTypeDescription="Crée un document." ma:contentTypeScope="" ma:versionID="77866780851ac328e9a512667086d8a5">
  <xsd:schema xmlns:xsd="http://www.w3.org/2001/XMLSchema" xmlns:xs="http://www.w3.org/2001/XMLSchema" xmlns:p="http://schemas.microsoft.com/office/2006/metadata/properties" xmlns:ns2="e3c69dad-fe0f-497c-ba79-6b8b3fb6b13b" targetNamespace="http://schemas.microsoft.com/office/2006/metadata/properties" ma:root="true" ma:fieldsID="90347765dc13d18061c1cce978b24d34" ns2:_="">
    <xsd:import namespace="e3c69dad-fe0f-497c-ba79-6b8b3fb6b1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69dad-fe0f-497c-ba79-6b8b3fb6b1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BCE22C-5CA5-43EB-AAFD-050EBD863F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EAF4CC-73FC-43F0-97D4-5FFCEF806D47}">
  <ds:schemaRefs>
    <ds:schemaRef ds:uri="e3c69dad-fe0f-497c-ba79-6b8b3fb6b13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3E376F-542F-42CA-AF85-622EC7E57A15}">
  <ds:schemaRefs>
    <ds:schemaRef ds:uri="e3c69dad-fe0f-497c-ba79-6b8b3fb6b1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249</Words>
  <Application>Microsoft Office PowerPoint</Application>
  <PresentationFormat>Grand écran</PresentationFormat>
  <Paragraphs>57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KIM, HYOKIL</dc:creator>
  <cp:lastModifiedBy>KIM, HYOKIL</cp:lastModifiedBy>
  <cp:revision>257</cp:revision>
  <dcterms:created xsi:type="dcterms:W3CDTF">2020-08-07T09:14:17Z</dcterms:created>
  <dcterms:modified xsi:type="dcterms:W3CDTF">2020-08-26T14:46:57Z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0x010100C6CD2B7B51456446846CBFE4F19FBD23</vt:lpwstr>
  </property>
</Properties>
</file>