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3" r:id="rId7"/>
    <p:sldId id="257" r:id="rId8"/>
    <p:sldId id="258" r:id="rId9"/>
    <p:sldId id="259" r:id="rId10"/>
    <p:sldId id="260" r:id="rId11"/>
    <p:sldId id="261" r:id="rId12"/>
    <p:sldId id="274" r:id="rId13"/>
    <p:sldId id="275" r:id="rId14"/>
    <p:sldId id="276" r:id="rId15"/>
    <p:sldId id="277" r:id="rId16"/>
    <p:sldId id="285" r:id="rId17"/>
    <p:sldId id="282" r:id="rId18"/>
    <p:sldId id="283" r:id="rId19"/>
    <p:sldId id="284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9.wmf"/><Relationship Id="rId1" Type="http://schemas.openxmlformats.org/officeDocument/2006/relationships/image" Target="../media/image111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2585 680,'10'-7,"-1"2,1 0,-2 0,-2 1,-1-1,-1-1,0-2,1-3,-1 1,0 0,-2 1,0 2,-1 1,-1-1,0 1,-1-1,-1 1,-1-1,-1 0,-1 0,-1 2,1 0,0 1,0 0,0 1,0 1,-2 2,0 1,0 0,0 2,0 0,2 1,-1 0,1 1,0 0,2 0,0 1,1 1,1 0,0 1,-1-1,1 0,0 0,0 0,1 0,1 0,-1 1,2-1,-1 0,1 0,1-1,0 0,1-1,2 0,-1-1,1 0,0 0,2-2,1-1,1-1,-1-1,-1 0,-1 0,-1-1,-1 0,-2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2080 255,'15'-2,"-9"3,0 0,-2 2,-5 2,-4 0,-1 0,0 0,2 0,1-2,1 0,12-5,2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899 1803,'17'-2,"-8"2,0 1,0 0,0 0,-2 1,-2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1048 999,'17'1,"-6"0,-2 0,-1 0,-2 1,-2-1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1055 1013,'17'2,"0"1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1715 851,'2'0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1068 471,'2'0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1272 322,'11'-5,"-8"3,1 0,0-1,-1 1,1 3,0 0,-1-2,0 2,0-1,1 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1290 313,'2'0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631 831,'-18'10,"10"-5,1 1,0 1,1 0,2 0,1 0,2 0,2 0,4-1,1-1,3-2,1-3,2 0,0-1,1-2,-1-1,0-1,-2 0,-2-1,-2-1,-1-2,-2-1,-3 1,-3 2,-4 0,-3 2,-4 0,-3 2,0 0,4 1,2 0,3-1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690 255,'-11'-5,"3"6,-1 1,-2 3,0 2,2 1,0 1,3 0,1 0,1 0,1 0,2 0,1 0,1-2,1 0,2 0,1-3,2-2,1-2,2-1,2-3,0-1,0 1,1-2,-2 0,-1-2,-1-1,-1-1,-3 0,-2 2,-3 0,-2 0,-2 3,-4 1,-5 0,-6 1,-2 2,-2 1,4 3,3 2,3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644 267,'12'-5,"-3"1,2 1,2 1,3-1,2 0,2-1,1 1,1 0,0 2,2-1,-1 2,1-1,0 0,-1 1,-1 0,-1 1,0 1,-2 1,-2-1,0 1,-2 0,0 1,-2 1,0 0,-2 1,-2-1,1 0,-1 2,-1 0,-2 0,0 0,-3-2,-1 2,-1 0,-2-1,-3 1,-3 0,-6 0,-2-1,0-2,-3-1,-3-2,-1 0,-1 0,-2 1,-2-2,-2 1,-1 0,-3 1,-1 0,-3 1,-1 0,2-1,3 0,3-3,5 1,2-1,3 1,1-2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297 1338,'-15'5,"4"-1,-1 0,2 3,1 0,2 0,1 1,0 0,3 0,2 1,2 0,3-1,0-1,3-3,1-1,1 0,2-3,0 0,1-2,0 0,1-1,0 0,0-3,-1 0,-2-1,-2 0,-3 1,-3-1,-3 0,-1 2,0-1,-3-1,-4 0,-4 0,-1 2,-3 3,-1 2,3 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1018 1776,'-13'11,"7"-7,2 0,1 1,4 1,2 0,1 0,0-1,-1 0,-3 0,-3-1,-2-1,-2-2,2-1,-1-2,2-1,1-3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 1402,'16'0,"-6"0,2-1,0 1,0 1,-1-1,-1 1,1-1,-2-2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318 1230,'-2'14,"1"-6,0 0,0 0,0 1,1-1,-1 1,0 1,-1-1,1-1,0 1,0 0,0-1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275 1458,'-1'15,"1"-5,0 0,0 0,0-1,-1 0,0 0,1 0,-1 0,1 0,-1 0,1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319 1228,'20'-2,"-9"2,1 1,2 0,2 0,0 0,1 0,1 1,1-1,0 2,1-1,0 0,1 0,-1 0,-3 0,-1 1,-3-1,-5-1,-2-1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480 1235,'0'17,"-1"-7,1 3,-1 1,0-3,0-1,0-1,-1-1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447 1317,'-1'13,"1"-3,-2 1,1 1,-1 1,1 0,-1-1,0 0,0-1,1 0,0-1,1-1,-1-1,1-1,-1-2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457 1355,'21'-4,"-10"6,-1-1,-1 2,-2-1,0-1,-2 1,-1 0,-3 2,-1 1,-3 1,-2 1,0 0,1 0,0 1,0 0,0 0,0-1,0 1,1-1,1 0,0-1,-1 0,0-1,-1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419 1473,'17'0,"-9"2,0-2,0 1,-1-1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458 1486,'-1'15,"1"-4,-2 2,0-2,-1 0,1-1,1-1,-1 0,1-1,0 0,-1 0,1 0,0-2,1 0,0-3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293 1580,'16'5,"-7"-1,1-1,0 0,0 0,-1-1,0 0,1-2,-2 1,0 1,0 0,0 1,1-1,-2 0,2-1,0 0,-1 0,0 0,1 0,-1 0,0 0,0-1,0 1,1-1,1 1,1 0,-1-1,1 2,-2-1,1 0,-1 0,0 0,1-1,-1 0,0 1,0-1,1 1,0 0,-1 0,1 0,-1 1,-1 0,0-1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1015 1794,'20'0,"-12"2,1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608 1253,'21'-3,"-10"3,1 1,-1 1,-1-1,0 0,-1 0,1 0,0 0,-2 0,0-1,-2 1,-2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1259,'2'15,"-2"-7,0 1,0 0,-1-1,1-1,-1 0,1 1,-1 0,1-1,-2 0,-2-3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668 1351,'1'15,"-1"-8,-1 0,1 0,0 2,0 0,0-1,0 0,-1-1,1-4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669 1349,'21'-1,"-11"2,0 0,-1 0,-2-1,0 0,-1 0,-3 0,-2 6,-3 0,-2 1,0 1,0 1,1-1,2 0,0 0,-1-2,1 1,0-2,1 1,-2-2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667 1428,'16'2,"-7"-1,1 0,1 1,-2 0,-2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690 1434,'4'16,"-5"-9,0 0,-1 0,0-2,0 1,1-1,-1 1,-2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515 1593,'0'14,"0"-8,0-1,1 2,-1-2,0 0,0-2,0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1593,'17'3,"-10"-3,1 0,0 0,-1 0,0 0,-1 1,-2 0,-1 4,-4-1,0 2,0 1,-1 0,1 0,-1 0,0 0,0-2,2-1,-7-6,1-1,-3 0,1 0,-1 0,1 1,2 1,-1-1,-1 0,1 1,0 1,1 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1473,'0'16,"-1"-10,0 1,0 0,-1 0,0 0,1-1,0 1,0 1,0 1,0-1,0 0,0-1,0 0,-1 0,0 1,-1 0,1 0,-1-1,1-2,1 1,-1-2,1-1,0 1,1-1,-1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704 1253,'18'1,"-10"1,0-1,0 1,1-1,0 1,1 0,1 0,1 0,2-1,-1 1,3-1,-1 1,2 0,-1 1,-1 1,-2-1,-2-1,-2 1,-3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1080 1802,'-13'5,"6"-2,0 1,0 0,3 2,4 0,6 0,2-1,1-1,1-1,0-1,-2-1,-1-1,-2 0,-2-4,-2-1,-2-1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638 1629,'14'0,"-8"1,1 0,2 1,0-1,0 1,0 0,-1 0,0 0,0 0,0 0,0 0,1-1,0 1,0-2,1 1,-1 0,0 0,0 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873 1197,'-9'14,"7"-8,1 0,0 1,3 0,1 0,3-5,0-4,1-2,-1-1,0-1,-2-1,0 0,0 1,0 0,-1 0,-1-1,-1 2,0 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916 1251,'-12'6,"9"-2,1-1,1 1,3-1,2 0,2-3,0-1,1-1,-2 0,-1-2,-1-1,-2 1,-4 1,-3 1,0 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961 1268,'-15'-4,"10"6,1 2,1 1,3 0,2 0,4-2,2-1,3-1,-1-2,-1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956 1169,'-7'15,"0"-5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928 1293,'12'3,"-3"1,1 0,-3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775 1660,'16'-7,"-8"4,0 1,-1 2,-1 0,0 1,0 0,0 0,1 0,-1 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309 1272,'-7'16,"1"-8,0-2,0 1,-1-1,2-1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312 1276,'7'13,"-4"-4,-1 1,0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603 1510,'5'-12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1095 1811,'-8'12,"5"-5,-1 1,0-1,0-1,1 1,0 0,-1-2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289 1671,'-4'15,"0"-8,0-1,2 1,1-1,3 0,0 0,1 0,-1 1,-2 0,-4 0,-2-1,-3-3,0-1,1-3,0-1,2-2,1-2,0-2,1-1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268 1676,'20'-1,"-8"3,-1 2,-3-1,-2 0,-2-1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382 1718,'-11'8,"2"0,1-1,1 1,0 0,0 1,2-2,2 0,0-2,1-2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424 1718,'-9'10,"2"-3,0 0,-1 1,1 0,0 0,1-1,0 0,1-1,1 0,0-1,1 0,0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471 1721,'-17'11,"10"-4,-1-1,1 3,1 1,2-1,2-1,0-1,2 1,1 0,3 0,1-3,5-4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515 1727,'-13'13,"9"-4,2 0,2 1,1-1,0-1,-1-2,-2-2,-1-1,-1-1,0-1,-1-1,0-2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491 1749,'18'-1,"-10"3,0 2,0-1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535 1767,'18'6,"-8"-4,-1 0,-1-1,0-1,-2-1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575 1754,'-4'15,"0"-8,0 1,0-1,1 0,1 1,0-1,0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 1767,'-8'15,"3"-9,0 0,0 2,1-1,-1 1,2 0,-1-1,2 0,-1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1013 1880,'20'5,"-11"-3,1 0,0 0,0 1,-1 2,-1-2,0 0,-1 0,-2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1798,'-11'9,"8"-3,-1-1,1 2,0 1,0-1,1-1,1 0,0-1,0 1,-1-1,1-2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661 1818,'20'0,"-11"3,-2-1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747 1797,'5'18,"-5"-9,-1-1,0 1,-3 0,1-2,-2 1,-1-2,-2 1,0-2,-2 1,-1-2,1-2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790 1857,'2'0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896 1792,'-15'13,"6"-7,0-1,0-1,1 1,1 0,1 1,1 1,4-2,4-1,3-1,4 0,2-2,1 1,0 0,-2 0,-2 0,-2-1,-2 0,-1-2,-4-3,-1-1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897 1810,'-10'19,"4"-8,0 0,-2 0,2 0,-1 0,1 0,1-1,0-1,2-1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1198 1429,'-2'20,"1"-6,-1 2,1-1,-1 0,1-1,1-1,0-1,0 0,1-2,0-1,0-2,1-2,-1-1,2-7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1215 1424,'12'8,"-5"-6,0-1,0 1,0-1,-1 1,1-1,-3 0,-1 1,-3 2,-3 0,1 1,-1 1,2 0,0 0,1 1,0 0,0 0,1 0,-1 0,1 0,-1 0,1-1,1 1,-1-1,0 0,0 0,-1 0,-2-2,-1 1,0-1,-1-1,0 1,-1-2,0 0,-1 0,-2 0,0 0,0-1,0-1,1 0,0 0,1 1,1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1234 1597,'-6'17,"6"-10,0 2,0 0,-1 0,1 0,0 0,0 0,0 1,0 0,0 0,-1-1,0-1,0-3,1-1,5-3,1-2,1 0,3 1,-2-1,0 2,-1-1,-1 1,0 0,0 0,1 0,-2 1,0 0,0-1,-1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1310 1707,'1'16,"1"-9,-1 0,1 1,-1 0,1-1,0 2,1-1,-1-3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914 1888,'-10'14,"6"-6,0 1,-3 1,-1 1,0-1,1-1,1-1,1 0,0-1,2-2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1310 1710,'14'1,"-6"0,0-1,-1 0,-1 1,0-1,0 0,1 0,0 0,1-1,0 1,-1 0,0 0,-1-1,0 1,0-1,-2 0,-3 4,-3 3,0 0,0 2,2-1,0 0,1 1,-1-2,0 0,-1 0,-1 0,-1-2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1777,'12'0,"-4"-2,0 2,0-1,-1 1,0 0,0 0,0 0,0-1,0 0,1-1,-2-1,0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1424 1742,'13'-1,"-6"2,1-1,0 1,0-1,0 0,0 0,-1 0,1-1,-1 1,0 1,1-1,-1 0,2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1256 1437,'-9'-12,"7"6,1-2,-1 0,1 2,0-2,0 1,0 0,0-1,0 0,-1 0,1 1,-1-1,1 0,0 0,0 2,0-1,1 2,-1-1,0 1,-1 1,0 0,1 0,3 1,4 3,0 0,3 0,0 0,1 0,1-2,0 1,0 0,-1 0,0 0,-2 1,0 0,0 0,0 0,-2 0,1 1,0-1,-1-1,2 1,0 0,0 1,0-1,0 0,0 0,-2 0,-2 0,-1 0,3 0,-3 0,1-1,1 1,1 1,0-1,0 0,0 0,-1 0,-1-1,-1 3,-3 1,0 3,-1-1,1 1,-1 2,0 1,1 1,-1-1,0 0,0 0,0-1,0 1,-1-1,1 0,0-1,1-1,-1-1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1457 1397,'4'19,"-2"-9,-1 0,0 0,-1-1,0 0,-1-2,1-2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1461 1393,'17'2,"-10"-2,0-1,0-1,-1 0,0 0,-3 1,-2 5,-4 1,0 3,0 0,1 2,0-1,0-1,0 1,0-2,1 1,0-2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1465 1472,'2'0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1485 1473,'1'21,"0"-11,-1 0,1-1,-1 0,-1 0,1 0,-1-1,0 0,1-1,1-2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1500 1559,'-14'-4,"7"5,-2 1,2 0,1 0,3 2,1 1,0 2,3 0,1 0,1 1,1 0,1-1,2-1,0-1,1-2,-1-2,-1-1,1-2,-2-2,0-2,-1 0,-2 0,-2-1,-1-2,-2 0,0 1,-1 1,-1 2,-2 3,-1 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1493 1630,'0'13,"0"-7,0 3,0 0,0 1,0 0,1 1,-1 0,0 0,1 0,0 1,0 0,0-2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937 1908,'14'-5,"-5"5,1 1,0 0,0 1,0 1,-2 1,-1 0,-2 2,-3-1,-4 1,-5-1,-2-2,-2 1,0 0,0-1,1 0,1 1,2 0,1 0,3-1,11 0,10-3,11 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1493 1550,'0'13,"-1"-4,1-1,1 0,-1 1,0 1,0 0,0-1,0 1,0 1,1 0,-2 3,2-1,0 1,-1-1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1530 1652,'16'-1,"-8"0,0 0,0-1,-3 0,0-1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1524 1527,'22'0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1560 1624,'-2'29,"5"1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1564 1386,'-4'15,"0"-8,1 0,2 0,2-1,2-1,3-2,0 1,0 0,-2 1,-2 0,-4 2,-1-2,-3-2,-2-3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1580 1405,'18'-1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1445,'-12'7,"9"1,1 0,1-2,2-2,2 0,3-1,0-1,1 1,-3 2,-2 0,-2 1,0 1,-3-1,-1 0,-1-2,-1 0,1-1,0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1452,'15'-1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1315 1803,'-5'16,"3"-7,1 1,-1 1,1-1,0 1,1-1,0-1,0-1,1-2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1356 1812,'-6'11,"4"-3,0 1,0 0,1-1,1-1,0 0,2-2,-1 0,-2-1,1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1894 1862,'-9'11,"3"-6,0 1,0-1,-1 0,0 1,1 0,-1 0,-1-1,0-1,-1-1,0-1,-1-2,-1-1,-2-2,0-1,0-2,-2-2,0-1,-1 1,-1 0,1 1,2 3,2 1,1 2,2 2,1 1,0 0,1 0,1 1,-1 1,-2 2,-2-2,-2-1,-2-4,-2-3,-5-3,-1-4,0-1,0 0,0 1,3 1,0 2,3 3,1 3,3 0,1 0,2 2,0-1,-1 2,-2-2,0 0,-3-1,0-1,-1-2,-1-1,0 1,1 1,2 2,0 1,1-2,0 0,0 0,0 1,-2-1,0-1,1 0,0-1,0 2,0 0,1 0,-1 2,0 0,0-1,1 1,0-1,1-1,0 0,0 0,1-1,2 0,1 0,2 1,-1 1,-3-1,-2-2,-6-1,-5-1,-8-2,-7-2,-7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1887,'6'10,"-8"-6,0 0,-2-1,-1 0,-1-1,-1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1351 1850,'17'-5,"-7"1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1473 1275,'14'0,"-8"0,1-1,-1 0,0 1,1 0,0 1,0 0,2 0,0 0,0-1,1 0,-1 1,0 0,0 0,2 0,-1 0,1 1,0-1,1 0,-1-1,1 1,-1-1,1 2,1-1,-1 1,2-1,-1 1,-1-1,0 1,-1 1,0 0,0-1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1493 1744,'17'3,"-11"-3,2 1,-1 0,0 1,0-1,-1 0,-1 0,2 0,-1-1,1 0,-1 1,1-1,-1 1,-1-1,2-1,-1 2,0-1,-1 1,1 0,0 0,1 1,1 0,-1-1,0 0,0 0,0-1,0 1,-1 1,2 0,-1 1,0-2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1782 1278,'-6'13,"3"-6,1 0,0 0,2 0,2-1,2-2,3-3,0-2,0-3,-1-1,-1 0,-2-1,-2 0,-3-2,-2 2,-2 0,-2 2,0 1,0 2,0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1686 1443,'-5'11,"2"-3,0 0,1 0,0 0,2 0,1-1,2-1,1-2,3-1,1-4,1-2,-2-1,0-2,-1 0,-1-2,-1 0,0-1,0 1,0 0,0 1,0 0,-2 2,-1-1,0 3,-3 8,0 1,-1 1,1 1,0-1,0 0,2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1737 1503,'-10'14,"8"-8,2-1,3-3,2-4,1-4,-1-1,-2-1,-2 1,-3 0,-1 2,-1 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1780 1505,'-11'7,"6"-4,0 1,1 0,2 2,2 0,4-1,4-2,2-2,1-2,-1-3,-3-3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1793 1411,'-8'13,"4"-7,2-1,0 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1813 1417,'-10'18,"3"-8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286 975,'19'0,"-10"0,0-1,1-1,1 0,0 1,1 0,-1-1,-1 2,-1-1,-2 1,-1 0,0 1,-1-1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1703 1762,'-7'13,"7"-8,1-1,4-1,3-2,0-4,-1-1,-3-3,-5 2,-4 0,-3 4,-2 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1147 1066,'-8'18,"5"-8,1-1,0 0,0 0,1-1,0 0,1-1,0-1,2-1,2-2,1-5,2-2,0-1,0-2,0 0,-1 0,0 0,-2-1,-2-1,0 1,-1 0,-2 0,1 0,0 1,1 2,1 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1194 1133,'-10'10,"6"-6,0 2,1-1,2 0,1-2,3-2,1-2,1-1,0-3,-2 1,1-1,-2 0,-2 0,-2 0,-1 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1239 1129,'-15'10,"9"-5,2 1,2-1,5 0,5-2,2-2,0-1,0-2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1232 1031,'-11'8,"5"-2,1 0,1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1247 1050,'-12'13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1272 1099,'19'-5,"-10"5,-1 0,0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1278 1123,'18'0,"-11"0,0-1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1360 1096,'19'-1,"-11"0,2 0,0 0,1 0,1 0,-1 1,2 0,0 0,1 0,-1 0,0-1,0 1,0 0,1 0,0 0,0 0,-2 0,-1 0,1 1,-1-1,0 0,-1 1,-1 1,1-1,-2-1,0 2,-1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1399 1116,'-7'15,"5"-9,3 0,1 0,2-1,0 0,0-1,0-1,-3 1,-3 1,-4-1,-3-1,-1-3,1-2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764 1244,'-16'-5,"6"2,0 1,1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351 992,'-8'11,"4"-3,3-1,2 1,4-2,1-3,2-1,0 1,-1 3,-3 1,-6 1,-2-2,-2-1,-1-2,1-2,-1 0,0 0,0-1,-1 0,0-1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1398 1137,'19'-3,"-10"4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1458 1151,'13'0,"-6"-1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 1127,'-2'14,"1"-7,-1 1,2 1,-1 0,1-2,0 0,0-2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1434 1159,'11'-8,"-5"7,1 1,0 0,1 1,-1 1,-1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1528 1143,'-2'17,"1"-9,0 0,0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1576 1127,'-8'17,"5"-9,3 1,2-1,0-2,0 0,1-1,-2-1,-1 0,-5-2,0-2,-1-1,1-2,0-1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1587 1147,'2'0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1595 1168,'17'-3,"-11"3,0-1,0 1,0-1,-3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1621 1138,'-1'13,"0"-5,-2 1,2-1,-1-1,0-1,0 0,2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1669 1147,'-6'10,"2"-3,0 0,2 0,0 0,2 0,1 1,2 0,1 0,-1-3,-1 0,-3-2,-2-1,-3-3,-1-3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354 1012,'11'-4,"-3"2,0 2,1 0,-1 0,-1 2,0-1,-4-1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1172,'19'-2,"-7"3,-1 1,-2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1404 993,'-5'15,"3"-6,0-1,1-1,-1-1,1-1,1 0,-1-1,2-1,4 2,0-3,-1 1,0 0,-2 0,-4 3,-3-2,-4-2,1-1,-1 0,2-2,1-2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1393 1030,'12'-5,"-4"3,1 0,-1 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1445 1027,'18'-4,"-9"4,0-1,-2 2,0-1,-3-2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1474 998,'-1'16,"0"-8,0 1,0 0,0-1,1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1543 989,'-6'17,"3"-9,0 0,2 1,0 1,-1-1,2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1577 1003,'-15'12,"12"-5,3 0,3-2,1 0,2-2,0 1,-1 0,-3 0,-10-1,-1-4,-2-1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1581 1014,'13'-1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1713 1107,'2'0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1708 1101,'14'-3,"-12"7,-4 0,-3-1,1 0,1-2,3-5,4 0,1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363 885,'0'13,"0"-6,-1 1,0 0,0-1,-1 0,1-1,0 0,0 1,1-2,1-2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1773 1067,'-8'15,"5"-9,0 1,2-1,0-1,0 0,0 2,0 0,1-1,1 1,0-3,1-1,2 0,1-5,-1 0,0 0,0-3,1 0,0 0,-1 0,-1 0,0 0,-1 0,0 0,1-1,0 0,0 0,-1 0,-1 1,0 0,1 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1769 1089,'12'0,"-3"3,-2 0,-4 1,-4 1,-5-2,-3-1,2-2,1 0,2-3,3 0,8-2,4 3,1 0,-1 0,-2 2,-5 3,-5 2,-6 0,-2 0,-1-1,-1-1,0 0,1-1,2 0,3-3,3-2,3-2,3 0,3-1,1 1,3 0,0 1,-2 2,-2 1,-2 2,-7 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1868 1089,'-17'6,"11"-2,2 2,2 1,3 1,1-1,1 1,0-2,-2 0,-1 0,-3-1,-3-3,-3-3,0-4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1832 1113,'12'-1,"-3"1,0 0,-1 1,-1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1905 1106,'-4'12,"3"-5,0 2,0-2,2 1,0-1,1-1,-1-1,0 0,1-1,2-3,1-3,0-2,1-4,0 0,-1-1,-1 2,-1-1,1 2,-1 0,0 0,0 1,0 1,-1 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1302 1115,'13'-4,"-10"4,0 0,1-1,0 1,-1 0,0 0,1 1,0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1068 1870,'-6'10,"1"-4,0 0,1 2,-1 1,1 1,1-1,1-1,2-2,1 0,0-1,2-1,0-3,1-2,2-2,2-3,0-1,-1-2,2 1,-1-1,1-1,-3 1,1 2,-2 0,0 0,-2 2,0 1,-3 11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1943,'-12'0,"4"1,0 1,2 1,3 1,1 1,4 0,2 0,2-1,0-2,1-3,-1-2,-1-3,-2-1,-3-1,-1 3,-1 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1149 1958,'-13'-1,"6"2,-1 1,1 0,1 2,2 1,3 1,3 1,1-1,3 0,2-2,-1 0,0-1,-1-1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1181 1961,'19'6,"-7"-1,-1 1,-2-2,-3-1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475 903,'-9'16,"5"-7,1 0,0 1,-1 1,1 0,0 1,1-1,1-2,0 0,1-1,0 0,2-2,1-1,1-1,2-3,2-1,1-2,-1-2,1-3,0 0,-1-3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1177 1976,'8'12,"-1"-5,1 1,1-2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208 1821,'17'4,"-11"0,1 1,2 0,0 0,0 0,0-1,2 0,0 1,2-2,0-1,1-2,0 0,1 1,1-1,1-1,-1 1,0-1,0 2,1-1,-1 1,2 0,-1 1,1 0,-2 2,-2 1,1 1,-1 1,0 1,-2 1,-1 1,0-1,1 0,1-2,-1-2,1 0,1-3,1 0,-1-1,1-1,0 1,2 1,-2 3,1-1,-1 2,0 0,-2 2,-2-1,-2-1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562 895,'-2'13,"1"-5,0 0,0 1,0 1,1 1,1 0,-1-1,1-1,0 0,1-3,2 1,1-2,2-3,0-2,0-4,2-3,-2-1,-2 0,0-1,-2-1,0 0,-1 1,-1 1,0 0,-1 0,-2 1,0 0,0 1,1 0,0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628 980,'18'2,"-12"-1,1 0,-1 1,-1 2,-2 2,-4 0,-2 2,-4-1,0 0,1-1,3-1,1-2,2 0,3-2,3-3,4 0,0 0,0-1,-1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713 970,'18'-1,"-9"0,0 1,-1-1,-2 1,-3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808 915,'-7'14,"5"-5,-1 0,1-1,0 2,1 0,0 1,1-2,1-1,1-1,1-1,1-1,3-1,0-3,0-2,0-2,-1-1,0-3,0-1,0-1,-1-1,-2 0,-1-1,1 1,-2 0,1 0,0 1,0 1,-1 1,1 0,-1 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874 996,'-3'16,"2"-8,-1 0,0-2,0 1,1-2,0-1,1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916 873,'14'9,"-6"-4,-1 1,-1 0,-2 0,-2 2,0-1,-1 1,0 0,0 1,-1 2,0-1,0 0,-1-1,-1 0,-1 0,0 0,0 0,-1-1,1 0,-1-1,0 1,0-1,0-1,1-2,0-1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2138 401,'11'-6,"-5"5,1 1,0 1,1-1,2 1,0-1,0 1,-1-1,1 0,-1 0,2-1,0 0,2 0,-1 1,0 0,-1 1,-2-1,-2 0,-2 0,-2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1010 976,'16'0,"-5"0,3-1,0 0,-1 0,-1 1,-2-1,-3 2,-2-1,-2-1,-4-2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1072 930,'-4'17,"3"-7,-1 1,1-1,0-1,1 0,0 0,-1-1,2 0,0-1,0-1,0-1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1143 983,'14'-4,"-6"4,1 0,2 1,-1 0,1 0,0-1,0 1,-1-1,-1 0,0 1,-2 0,-2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1011,'14'3,"-6"-2,0-2,1 1,0 0,0 0,-3 1,-1 0,-2 1,-2 3,-3 1,0 2,-2 2,0-1,1 0,-1-2,2 1,0 0,0-1,1 0,1-1,0-3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1215 884,'-4'15,"3"-7,0 0,0 0,1 0,-1 0,0 0,1 0,-2 0,2-1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1301 931,'-5'15,"3"-6,0 1,0 0,-1-1,0 1,2-1,0 0,1-2,0 1,2-2,1-2,1-1,2-5,0-2,0 0,0-2,-1 0,0-1,0-1,-2 0,0 0,-1 0,-1 0,0 0,0 1,-1 0,0 1,0 1,0 1,-1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1336 1023,'13'-5,"-6"4,1 0,-1 2,-1 0,0 1,0 2,-2 2,-4 1,-3 1,-4 0,-3-1,1-1,0 0,2-2,2-1,1 0,2 0,10-4,0-3,2 0,0 1,0 1,0 0,0 0,-2 1,-1-2,-1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1446 982,'17'-3,"-6"3,0 1,-1 1,0-1,-3 1,-3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1447 1016,'17'4,"-7"-3,1-1,-2 1,0-1,-1 2,-1-1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1570 965,'13'1,"-6"2,-1 1,-1 1,-3 2,-3 1,-3-3,-2 0,-1 0,0 0,2 0,2 2,4 0,2-2,3 0,0 0,1 0,-4 0,-3 0,-3 0,-3-1,-2-1,-1 1,-2 1,1-1,1-1,2-1,4-4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2155 434,'18'-2,"-4"1,3 0,3-1,1 0,1 1,2 2,0 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1700 954,'-8'12,"1"-3,-2 0,1 0,0 1,1-1,0 0,2 0,-1 1,2 0,1-2,1 0,1-1,2-2,1 1,3-1,1-2,1 0,0-4,-1-1,0-1,-1-1,-2-2,-2-1,-3 0,-2 1,-3 1,-2 3,1 0,-2 2,1 1,0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942 1100,'-11'11,"5"-8,-2-1,0-1,0-2,0-1,-1 0,0 1,0-2,0 1,1 1,-1-1,1 1,2 0,0 0,0 0,0 3,1 1,0 2,0 0,0 1,0-2,0-2,-1-1,-1-1,0-1,1 0,-2 0,1 0,-2-1,0-1,0 1,0 0,0 1,0 0,2 0,-1 1,1-1,-1 0,3 1,2 2,-1 4,0-3,-1 0,-1-2,-1 0,0-1,0-1,0 0,-1 0,0 0,0 0,0-1,1-1,1 1,-1 2,2-1,-1 1,1 0,0 1,1 0,0 2,0 1,1-1,-2 0,-1-3,-3 0,0-2,1 0,1-1,2 0,2 0,1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927 1121,'-14'-1,"5"1,0-1,-1-1,0 1,-1 0,0 2,-1 0,-1-1,0 0,-1-1,-2 1,1 0,1 0,-1 1,-1 0,-1 1,-1-1,1-1,1 0,0-1,1 1,0-1,0 1,-1 1,0-1,0 1,0 0,0 0,0 0,1-1,1 1,0-1,-1 1,1 0,1 0,-2-1,2-1,1 1,-1 0,0 0,1-1,1 2,0-1,2 0,0 1,1 0,1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879 1118,'-16'-3,"3"2,-3 1,-1 0,-4 0,-2 0,-1 1,-4 0,-1 1,-3 0,-1 0,-2 1,-3 1,-5 1,-5 2,-5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1977 405,'-15'-1,"5"1,-2 0,-1 0,0 1,-2 1,0 0,0 1,-1-1,1 0,2-1,-1 1,2 1,1-1,2 1,1 0,2-2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1831 403,'-13'8,"4"-5,0-1,1 0,1 1,1-1,3 2,4 1,7-1,7 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929 1124,'-19'-2,"9"0,-2-2,-1 0,-2 1,0 2,-1-1,-1 1,-1-1,-1-1,1 1,-2-1,0 1,-3 1,1 0,0 0,0 0,2 1,0 0,-2 0,-1 1,0 0,2 0,3 0,1-1,2 0,1 0,-1 0,0 0,1 1,1-1,1 1,0 0,1 0,1 1,1 0,0 1,1-2,-1 0,1 1,-1-1,2 0,2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676 1121,'-13'-4,"1"2,-4-1,-1 0,-3 1,-1 1,-1-1,-1 1,-1 0,0 1,2 2,1 0,0 0,2 1,2 1,2 0,0 0,2-1,0 0,1-1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1983 318,'-12'6,"8"-3,-2-1,1 1,1-1,3 1,5 1,0-2,-1 0,0-1,0 0,0 1,0-1,0 0,1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1134,'16'-3,"-8"2,0 0,1-1,1 1,1 1,1 0,-1 0,-1-1,1 1,2-1,0 1,0 0,0 1,-1-1,0 1,-1 0,-1 1,-2-1,-2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715 1178,'-18'14,"7"-5,1 1,2 0,1 1,1 0,1 2,0-1,1 0,1-1,1 0,1-2,2 0,1-2,1-1,2 0,2-1,0-2,0 0,0-1,-1 0,0 0,-3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1137,'16'1,"-5"-1,0 0,2 0,2 1,1 0,3-1,1 1,1 0,3 1,1 0,2 2,0 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2014 409,'8'10,"-5"-6,1 0,-1 0,0-1,1 1,-2-1,0 0,0 0,2-1,0-6,-2 1,0 0,1-1,1-1,0 0,-1-1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915 1128,'-17'-4,"1"2,-2-1,-2 0,-1 1,-2-1,-2 2,-1 0,-1 0,0 0,0 1,0 0,1 0,3 0,1 0,1 0,-1 0,0-1,0 0,1 1,1 0,2 1,3 1,2 0,1 0,3 0,2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791 1107,'-33'-1,"2"-1,-9-2,-6 2,-5 1,-5 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1701 504,'16'-7,"-7"5,2 0,1 0,0 0,0 0,-1-1,2-2,-2 1,-2-1,0 0,-1-1,2-1,-1-1,0 1,0-1,-1 0,0 0,-1-1,-1 0,0-2,-1 1,-1-1,-1 1,-1-1,0 2,-1-1,-2-1,1 1,-1 0,-2 0,-2 1,-1 1,-1 1,-2 1,0-1,-1 2,0 1,-2 1,0 2,-1 1,-2 2,-2-1,1 2,0 0,2 2,0 0,1 1,2 0,-1 1,1 1,0-1,3 2,1 1,4 1,0-1,0 1,0-1,1 0,0 1,2 0,0-1,3 0,1 0,2-1,1 0,0-2,1-1,1 0,-2 1,0-2,-1-1,1 1,0-2,0-1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1493 292,'0'16,"0"-9,1-1,0 0,1 0,1 0,0-1,2-1,1-3,0-2,0-2,-1-2,0 0,-1 0,-1-1,-1-1,-1 0,0-1,-2-1,1 0,-1 1,0 1,0 1,1 1,0 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1549 350,'3'-12,"-3"9,-2 0,-2 2,0 1,0 1,0 2,1 1,1 0,2 1,0 0,2 1,0-3,2-1,0-2,0-2,0-2,0 0,0-2,-2 2,-2-1,-3 4,-1 4,1 2,1 1,1 0,3-2,3-3,2-2,1-2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2296 278,'8'-13,"-6"8,-1 2,-1 10,-1 1,-1 3,0-2,-1-1,1-1,0-1,1 0,1-1,1 0,1-2,1-2,3-4,0-2,-1-1,0 0,-2-1,0 0,-1-1,1-1,-2 1,1 2,-1 0,0-1,-1 1,0 1,-2 2,-2 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2341 297,'2'13,"-2"-5,1 0,-1 1,-1-1,1-1,-1-3,1-10,1 0,0-1,0 1,1 2,1 1,0 1,1 2,0 0,1 2,0 0,0 1,-2 1,-2 0,-1 0,-1-1,-2 0,0 0,-2-1,0-1,-1 0,-1 0,-1 1,1 0,1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1913 943,'-6'18,"3"-8,1 0,-1-1,0 0,0 0,1-1,3 0,0 0,0-1,3-2,2 0,0-4,0-3,0-3,-1-1,1-2,-1-1,0 0,-1 1,0 1,0-1,-1 1,1 0,-1 0,-1 1,1 0,1-1,-2 2,0-1,-1 1,1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723 1235,'19'1,"-11"1,1 1,-1 0,0 0,1 0,0-1,2 0,1-1,-1 0,1-1,-1 0,0 1,-1-1,-1-1,-1 1,-1-1,-1 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1981 995,'18'0,"-10"-1,1 1,0-1,-3 1,-2-2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2021 960,'-4'14,"2"-4,0 1,1 0,0-1,0-1,0 0,2-1,-1 0,0 0,0-1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2106 965,'-13'13,"8"-7,1 0,3 2,4-2,1 0,2 0,0 0,-1 1,-1-2,-4 1,-2 0,-2-1,-2-3,-3-1,-1-2,-1-3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2092 999,'18'-1,"-7"1,1 0,-2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979,'-16'-8,"7"9,1 2,3 1,1 1,2 1,2 1,1-1,3 2,2 0,0 1,0 1,0-3,-2 0,-1 0,0-2,-3 2,-1-1,-3-1,0-1,-2-2,0-2,-1-1,1-3,1-1,0 0,3-1,0 0,3-1,1 1,1 0,1 1,1 0,0-1,2 1,0 1,2-1,-2 1,0-1,-2 2,1 0,0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2255 1017,'16'-2,"-9"2,1 0,2 0,-2 0,0 0,-1 0,-1 0,-3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2252 1060,'13'0,"-5"1,1-1,-1 0,0 1,0 0,-1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2404 944,'-5'19,"2"-10,1 1,-1 0,1 0,0 0,0-1,0 1,1-1,1 0,1-2,3 1,3-3,3-4,1-3,-1-2,-1-2,-2-1,1-1,-2-2,0 0,-1 0,0-1,-1 0,-2 0,0 1,-1 0,0 2,0 1,1 0,-1 2,-1 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2491 1060,'8'-10,"-6"5,-3-1,-1 0,-4 2,-1 2,0 3,-2 3,2 1,2 2,1 1,2 0,2-3,3-3,2-3,1-2,1-2,0 1,-2-1,0 0,-1 1,-2 0,-4 12,0-2,0 0,2 0,1-2,2-1,3-3,0-1,0-2,-1-1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2554 993,'-1'18,"-1"-9,0-1,0 1,-1-2,0 0,0 0,1 0,1-1,0 1,0-1,0-2,3-8,0-1,0-1,1 0,0 0,2 2,0 0,0 1,2 3,-1 1,-1 1,-1 1,0 0,0 2,-2 0,-2 1,-2-1,-2 0,-1-1,-1-1,-1-1,-1-1,0-1,1-1,1-1,0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765 1279,'-9'14,"5"-7,1 2,0-1,1 0,1-1,0 0,1-3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2231 1149,'19'1,"-9"3,0-2,0 1,-2 0,-2-1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2235 1200,'19'6,"-9"-4,-1 0,-1-2,0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2351 1141,'-3'16,"0"-4,1 2,0-2,1-2,1-1,1-1,-1-1,2-2,1-2,4-3,1-4,1-3,-1-2,-1 0,-2-1,1 1,-2-1,0 1,0-1,1 1,-1 1,-1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2434 1231,'2'-16,"-7"9,-1 2,-2 1,1 2,0 4,1 3,1 0,2 1,1 0,0 0,1 0,0 0,2-2,2-1,3-4,1-2,3 0,-1-1,-1 0,-2 0,-3 1,-6 9,-2 0,1 1,1 0,3 0,1-1,4-2,2-2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2460 1217,'14'2,"-4"-1,0 0,-1 1,-1-2,-2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2561 1168,'-7'17,"5"-9,0 1,1-1,0 1,1-1,0 0,1 0,1-1,0 0,2-1,2-2,3-5,1-4,1-2,-2-1,0-1,-1 1,-1-1,-1 1,0-1,0-1,-1 1,-1 1,-1 1,-2 2,-4 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2648 1233,'1'16,"-2"-8,-1-1,0 0,0-1,-1 1,2-1,0 0,-1 0,2-1,-1-1,5-10,0 0,1 0,0 2,0 0,0 0,-1 2,1 0,0 2,1 0,-1 3,0 2,-2 1,-1 1,-2 0,-3-1,0-1,-1 0,-2-3,0-1,-1-2,0-2,-2-2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1588 858,'7'9,"-7"-3,0 1,-1 1,-1-2,2-1,-1 0,0 0,0 1,1 0,-1 1,1 0,0 0,0-2,0 1,0 1,1-1,0-1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1531 958,'14'2,"-5"-1,-1 0,1 0,0 0,-1 0,-1 0,-1 1,-1-1,1 0,0 0,-3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1542 985,'18'-5,"-10"6,-1 0,-1 0,0 1,-1-1,0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1287,'15'-4,"-5"3,-1 2,0 2,-2 1,-4 2,-4 1,-2 0,-3 0,-1-1,-1-1,1-1,2 1,2-1,3 0,4-1,5-2,3-1,2-2,0 0,-3 0,-3-1,-3-1,-1-2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1552 999,'14'0,"-5"0,0 2,-1-1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333 1106,'-2'-16,"2"5,-1 0,1 1,1 2,0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328 1021,'-4'11,"-1"-3,0 1,0 0,0 0,0 1,0 0,1 0,1 0,1-1,1 0,0-1,0 0,2-1,1 0,1-1,1-1,2 1,1-3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304 1133,'12'-6,"-5"5,1 0,2 0,2 1,0-1,0 0,-2 1,-1 0,-1 1,0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347 1149,'-8'16,"5"-10,0 0,3-1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367 1147,'12'-1,"-5"4,-4 2,-4 1,-3 1,-2 0,1-2,2-2,10-3,3-2,0 0,-1-1,-3-1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436 1121,'14'1,"-5"0,1 0,-1 0,0-1,-3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472 1112,'-5'16,"3"-8,1 1,1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516 1125,'13'-7,"-2"4,2 2,-1 1,2 0,-1 0,-1 2,-2 1,-1-1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576 1133,'-15'6,"9"-3,-1 1,0 2,1 0,0 1,0 0,2 1,1 0,2 0,3-1,3-3,1-2,1-1,-1-2,1-1,-2-1,-1 0,-1-2,-3-1,-4 1,-2 1,-1 2,0 0,1-1,1-1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854 1159,'-7'12,"1"0,0 5,1 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584 1034,'-5'12,"1"-2,0 2,2 2,1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655 1116,'21'-1,"-11"1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671 1092,'2'17,"-1"-9,0-1,-1 0,1-1,-1 0,0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724 1114,'21'3,"-11"-2,-1-1,0-1,-1 0,-1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1144,'16'-3,"-9"3,0 0,0 2,-3 2,-4 3,-4-1,-3 1,-1 1,1-1,2 0,2-1,4-1,4-3,3-2,2-3,0-2,-1-1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753 1055,'3'20,"-2"-9,1-1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810 1125,'16'-4,"-6"3,-1 1,-2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827 1100,'1'18,"-1"-9,0 1,0-1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1124,'13'-2,"-4"0,0 2,2-1,-1 1,1 1,-1 0,-1 1,-1-1,-4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896 1143,'19'0,"-9"0,-1 0,-1 1,-4 1,-3 1,-4 1,-3 1,-1 0,-1 0,2 0,3 0,4-1,3 0,1-1,1 1,0-1,-2 0,-3 1,-5-1,-3 0,-2-2,0-3,0-2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926 1249,'15'-5,"-6"7,2 1,1 0,0 0,-2-1,-1-1,-1 0,-2 0,0 0,-1-2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950 1054,'-1'13,"-1"-4,1 0,-2 0,1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1019 1061,'13'11,"-7"-4,-3 0,-1 0,-1-1,-1 0,0 0,-1 0,-1 0,1-1,-2 1,1-1,-1 1,-1 1,-1 0,0-1,1 0,0-1,-1-1,1 0,0-2,1-2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1099 1086,'-6'16,"5"-8,0 0,0-1,1 1,0 0,2 0,0 0,1-1,2-3,-1-4,2-2,0-3,-1-3,-1 1,0 0,0 0,-1-1,-1 0,0 1,0 0,-1 0,-1 0,1 1,-1 0,0 0,1 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1181 1164,'3'-13,"-3"8,-2 1,-2 2,-1 2,0 3,0 2,0 2,2-1,-1 0,1 0,1-2,2 1,0-1,1-1,2-3,1-2,2-2,0-3,0 1,-1 0,-1 0,-1 1,-3 9,-1 2,-1 1,0 0,2-2,0-1,6-3,0-3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1221 1156,'18'0,"0"2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1365 1085,'-13'8,"9"-1,-1 2,1 0,-1 0,1 2,1-1,0 1,0 0,2 0,1-1,1 0,2-2,0-1,1 0,0-1,1 0,0-1,0 0,0-3,-2 0,0-1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1375 1180,'13'-3,"-4"1,1 0,3 2,0 0,0 0,1 1,-1 0,-1 0,-1 1,-1 0,-2-1,-2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1423 1205,'13'0,"-4"0,-1 2,0 1,-3 1,-3 0,-4 2,-4-1,-3 0,-1-1,1 0,2 2,4-1,4-2,7-2,6-1,3-2,-2-1,-3-2,-5 0,-3-1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1470 1095,'-3'16,"1"-4,1 0,1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1554 1186,'21'0,"-9"1,-1 1,0 0,-2 1,-2-1,-1-2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1455 888,'-13'-17,"5"8,-1 1,2 2,2 0,2 0,2-3,1-4,2 1,0 0,0 1,3 1,1 0,2 0,2-1,0 2,2 0,1 1,2 1,2 2,-1 1,0 3,0 2,0 3,-2 1,-1-1,-3 2,-2 1,-2-1,0 2,-3 0,0 0,-2 3,0-1,-2 0,-2 1,-1 0,-2 0,-3-1,0 0,-2-1,-2-1,0-1,0-1,-1-2,-1 0,-2-2,-1 0,-1-2,1-1,3-2,1 0,3-1,5-2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987 1215,'-4'16,"2"-9,0 2,-1 0,1 1,1-1,0-1,0-1,1 1,1-2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1601 1165,'-3'19,"2"-10,-1-1,0 0,1-1,0-1,0 1,2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1648 1198,'19'-2,"-10"2,3-1,0 1,2 2,-1-1,-2 1,-1 1,-1-1,-3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1677 1223,'13'6,"-3"-4,0 1,-1-1,-1 1,-3 1,-3 0,-5 1,-3-1,-3-2,0-1,1-1,1 1,1 1,2 1,3 0,6 1,3 1,2 0,-2 1,-1-1,-4 0,-5-1,-6-2,-2-4,-1-1,2-2,0 0,2-1,1 0,1-2,2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1722 1106,'-3'19,"2"-9,-1 2,0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1811 1161,'5'14,"-3"-6,-2 0,1 0,-1-1,-1 0,0 1,-1-1,-1-1,-1-1,0 0,0 0,-1-1,0 0,0-1,2-1,0-1,3-4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1887 1161,'-9'13,"6"-6,0 0,1 1,0 0,1 1,1-1,-1-1,2 1,0-1,0-1,2-3,2-4,0-5,2 0,-2-1,1 0,-1 0,-1 0,0 0,-1-1,0 1,-1-1,-1 2,1-1,-1 3,0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1925 1222,'-1'16,"-1"-7,0-1,0-1,0-1,1 0,-1 0,1-1,-1-1,1-1,3-10,1 2,1 0,-1 0,0 2,0 1,2 1,0 1,0 3,-1 1,-1 1,-3 1,-2-1,-1-1,-3 0,0-1,-2-1,1-3,1-1,1-1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2002 1257,'14'9,"-7"-6,1-1,-3-1,1 0,-1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1294,'14'5,"-4"-2,0 0,-1-2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2073 1306,'19'0,"-6"2,1 0,1 1,1 1,-1 0,0 0,-2 1,0 0,-3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1070 1262,'21'-4,"-10"3,2 1,0 1,2 0,-1 0,0-1,-1 2,-1-1,-2 0,-2 0,-2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2152 1343,'-17'2,"9"1,-2 1,0 1,-1-1,0 1,0 0,2-1,1 1,3 1,1 0,2 0,3 0,0-1,2 0,2-1,2 1,1-2,-1 0,0-2,-1-1,-2-3,-2 0,-1-1,-2-1,-2 0,-1 0,-1 1,0 0,0-1,0 2,1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2139 1219,'-16'13,"8"-9,0-1,0 0,3 1,1 0,3 1,4-1,4-1,3 0,1 0,0-2,0 0,-2 1,-1-1,-2-1,-2-1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2147 1234,'-9'13,"5"-7,1 1,-1 0,1 0,-1-1,1 0,1-1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2201 1251,'-16'7,"10"-3,1 1,3 0,1 1,3-1,1-1,0 0,0 0,-1 0,-3 0,-4-2,-2-2,-1-2,1-3,0-1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2191 1271,'2'0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2177 1261,'14'7,"-10"-6,1-1,0 1,-1-1,1 1,0 1,-1 1,0-2,0 1,0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2237 1361,'15'3,"-7"-1,2 1,-1 0,-1-1,0 0,-1-1,-2 1,1-1,-1-1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2291 1344,'-7'14,"3"-6,1 0,-1 0,0 0,1 0,0 0,0 0,1-1,1-1,2-3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2344 1397,'13'-1,"-3"2,1 2,1 0,0 2,0-2,0 0,0 0,-1-1,-1 1,-1 0,0 0,0-2,-2 1,-1 0,0-1,0 0,-3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2385 1433,'20'5,"-13"-3,-2 1,0 1,-3 1,-1 2,-5-1,-2 0,-3-2,-2 0,2-1,1 0,0-1,2 1,1 0,1 2,2-1,4-1,3-1,2 0,2-1,2 0,0 0,-1 0,-1-1,1 1,-1-1,-2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1133 1268,'-16'9,"10"-4,1 1,2-1,2 2,3-1,3 1,2-2,0 1,-1-3,-1 1,0-1,-3 2,-1-2,-4 0,-2-1,-2-2,-1-1,0-1,-1-2,1-1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2409 1312,'-12'9,"9"-3,1 1,3 1,1-1,1-1,-3 0,-1-2,-3 1,-2-1,0-1,0-1,0-2,1 0,-1-1,0-3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2399 1329,'16'0,"-9"1,-1 1,-1 1,0 0,-1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2497 1346,'-16'-7,"9"5,1 1,1 1,0 2,1 1,2 3,2 0,2 0,0 1,0-1,1 1,-1-1,0-1,-2 1,-1 0,-2 0,-3-2,-1-3,-1-2,1-2,2-1,1 0,0 0,3 0,2-1,4 0,7 2,9 1,8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1985 435,'15'-1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1960 439,'15'0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 1466,'13'3,"-8"-4,1 0,1 1,0 0,-1 0,-1 1,-2-1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348 1400,'-13'14,"8"-6,1-1,1 2,0 0,0 1,0 0,0 1,1-1,0 1,1-1,0-1,2-1,1 0,1-1,2-1,0-2,1-5,-1-1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362 1475,'16'-5,"-6"4,0 0,0 2,-1 0,1 0,-1 0,-2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368 1494,'17'1,"-8"-1,-2 2,0 2,-3 1,-4 1,-4 0,-2 0,-2 0,0 0,4 0,0-2,2 0,2 0,1-1,3 0,3-2,2-1,1 0,-1-2,-2-1,-1-2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422 1391,'-1'18,"0"-10,0 1,-2 1,2-1,-1 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1288,'22'2,"-6"0,-3 1,-3-1,-3 1,-3-3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1477,'12'-1,"-4"0,0 1,0 0,-1 0,0 0,-1 0,-1 1,0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511 1433,'-7'12,"4"-6,1 1,0 2,0 0,0 0,0-1,1-1,-1-1,1 0,1 0,2-1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554 1473,'13'-1,"-4"0,0 1,0 1,0 1,-1-1,0 2,-2 1,-1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554 1506,'15'0,"-6"0,0 1,-1 1,-1 1,-4 1,-5 0,-3 0,-3-1,0-1,1 0,0 1,2 1,2 0,4-1,2 1,3 0,1 0,-1 0,-1-1,-2 1,-1 1,-3 0,-4-1,-2-3,-1-1,-2-1,2-2,1 0,1-2,1-1,1 0,1-3,3-1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598 1383,'-1'18,"-1"-10,0-1,1 0,0 0,-1 0,1 0,-1-1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667 1422,'7'15,"-4"-9,0 2,-1 0,-2 1,0 1,-2-1,-1-1,0-1,-2 0,-1-1,0 0,1 0,0-1,0 1,0-1,1-1,1-2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728 1415,'-4'15,"0"-6,0 1,0 0,0 2,1 0,1-1,1-1,2-2,-1-1,2-2,2 0,2-3,1-3,1-3,0-3,-1-2,0 0,-1-2,2 1,-1-1,-1 0,-1 1,1 1,-1 0,-1 1,-1 3,-2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797 1536,'3'-14,"-6"9,-1 2,-3 1,0 3,1 3,0 0,1 1,2 0,-1 1,0 0,1 0,1 1,2-2,6-2,0-4,1-2,0-2,-1 0,0-1,-1 0,0-1,-1 2,-1 1,-8 8,0 2,2 0,0 1,1-1,1 0,2-1,2 0,4-1,0-2,1-1,-2-2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1497,'14'1,"-1"0,0 0,1 0,0 1,-2 0,0-1,-2 0,-2 0,-1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920 1440,'-2'17,"0"-6,0 1,-2 1,0 0,0 2,0 1,1 2,0 1,-1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1168 1164,'-5'15,"4"-7,-1 1,0 1,0-2,2 1,1-2,0-1,1-1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 1448,'-11'11,"3"-1,0 1,1 2,0 0,1 0,1 0,1 1,2-1,0-2,2 0,1-1,2-3,2-1,0-1,1-1,2-1,0-1,0-1,-2-1,-1-3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 1524,'17'-9,"-6"7,3 1,2 2,1 0,-2 1,-2 1,-2-1,-1-1,-3 1,-2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1532,'17'-3,"-9"4,2 1,-1 0,-1 0,-2 1,-1 0,-3 0,-3 0,-3 2,-3-2,-1 0,-1-2,1 0,1 1,4 0,3 1,3 1,3-1,2 1,-1 1,-1 0,-4 0,-3 0,-4-2,-2-1,-2-2,0-1,0-1,0-2,2-3,2-1,4-1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1195 1430,'-6'16,"2"-6,-1 1,-1 1,2-1,1 0,1-1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1241 1525,'20'0,"-11"0,1 2,-1-1,0 0,-1 0,0 0,-1 0,-1 1,-1-1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1302 1497,'-3'12,"1"-5,-1 1,-1 0,1 1,-1-1,1 1,-1 0,2-1,3-3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1350 1527,'23'-2,"-9"2,1 3,-1 0,-2 2,-2-1,-1-1,-2 0,-4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1560,'16'1,"-8"2,1-1,-1 1,-2 1,-1 0,-5 1,-3-1,-3-1,-3 0,-1 1,-1-1,2 0,1 1,2 0,3 1,2 0,3-1,5 0,2-2,2-1,2 0,0-2,0 0,-2-2,-3-2,-2-1,-2-1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1425 1467,'-1'18,"-2"-8,0 1,-1 0,2-1,0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1484 1560,'12'-2,"-2"3,1 0,2 1,-2 1,-1-1,-2-2,-3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1260 1216,'9'11,"-4"-5,-2 1,0 2,-2 1,-1-1,0 0,-2 0,0 0,-2 0,-1 1,1-3,-1-1,0 0,-1 0,0-2,0 0,0-2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1526 1525,'-3'12,"0"-4,0 1,-2-1,2 0,-1 0,1 0,1-1,0 0,2-2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1589 1561,'19'1,"-8"0,2 2,0 1,2 0,-1 0,-1 0,-2-1,-1 2,-3-1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1632 1594,'-17'3,"9"-2,-1 1,1 1,1 0,-1 1,1 0,0-1,2 2,0 0,3 0,3 0,4 0,5 0,0-2,1-1,1 0,-1-1,0 1,-1-1,-1-1,-2 1,-1-1,-2-1,-2-4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1628 1620,'-10'16,"6"-9,0 1,2-2,-1 0,0 0,1 0,0-1,1-1,3-11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1658 1453,'0'14,"-1"-7,-1 1,0 1,-1 0,0-2,0-1,0 0,1-1,1-2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1757 1519,'11'11,"-7"-3,-1 1,-1 0,0-1,-2-1,1-1,-1 0,-1 0,0 0,-1 0,0 1,0-1,-1 0,1 1,0-2,-2 0,0 0,0-1,-2 1,-1-2,0-1,1 1,0-1,1 0,-1 0,1 0,-1-2,0 0,3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1817 1531,'-3'13,"2"-5,-1 3,0-2,0 0,0-2,0 0,0 0,0 0,2-1,-1 0,2 0,0-1,2 0,1 0,0-2,1-2,1-3,-1-1,0-1,0 0,0-1,-1 0,0-1,0-1,2 1,-2 0,-1 0,0-1,0 1,0 1,0-1,1 1,-1-1,-1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1881 1610,'-4'14,"1"-7,0 1,0 0,-1 0,0-1,1-1,0 0,1 0,0-1,5-8,2-3,0 2,0 0,0 0,-1 1,0 1,1 2,0 2,0 1,-1 2,-2 0,-1 0,-1 1,-3-1,-1-2,-1-1,-2 0,0-3,-1 0,0-1,0 0,2 0,2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1944 1631,'16'-1,"-7"2,0 1,-2-1,0 1,-2 0,0 0,0 0,-1 1,-1-1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1930 1668,'20'2,"-10"-1,1 1,0 0,0 3,-2-1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1236,'-3'14,"0"-6,1 1,0 0,0-1,1 1,1-1,0-1,0 1,1-1,2-1,2-3,2-3,1-2,0-2,-2-1,0-2,-1 1,0-1,0 0,0-2,1-1,-1 1,-1-1,0 2,-1 1,-1 1,-1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2031 1674,'16'-1,"-9"2,0 0,0 1,0 0,-1 0,0-1,-2 1,-1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2123 1687,'12'1,"-2"-1,0 2,0 0,2 1,-1 1,0-1,0 0,-1-1,0 1,0-1,-1 1,-2-1,-1 1,-1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2135 1724,'18'1,"-8"0,-1 2,-1 2,-1-1,-1 0,-4 1,-5 1,-4-2,-3 0,-1-1,-1-1,0 1,1 1,3 1,1 0,3 1,3 0,4-2,4-2,3 0,2-2,1 0,-1-1,0 0,-1 0,-1 2,-1-1,-4-3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2185 1594,'-12'5,"7"-1,1 2,2 0,3 1,2-2,0 0,0 0,-2 1,-2 0,-3-1,-1-2,-1 0,-1-3,0-2,1-1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2175 1622,'15'0,"-9"2,1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2256 1632,'-6'-13,"-1"9,-1 2,1 1,1 2,2 1,2 3,3 2,2 2,1 0,0-1,-1 0,-2-1,0-1,-2 1,-1-2,-2 0,-2-3,0-2,1-2,-1-3,3 0,2 0,2-1,2 0,1 0,2 1,2 2,0 2,2 0,0 0,0 2,-1-1,-2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2290 1730,'13'5,"-6"-2,2-1,0 0,0-1,-3 0,-1 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2405 1722,'-1'14,"-2"-8,0 0,-1 0,0 1,0-1,1 1,-1-1,1 1,0-2,-1 1,1-1,1 0,1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2478 1725,'-11'14,"6"-9,1 1,1 1,1-1,2 2,1-1,1 0,0 0,1 0,1-1,-2 0,0-1,-2 0,-3 0,-1-1,0-2,-1 0,0-2,1-2,-1-2,1-3,0-1,1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2469 1746,'24'4,"-7"3,1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1391 1328,'-5'14,"3"-7,0 1,0-2,1-1,0 1,1-3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1806 1049,'13'10,"-7"-6,3 0,-1 0,-1-1,-1-1,0 1,0 0,0 0,1 0,0 0,-1-1,1 0,-1-1,0 1,-2 0,0 1,1 0,1 0,1 0,-1 1,1-1,-1 1,-1-1,2 1,0 0,-1 0,-1-1,1 0,1 0,-1 0,-1-1,0 1,1 0,1-1,2 1,0 1,0 0,1 0,-1 0,-1-1,1 0,0 0,-1 1,0-1,0-1,0-1,-1-1,0 0,1 1,0 0,-1 1,1 0,1 0,1 2,0-1,-1-1,0-1,-2 0,0 0,0 1,0 0,0 1,1-1,-1 1,0-1,-1 0,1 1,-1-1,0 0,1 0,-1 2,0-1,0 1,1-1,-1 0,2 0,-1 0,1 0,-1 0,1 0,-1 0,0 1,2 0,-1-1,1-1,0 2,0 1,1 0,2-1,-1 1,1 0,1 1,-3-1,0 0,1-1,0 1,1 0,-1 0,0 1,-1 0,0 0,-1-1,-1 1,0 1,1 0,0 1,0 0,-1 0,0-1,0 1,0 0,0 1,1 1,1 1,0-2,1 2,-1-1,0 2,1 3,2 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1627 260,'0'16,"0"-9,0 0,0 0,0 0,0 0,0 1,1-1,0-1,0 1,1-1,-2 1,1 1,1 1,-1 0,-1 0,1-1,0-1,-1 2,1 0,0 1,1-1,-1 0,1 0,1-1,0-1,0-1,-1 0,1-1,1 0,1-1,1 1,0-1,0-2,0 0,3 1,0 0,0-1,-1 0,1 1,0-2,0 0,1-1,0 0,1 0,-1 0,1-1,0 1,0 1,1-2,-1 1,1-1,-1 0,1 0,-2-2,2 1,-2 0,0 0,0 1,-1 0,0 0,-2 0,2 0,-1 1,0-1,2 1,0-1,-1 0,-1-1,-1 1,-1 0,0 0,1-1,1 2,1-1,1 1,0-1,-1 0,0 1,-1-1,-1 1,0-1,0-1,0 1,0 0,-1 1,0-2,0-1,-1 0,1-1,-1-1,0-2,-1-1,-2-1,0 0,-2-1,1-1,-2 1,0 2,0 1,1 0,-1-1,0 0,0-1,0 1,0 0,-1 0,0 0,0 0,-1 2,-1-1,0 0,-1 0,0 0,-1 0,-1 1,0 1,-1 1,-2 0,-1 1,-3 0,0 0,0 1,-1 0,1 2,0 0,-1 0,1 0,0 0,-1 1,1-1,-1 0,1 1,0-1,1 1,1-1,-1-1,2 0,0 0,-1 2,0-1,1-1,0 1,0 0,-1 0,1 1,0-1,0 0,0 1,1-1,0 1,1 0,1 0,1 0,0-1,0 1,1 0,-1 1,1-1,0 0,1 2,0 0,1-1,0 0,1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1939 724,'-12'-8,"5"7,-1 1,-1 1,1 1,-2 2,0-1,1 1,-1 1,1 1,0 0,1 0,1 0,0 1,2-1,1 1,0 0,0 0,0-1,2 0,1 1,1-1,1 2,1 0,2-1,1 0,2-1,0-2,1 1,1-1,2-1,0 0,1-1,0 1,0 1,1-2,0-1,-1 1,1-1,-1-1,-1 1,-1-2,0-2,1 0,-1 0,-1-1,0 0,-1-3,-1 1,-1 0,0-1,-1 1,-1-1,-1-1,-2 0,-1-1,-3-2,-2 1,-3 0,-3 0,-3 1,-2 1,0-1,-3 1,-1 3,-1 0,-3 1,-2 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1893 950,'0'14,"1"-8,-1 1,0 0,0 0,0 1,-1 0,0-1,1 0,0 0,0-1,-1-1,1 0,0 0,-4-2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1847 1057,'14'0,"-5"-1,1 1,1 0,-2-1,-1 0,0 0,0 1,0 1,0-1,-1 0,1 1,-4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1882 1084,'11'-6,"-3"6,1-1,0 2,-1 2,-4-1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1886 1107,'14'0,"-2"0,-1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1800 288,'-6'17,"4"-8,0 0,2-1,0 0,2-2,1-2,1-3,1-4,0-2,1-2,-2-2,-1-1,-1 1,0 0,-1 2,0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1843 316,'2'14,"-2"-6,2 0,1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2638 339,'-10'13,"7"-6,1 1,1-1,2 0,0-1,1-1,1-1,2-2,-1-4,1-2,0-2,0-1,0 0,0-1,-2 2,-1-1,0 1,-1 1,1-1,0 0,-1 1,0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1451 1313,'17'-1,"-1"1,3 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2679 375,'14'7,"-6"-5,-2 0,-3 2,-5-1,-3 0,-1 0,-1-1,1 0,1 1,1 0,1 1,4 0,3 0,3-1,4 0,3 0,2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1160,'-10'11,"4"-4,0 2,1 0,1 2,1-1,1 1,1 0,1-1,0 1,1-2,2-1,2-2,2 0,1-2,0 1,-3-2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1233,'15'-1,"-9"1,3 0,0-1,0 0,1 1,-1 0,0-1,0 2,0-2,1 0,-1 0,-1 0,0 0,-2 0,-1 2,1-1,0 1,1-1,-1 1,-2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591 1253,'-3'12,"2"-4,-1 1,-1 1,1-1,1-2,-1-1,0 1,0 1,1-2,0-1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584 1246,'14'-3,"-6"4,-1 2,1 1,-3 1,-2 0,-4 1,-4-1,-2-2,-2 1,1-1,0 0,2-1,0-1,2 0,5 3,4-1,0 1,0 0,1 0,-2 1,0 0,0 0,-1 0,0-1,-1-1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633 1306,'13'6,"-15"-2,-3 1,-1-1,1-1,0 1,3-1,3 1,2-1,4 1,0-1,0 0,-2 0,-1 0,-5 1,-5 0,-3-1,-2-2,-1-2,-1 0,0-1,2-1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620 1137,'-4'12,"2"-4,1 1,-1-2,2 0,-1 0,-1-1,2-1,-1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715 1232,'22'1,"-11"-1,-1 1,-2-2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745 1205,'1'15,"-1"-5,-1 1,0-1,0-2,0-1,1-1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1235,'19'-5,"-7"5,0 1,0 0,-1 0,-2 0,0-1,-1 1,0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1538 1330,'19'-6,"-8"6,1-1,1 0,1 2,0 0,2 0,-1 0,1 0,-1 1,1 0,-1 1,-1 0,0 0,0-1,-1 0,-2 0,-1 0,-5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829 1268,'-4'12,"2"-3,-1 1,1 1,0-1,-1-1,0-1,0-1,1-2,0-1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838 1264,'18'1,"-9"2,-2 0,-1 2,-4 1,-4-1,-4-1,-1-1,-2-1,1-2,-1 1,1 0,2 1,1 0,5 2,3 1,3 1,0 0,0 0,0 0,-2 0,0-2,-1-3,0-1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1318,'-13'10,"6"-4,2 1,1 0,4-2,4-1,2-2,2-1,1 0,-1-2,-1 1,-1 0,-2-2,-4-1,-4-2,1-1,0 2,-1 1,0 0,0 2,4 5,-1 2,0 2,0 0,0-1,0 0,1-2,-1-1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853 1165,'0'13,"-2"-4,0 0,1 0,-2-2,2-1,1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942 1188,'15'9,"-10"-3,-1 2,0 0,-1 0,-1 0,-1-1,-1 1,-1 0,-1 0,-2-1,0 0,-2-1,1-2,0-1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1014 1199,'-1'19,"-1"-10,0 0,1 0,0-1,-1 1,1-2,0-1,1 0,2-1,0-1,2-1,2 0,2-3,-2-1,0-3,0 0,0-1,-1-1,-1-1,0-1,0-1,-1 0,0 2,-1-1,1 0,-1 0,1 0,-1 3,-2 1,-3 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1086 1278,'-8'17,"6"-10,0-1,1 0,0 0,1-2,0-1,0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1126 1269,'13'-5,"1"5,5 2,2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1228 1269,'17'-2,"-10"2,3 1,0 1,1-1,0 0,-1 0,1 0,0 0,-1-1,-1 0,-1 1,-1 1,0-1,-1-1,-1 1,-1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1281 1307,'-5'16,"1"-6,-1 0,1 0,1-1,0-1,1 0,0-1,1-1,-1-1,0-2,1-8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2038 833,'2'18,"-2"-10,0 0,0 0,0-1,-1-1,1 0,0 0,0 0,0 0,-1 1,1-1,-1-1,0 1,1-2,0-1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1657 1341,'-14'3,"8"0,2 1,0 1,2 2,3 0,4 0,2-1,-1 1,0 0,-3-2,-1 1,-4 0,-2-2,-3 1,1-1,0-1,0-2,2-2,-2-3,-2-2,-2-1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1266 1305,'12'-10,"-5"8,0 1,1 2,-1 3,-2 1,-2 0,-4 1,-4-1,0 0,-3-3,0 0,0-1,1 0,1 0,1 0,2 4,5 0,1 1,0 0,1 0,-1-1,0 1,0-1,1-1,0 0,1-2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1322 1359,'-10'7,"5"-3,0 1,1-1,1 1,2 1,3-1,2-1,3-3,1-1,1 1,-1-1,-1 0,0 0,-3-1,-2-2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1328 1369,'-7'14,"4"-5,2 0,0 0,-1-2,1-1,0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1307 1169,'-5'19,"4"-9,0 0,0-1,0 1,1-3,-1 1,0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1404 1206,'-4'16,"2"-7,0 1,0 1,0 0,0 0,0-2,3-2,0-1,1 0,2-2,2-2,1-3,0-2,0-2,0-2,-1 0,-1-3,0-1,0 0,-1-1,-1 3,-1 0,0 2,-1 1,0 1,-4 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1453 1286,'15'6,"-8"0,-3 1,-5-1,-3-1,-2-1,0 1,0-1,0 0,2 0,2-1,3 0,6-3,4 0,0-1,0 0,-2 0,-1 0,-4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1544 1274,'15'-3,"-6"4,0 0,-2 1,0 0,-3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1539 1308,'15'1,"-5"0,1 0,0 1,0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1631 1240,'15'-2,"-7"2,1 1,-1 0,-1-1,0 1,-2-1,-2 1,-2 4,-4 2,-1 0,0 1,0 0,0 0,0 0,0-1,1 0,-2 0,2 0,-1-1,1 0,0 0,0-1,-1 0,0-1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1599 1348,'15'-2,"-5"3,0 1,0 0,-1 1,-1 0,-1-2,-1 0,0-2,0-1,-1-1,-1 0,1-1,-1-1,-1 0,-4 2,-5 2,-2 2,1 2,1 0,2 1,3 2,3 0,4 1,1 1,-2-2,-3-1,-4-2,-3-2,-1-3,-2-1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1638 1356,'15'-1,"-4"2,1 0,1 1,-2 1,-1-1,-2 1,-2-1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1735 1338,'0'18,"-2"-11,-1 0,1 0,-1-1,0 1,1 0,0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1772 1312,'15'0,"-5"1,2 0,-1 2,-1-1,-2 0,-1-1,-3-1,-1-2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1884 1267,'12'-1,"-3"1,-1 1,0 0,-1 1,0-1,-1 0,-4 2,-3 0,-2 3,-1 1,0 2,0 1,0 1,-1-1,1 0,0-1,0 0,1-1,-1-1,1-1,0-1,1 1,1-1,-1-1,-3-2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1843 1392,'13'1,"-4"1,1-1,0 0,-1-1,-1-1,1 0,-2-1,0 0,0-2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1963 1362,'-15'-1,"7"4,1 2,4 2,3-1,4 1,3 0,-1-1,-2 0,-4-1,-1-1,-4-1,-1-1,-2-1,2-1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1962 1380,'19'-5,"-10"6,0 1,-3 3,-3 2,-5 0,-3 1,-1-3,-1 0,2-1,0 0,3 0,5-1,5-1,7 0,6-1,1 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441 1579,'16'1,"-8"1,1-2,0 1,1-1,-2 1,0 0,-1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548 1606,'15'-5,"-6"6,2-1,1 0,0 0,0 0,0 1,1 0,-1 1,-2-1,-1 1,-2-1,-2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616 1618,'-5'14,"3"-7,-1 2,0 1,0-1,0 0,0 0,-1 0,0-2,0 0,2-1,0 0,0-2,4-7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613 1632,'14'-1,"-5"4,-1 0,-2 1,-1 0,-4 1,-2 1,-4-1,-2-2,-2-1,1-1,0-1,0 1,1-1,3 1,2 2,1 3,3 1,2 1,0 0,0 0,0-1,0-1,0 0,-1 1,-1-3,1-1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1683 1199,'-6'19,"3"-9,0 0,0-1,0-1,1-2,1-1,0 0,0-1,1 0,-1 0,2-1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648 1712,'-3'18,"0"-11,-1 0,1-2,1 0,1 0,0-2,5-2,0 0,1 0,0 0,1 0,1 1,-1 1,1-1,-1 0,-3-1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669 1725,'-7'19,"2"-10,1 1,1-1,1-1,-1-1,3-1,-1 0,0-2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633 1503,'-6'19,"4"-8,0 2,2 1,-2-1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732 1533,'-4'16,"2"-9,0 0,0 1,-1-1,-1 1,0 0,1 1,2 0,0-1,1 0,1-2,2 1,1-3,1 0,0-3,0-3,0-4,2-3,0-2,0 1,-1 1,1 0,-1 0,0 0,-1 0,-1 2,0 0,-1 1,-1 2,-1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774 1629,'-7'19,"3"-6,1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825 1608,'18'1,"-7"0,2 0,0 1,-2 0,-3-1,0 0,-2 0,-1 0,0 0,0-1,-2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899 1563,'-4'17,"1"-9,0 1,-1 2,0 0,1-1,1-1,0-1,1-2,0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992 1555,'-6'11,"0"-2,0 0,-1 2,1-1,0 1,0-1,2 0,0-1,1-1,1-1,1 2,2-1,2 0,3-2,0-1,0-1,0-1,-2-1,-1-2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1018 1627,'12'-4,"-2"3,3-1,2 0,2 1,0 2,-1 0,0-1,-1 2,-1 0,-2 0,-1 1,-2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1087 1639,'-9'10,"3"-2,1 0,0 1,0-1,0 0,2 1,0-2,-1 0,1-1,1 0,0-2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1833 1274,'-1'12,"0"-4,-1 1,0 1,-1 0,-1 0,0 0,1-1,2 0,0 0,1 0,2-1,1-1,2-3,1-3,2-3,1-2,1-2,-1 0,-2-2,-1-1,1-1,-1 1,0-2,-1 0,1 0,-2 0,0 2,-1 0,-1 2,1 1,-2 0,0 1,-1 1,-3 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1100 1637,'16'2,"-10"2,-2 1,-5 0,-2 0,-3-1,-1-2,-2-1,-1 0,2-1,2-1,2 2,1 2,4 1,1 2,2 0,1-1,-2 1,1 0,0 1,0 0,-1-3,0-1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1689,'-16'7,"9"-1,3 1,2 0,3-1,5 0,3-2,1-1,1 0,-2 0,-2-2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1129 1705,'-9'15,"5"-7,1 0,0-1,1 0,0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1120 1516,'-2'12,"0"-3,0 1,-1 1,1 0,1 0,0-2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1190 1600,'14'1,"-4"0,2 1,0 2,0-1,-1 1,-2 0,-1-1,-3-1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1254 1585,'-5'13,"3"-6,-1 0,1 2,0 0,-1 1,1-1,0 0,1 0,-1-1,0-1,0-1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1299 1633,'16'-2,"-5"1,1 1,-1 1,0 0,2 1,0 0,-1-1,-1 1,-1 1,-2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1359 1656,'-5'12,"2"-3,-1 0,0 0,-1 0,1-1,1 0,-1 1,0-1,0 1,1-1,0-1,1 0,1-4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1349 1658,'18'-7,"-10"6,1 1,-2 1,0 2,-1 0,-2 2,-4 1,-4-2,-4-2,-1-1,-2 1,2-2,1 1,1-1,2 1,1 0,6 3,2 1,1 0,-1 1,-1 0,0 1,-1 1,0 0,-2-1,1 0,0 0,0-1,1-2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1409 1726,'-12'8,"8"-3,2 1,2 2,3-1,0-1,0 0,-2-1,-2-1,-2 0,-1-2,-2-3,-1-3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1893 1361,'14'3,"-6"-1,-2 2,-1 0,-3 0,-3 2,-2 0,-2 0,-2-2,0 1,1-1,0 0,2-1,1 1,3-1,6 1,4-2,3-1,2 0,0-1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1404 1741,'21'6,"-10"-2,-2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1374 1532,'-1'20,"0"-8,-1 0,0 0,-1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1512 1593,'3'18,"-3"-7,-1-1,-2-1,-1 0,-1-1,-1-1,-1-1,1-1,0 0,1-1,2-2,0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1556 1579,'-6'16,"4"-8,0 1,0 0,0 0,-2 2,0-1,2 2,1-1,0 0,2-2,1-2,1-1,1-2,1-4,2-5,0-2,0-3,0-2,-1 0,0 0,1 1,-1 0,0 0,0 0,0 1,-2 2,0 0,-1 2,0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1613 1665,'15'4,"-9"1,-2 0,-4 1,-3 2,-3-1,-1-1,0 0,0-1,1 0,2 0,0 0,4 0,4-1,2-2,2-1,0-1,-1 0,0-1,-2 1,-2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1679 1658,'14'-4,"-7"3,2 2,0 0,0 1,-2-2,-1 1,-2 0,-1-1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1668 1695,'14'-1,"-6"0,0 1,-1 0,0 0,0 0,1 1,-2-1,-1 0,-1 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1769 1596,'18'-1,"-9"1,-1 1,0 0,-1-1,-2 0,-1 0,-6 6,1-2,-1 2,1 0,-2 1,1-1,0 1,0 0,-1-1,0 0,1 0,-1 0,0-1,0 1,1 0,0 0,0 0,0 0,-1-2,1 1,0-1,0-1,0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1736 1725,'14'1,"-4"-1,0 1,1 1,0 1,-1 1,0-1,0 0,-2-2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1882 1713,'-16'7,"10"-5,1 2,3 3,3 0,3 1,1-1,-1-1,-1-1,-1 1,-4-1,-2-2,-2-1,-2-1,2-1,0-1,3-3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1982 1331,'13'-1,"-5"1,1 0,3 0,1 1,-1-1,-2 1,0 1,-2-2,-1 0,-1 1,-1-1,-1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1929 1737,'9'8,"-11"-3,-3 0,-2-1,-1-1,-1 0,2 0,0 1,2 0,4 0,4-1,4-1,3 0,0 0,1-1,-2-1,-1 0,-2-2,-1-1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1972 1694,'19'-3,"-9"3,0 1,0 0,-1-1,-2 1,-1-1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2023 1655,'-3'15,"1"-5,0-1,-1 1,0-2,0 1,1-2,-1 0,1 0,1-1,-1-1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2079 1690,'17'-3,"-6"3,1 0,1 0,-2 0,0 1,0 0,-2 0,-1 0,-1 1,-2-1,-1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2108 1752,'-5'12,"1"-5,0 1,1 0,-1 0,1-1,0-1,1-2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2103 1724,'10'-10,"-4"7,1 0,1 4,0 0,-1 3,-1 1,-1 1,-3-1,-4 1,-3 0,-1-1,-1-2,-1-1,0-1,-1 0,2-3,1 0,3 0,6 5,2 1,-1 2,-1 0,1 0,-2 0,1 0,-2 1,2-1,-1 1,-1-1,2-2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2166 1780,'-12'10,"7"-3,1 0,1 1,4-1,1 1,-1-1,0-1,-1 0,0-1,-2-1,0-1,-2-2,0-3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2148 1801,'15'0,"-4"2,-1 1,-3 0,-3-1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2103 1556,'-7'11,"5"-3,-1 2,1 1,-1-1,2 0,0-1,2-1,2-2,2-1,2-4,3-2,-2-3,0-1,-1-2,0-1,-2 0,0 0,1 0,0-1,0 2,-1 0,-1 3,-1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2185 1623,'-16'-1,"9"1,1 1,1 0,1 2,2 1,2-1,3 2,1 0,2 1,0-1,-1-1,-3 1,-1-1,-6-2,-3-2,-3-1,-5-2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1982 1379,'16'0,"-6"0,2 0,0 0,1 0,0 1,0 1,-1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2144 1858,'-16'-5,"6"4,-1 1,-1-1,3 1,3 0,3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2235 1141,'19'-5,"-9"5,-1 1,-3 0,0 1,-3 0,-2 3,-2 1,-1 0,-3 3,-2-1,1 1,0-2,0 1,1 1,0 0,0 0,0-1,1-1,1 0,-1 0,-2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2172 1275,'17'-3,"-8"3,1-1,1 1,-1-1,-1 0,-2 1,-1 1,-2-1,1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2283 1248,'16'3,"-11"-1,0 1,-1 1,-3 0,-3 1,-3-1,-1 0,-1-1,1 1,0-1,4 0,4 1,3 1,2 0,-1 0,-5 0,-5 1,-4-2,-3-1,-1-2,1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2357 1233,'20'-4,"-10"5,-2 0,-1 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2343 1270,'24'4,"-12"-2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2431 1261,'18'4,"-10"-3,1 1,1-2,-1 1,1-1,0 1,1 1,0 0,1-1,-1 0,1 0,0-1,0 1,0-1,-1 1,0 1,-1 1,-1-1,0 0,-1-1,0-1,-2 2,1 0,-2 0,1 1,-3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2520 1314,'-3'17,"3"-10,-2-1,0 1,0-1,1 0,-2 1,0 1,0-1,0 1,1 0,0-1,-1 0,0 0,0 0,0-1,2-1,1 0,-1-1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2539 1324,'13'-6,"-6"5,0 3,0 0,0 1,0 0,-2 2,-3 0,-2 0,-2 0,-2-1,-3 1,0-2,-1-2,-1 0,0-1,1 0,-1-1,2 1,1 0,0-1,3 0,6 6,2 1,0 0,0-1,0 1,-2 1,1-1,-2 1,1 0,-1-1,0 0,0 0,1-1,-1 0,0 0,-1 0,1-2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2580 1423,'15'4,"-9"0,-2 0,-3 0,-4 1,-3-1,-3-1,0-2,2 1,2 1,4 1,4 2,3 1,0 0,-1 0,-5-1,-4-1,-4-1,-3-2,1-2,0-1,-1-1,1-2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2132 1368,'17'-4,"-6"4,0 0,1 1,0 1,2-1,1 1,0 0,0-1,-2 0,-1 1,-1 0,-2-1,-3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2502 1113,'-3'17,"1"-8,0 1,-1 1,-3 2,2-1,1-1,1-1,3-2,1-1,0-2,2 0,0-2,2-2,3-2,2-3,-1-2,2-1,-1 0,-1-1,-1-1,-1 0,-1-1,-1 0,-2 0,0 1,-1 1,0 0,0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2613 1179,'-1'14,"-1"-5,0 1,1 1,-1 1,1 0,-1 1,-1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2040 399,'-1'14,"0"-7,0 1,1 1,0-1,1 0,-2-2,1 0,1-1,-1-1,1 2,-1 0,1-1,0 1,-1-1,1 0,0 0,-1-1,1-1,-1 0,3 0,1-3,1 0,1 0,2 1,0 0,1 1,-1-1,-1 1,0 0,1-1,0 2,1-1,-1 0,2-1,-1 0,1 1,1-1,-1 0,1 0,-1 0,1 0,1 0,-1-1,0 2,0-1,-1 1,1 0,-1-2,0 0,0 0,0 0,0 0,0 1,-1 0,1-1,-1 1,1-1,0 0,0 1,-1-1,0 0,-1 0,1 0,-1 0,-1 0,1 0,1 0,-1 0,2 0,-1 1,-1 0,-2-1,0 1,0-1,0 1,0 0,1 0,-1-1,-1 2,-2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2020 381,'17'-6,"-7"4,-1 0,1 0,-1 1,1-1,2 1,-1-1,1 0,1 0,0-1,1-1,-1 1,0 0,0 0,0 0,1 0,0 0,1-1,0 1,0 1,-1 1,0-1,-1 0,-1 0,1 1,0 0,-1 0,1 1,-1 1,1 0,0 1,-1 0,1-1,-1 0,0 1,-1-1,0 0,0 1,0 0,0 1,0 0,-1-1,0 0,-2 0,-1-1,0 1,0 0,0 0,-1 0,-1 1,0 0,-1 1,-1 1,-1 1,-1 2,-2 0,-1 0,1-1,0 0,1-1,-1 0,0 0,0 1,-1-1,1 2,0 0,1 0,-1-1,1 1,0 0,-1 0,0 0,0-1,0 0,1-1,-1 0,-1-2,-1 2,0 0,0 0,0 0,-1-1,-2-2,-2 0,-5 0,-6-1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2223 1363,'-4'18,"3"-10,0 2,1 0,-1 1,0 0,0-1,0 0,1-1,-1-1,2 0,-1-3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2214 1354,'14'-5,"-7"4,2 1,-1 1,0 2,-1 0,-1-1,-3 0,-2 1,0 3,-2 0,0 1,0 1,0 0,1 0,-1 0,0 0,0-1,1-1,1 0,-2 1,1-1,0-1,0 1,-1-2,0 0,-1-1,-2-2,-2-1,-2 0,-1-1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1478,'18'-1,"-6"3,1 0,-3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2246 1543,'-14'0,"7"2,-2 1,0 1,1 1,1 1,1 1,0 1,2 1,1 1,2 0,1 0,3-1,2-1,2 0,2-2,-1-1,1-1,0-1,0-1,-2-3,0-1,-1-2,-1-1,0 0,-1-1,-1-1,-3-1,-1 0,-1-1,-2 1,-1 0,0 0,-1 1,-1 1,2 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2243 1197,'0'12,"-2"-2,1 1,-1 0,0 0,1 0,0 1,0-2,0 1,0 1,0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2229 1494,'-6'16,"4"-9,0 1,2 1,0 0,0 1,0 2,-1-1,1 1,-1 1,0 0,0 0,-1 0,1 1,0 1,0 0,0 0,0-1,1 1,-1-1,-1-1,2 0,0-3,1-1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2152 1414,'-8'10,"3"-2,0 2,-1 0,0 0,2-1,0-1,3-1,0-2,0-2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2431 1378,'-2'19,"1"-9,1 1,-1-1,-1 2,1-1,1 1,0 0,1-1,1-2,-1-2,0-2,2-2,0-4,-1-4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2443 1370,'21'-4,"-9"4,-1 1,-2 1,-1 1,-1 0,-2-1,-1 1,0 0,-1 0,-2 1,-1 2,-1 0,-2 2,0 1,0 0,1-1,-1 0,0 1,0 0,0 0,-1-1,2-1,-1 0,-1 0,-1-2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2438 1507,'12'3,"2"1,1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2413 1599,'-8'12,"3"-4,0 1,1 1,0-1,1-1,3 0,0-1,2 0,2-1,2 0,1 0,1 0,2-2,0-2,1-1,0-1,0-1,0 0,-2-2,-1-2,-1-1,-2 0,1-2,-2 1,-2 0,-1-1,-1 0,-3 0,0 0,-3 0,-1 1,-1 1,0 1,-1 2,0 3,0 2,1 1,0 1,1 0,0 0,0-1,1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2451 1495,'2'12,"-2"-3,0 1,0 0,0-1,0-1,1 0,0 0,1 0,-1 1,1-1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2456 1560,'2'12,"-2"-2,-2 1,-1 0,-1 1,0 0,1-1,0 2,0 0,-1 2,1 1,0 0,1 1,0 0,0 0,2 0,-1-2,0-1,1-2,0-2,-1-2,0-3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2248 1192,'11'-5,"1"4,4 1,1 0,0 2,-2 1,1-1,-1 0,-3 0,-1 0,1 0,-1-1,-1 0,-1 0,-1 0,-1 1,-1 2,-1-1,-3 3,-1 1,-1 0,0 2,-1 0,1 0,0-1,0 1,1-1,0 1,1-1,-1 2,0-1,1 0,-1-2,0 0,0-2,-1 1,1 0,1 0,-1-1,0 0,-1 1,-1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2408 1832,'-18'-10,"8"7,-3-1,-1 0,1 0,-2-1,0 2,0 0,-1 0,1-1,-1-1,0 1,1 1,2 1,2 0,4 1,1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2562 1444,'-9'11,"5"-4,1 1,1-1,3 0,3-2,2 0,2-3,0-1,0-2,0-2,-3-3,-3 0,-2-1,-2 0,-3 1,0 1,-1 1,0 0,0 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2593 1404,'-8'13,"3"-7,0 1,1 1,-2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2186 1411,'13'-3,"-4"4,0 1,0 1,-2 1,-2 1,-1 0,-2-1,-4 2,-2 1,-2 0,-2-1,1 0,0 1,1-1,0 0,1-1,1 0,2 0,2-2,4-1,2-1,3-1,0-2,3 1,-1 1,1 0,-1 1,-3 1,-1-2,-2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2598 1498,'9'10,"-2"-8,0 0,-1-3,-2-1,0-2,-1-1,0 0,0-2,-2 1,1 0,-1 1,2-1,1 0,3 2,4 1,-1 2,-1 3,-1 1,-4 2,-5 2,-4-1,-2-1,1 0,-1-1,2 1,3 1,4 0,4-1,2-2,2 1,-1-2,0 0,-2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2492 1579,'21'2,"-9"2,0 1,-1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2458 1735,'14'-3,"-3"3,4 2,3 2,0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2607 1666,'16'11,"-13"-6,-2 0,-4-1,-5-1,-1 0,1 0,1 0,3 0,2 1,4 2,2 1,0-1,-1 0,-2-2,-3 0,-6-2,0-1,0-2,2 0,0 0,3-3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2651 1695,'-4'12,"-1"-7,0 1,1-1,1 1,1 1,4 1,4-1,2-2,0-3,0-2,-1-1,-1-1,0-2,0-2,-3-2,-1 0,-1 0,-2 0,-3 1,0 1,-2 3,1 0,-1 2,1 1,2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2713 1701,'-3'17,"2"-7,-1 0,-1-1,1 1,0-2,3-1,2-2,4-2,1-3,1-4,0-2,-1-1,1-1,0-2,0 1,-1 1,-3 1,-3 1,-4-2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2097 1494,'12'-1,"-1"1,2 1,0 0,-1 2,-1-1,-4 1,-2-5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2135 1471,'-5'13,"2"-2,0 1,0 1,0-1,1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2068 1646,'13'1,"-4"0,1 0,0 0,0 0,1 1,-1 0,-2 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2254 1150,'-6'-12,"1"9,-1 2,0 0,0 3,-1 1,2 1,-1 2,2 1,1-1,2 0,4-2,3 0,1-3,0-2,0-1,1-3,0-1,-3-1,-2 0,-2 2,-5 8,1 4,2 2,5 0,3-3,4 0,-1-2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1971 951,'14'-2,"-6"1,0 1,0 0,1 1,-1-1,0 0,0 0,-2 0,1-1,0 1,1 1,-1-1,0 1,0-2,-1 0,-1 1,1 1,-2 0,-1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2191 1228,'-15'13,"7"-6,0 0,2-1,1 0,2 0,3 0,3 0,1-1,2 0,-1 0,-1-1,-2 0,-2 1,-2-2,-2-1,-3-2,0-1,-1-2,0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2196 1793,'-3'15,"1"-8,0 1,-1-1,0 1,0-1,-1 0,1 0,0 0,1 1,0-1,0-2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2178 1857,'12'4,"-6"0,1 3,-2 0,-2 0,-1 0,-2-1,-3-1,-3-2,-2-1,-1-2,-3 1,1-1,2-2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2310 1369,'-3'15,"0"-6,-1 0,1 0,-1 0,0-1,1-3,0 0,0 0,1 0,-1-3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2306 1351,'18'3,"-11"0,0 0,-2 3,-2 1,-3 0,-3 0,-3-1,-2-2,-1-2,0-2,1-1,1 1,1-1,3 2,1 2,4 1,1 2,1 1,0 1,-1-1,1-1,-2 1,0-1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2331 1451,'-10'10,"9"-4,2-1,2-2,4-3,2-1,-1-2,-2-2,-4-1,-5 1,-5 1,-4 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2286 1548,'-3'16,"1"-11,-1 0,1 0,0 0,3 1,1-2,3-3,2-4,1-1,-1-1,-1 1,0-1,-1 0,-2 0,1 0,-1 0,-1-1,0 1,-1 0,-4 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2326 1595,'-17'3,"12"0,2 1,2 1,3-2,2-2,1-2,1-2,-1-2,-2 0,-2 0,-3 0,-3 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2344 1170,'11'9,"-5"-5,0 2,1-1,-2-1,-1-1,-2 0,-2 1,-4-1,-3-2,-3-2,-4-1,-1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1133 1020,'-1'16,"1"-8,-1-1,0 0,0 0,1 0,0-1,1-3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1016,'17'-1,"-7"1,1 1,0-1,0 0,-1 0,0 1,0-1,2 0,-1-1,1 1,0 0,2 0,-2 0,0-1,0 0,0 0,-1 1,-1-1,-1-1,-2 0,0 1,-2 0,0 0,0 1,-2 2,-1 1,-1 3,-2 1,0 1,0 0,-1 1,0 0,0-1,0 0,1-1,0-2,-2-1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2151 1265,'17'-1,"-11"1,1 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1126 1087,'10'-9,"-4"7,1 1,0 0,-1 1,0 0,1 0,-1-1,1 1,0 0,0 1,2-1,-1-1,1 1,2-1,0 1,2-1,-2 1,0 0,-2 0,0 0,-1-1,0 2,0-1,0-1,0 1,0 1,-1-1,0 0,0 1,-1-1,0 1,-2-1,0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1391 1051,'12'-3,"-5"2,1 1,0 0,0 0,1 0,1 0,-2 0,-1 0,0-1,1 1,0 0,1 0,-1 0,0 0,-1 1,0-1,0 0,-1 0,0 0,0 0,-2-1,0 1,-1-1,1-1,-1 3,0-1,0 2,0 0,1-2,-1 1,1-1,-1 1,1 0,0-1,2 0,0 0,-1 1,0-1,-1 0,1 0,-2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1627 1059,'14'-2,"-14"7,-1 0,0 2,0 0,0 0,0 0,1 0,0 1,-1 0,0 0,-1 0,0 0,0 1,1 0,0 1,-1-1,1 0,0-1,0 0,1-1,-1 1,0 0,-1-3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1576 1264,'1'16,"-1"-8,-1 0,0 0,-1 0,0 0,1 2,0-2,-1 2,2-1,0 0,0 0,1-1,-1-1,1-1,-1-1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1577 1261,'18'-4,"-11"4,1 1,0-1,-1 2,-2 1,0 0,-1 0,0 1,-3 2,-1 1,-1 2,0-1,0 2,-1 0,1 0,-1 0,0 1,0 0,0-1,0 0,0-1,0 1,0-1,0-1,1 0,0-1,1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1556 1409,'16'3,"-8"-2,1 0,0-1,0 1,-1 0,-1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1594 1425,'-4'14,"3"-8,-1 0,1 3,-1 0,0 1,-1 0,2 0,-1-3,0 1,1 0,-1 0,1-1,0 0,-1 0,0 0,0 2,-1-1,1 0,1 0,0-2,1-2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950 1059,'18'0,"-11"1,1-1,-2 0,1 0,0 0,0-1,-1 1,1-1,-1 1,1 0,0 0,0-1,-1 0,0 0,1 0,-1 1,0 0,-1 0,1-1,1 1,-2 0,-1 0,0 0,0 0,0 1,0-1,-1 1,2 1,-1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1169 898,'13'-6,"-5"3,1 2,0 1,-2 0,-1 2,-1 1,-4 3,-4 1,-2 0,-3 0,-1-1,1 2,1-1,0-1,3-1,2 0,3-1,3-2,5-2,1-3,2-2,-1-1,-1 2,-2 1,-2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1279 890,'-15'13,"9"-7,2 1,0-1,1-1,2 1,3-1,1-1,3-2,2-1,2-3,0 0,0-2,-1 1,-1 1,-2 0,-3-1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2230 1260,'-12'7,"4"-3,-1 0,1 1,2 0,1 0,5 1,7 0,6-3,2-2,2 0,-2-1,-3-1,-4 1,-3-2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1295 904,'-4'20,"1"-9,0 0,2 2,0-1,0 0,2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1794 1245,'-16'-4,"8"9,1 0,-1 2,1 0,-1 1,0 0,0 2,0-1,1 0,0 0,1 0,0 0,3 1,1-1,3-1,1 0,1-2,1-2,2-1,1-2,0-2,0-1,0-1,-3-4,-1-1,-3 0,-3 0,-1 1,-2 0,-2 2,0 2,1 0,1 2,1 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963 1065,'-14'-4,"8"5,0 1,0 0,-1-1,1 0,0-1,1 0,-1 1,2 0,1 0,5 5,-2 0,0 1,-1 0,0 1,0-1,1 1,-2 1,0 0,0 1,0-1,2 1,-1-1,0 0,1 0,-1 0,0-1,-1 0,0 0,1-1,0 0,-1 0,1-2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871 1258,'19'-3,"-10"3,1-1,0 2,-1-1,-2 0,0-1,0 0,1 0,0 1,0-1,0 1,0 0,0 0,-1 0,1 1,-2-1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1030 1236,'-1'12,"0"-5,-1 0,1-1,-2 2,1-2,0 0,1-1,1-2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1234,'17'1,"-9"0,0-1,0 0,-1 0,0 0,-1 1,1 0,0-1,-1 1,0 0,0 0,-2 1,-2 1,-1 0,0 1,-2 1,0 1,-2 0,2 0,-1-1,0 0,0 1,0 1,1-2,-2-1,0-2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1017 1294,'17'0,"-10"0,1 0,0 0,1 1,1-1,-1 1,0-1,-3 0,0 0,1-1,-1 0,-2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1130 1274,'13'-2,"-9"2,2 0,2-1,2 1,0 0,0 0,0 1,-1 0,-1-1,-2 0,-6 3,-1 1,-2 1,0 1,1 1,-1 0,1 1,-1-1,2 0,0 0,0 0,1 0,-1 0,1 0,0 1,0 0,-1 1,1 1,0-1,-1-1,1-2,-2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1177 1439,'-1'20,"-1"-11,0-1,1-1,-1 0,1 1,-1 0,1 0,0 1,-1 0,1-2,0-2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1177 1433,'14'-3,"-6"2,0 1,-2 1,-1 0,-1 0,0 0,-1 4,-2-1,-2 2,0 0,-1 2,-1 2,1-2,1 0,-1-1,2-1,-1 0,0 0,0 0,0-1,1 0,-1 1,-1 0,-2-1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2246 1259,'-7'18,"3"-9,2 1,-1 1,1 1,0-2,0-1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1156 1540,'13'-3,"-7"3,1 0,1 0,-1 0,0 1,-2 0,-2-1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1184 1535,'0'13,"-1"-7,0-1,-1 0,0 2,-1 0,1 0,-1-1,1 1,1 0,-1 0,0 1,0-1,0 0,1-1,0-1,1-1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870 1246,'-2'12,"1"-5,0 1,0 3,-1 0,0-1,1-1,0 1,0 0,0 0,1 0,-1-2,1 0,-1 0,-1 0,0-2,0 0,1 0,0-1,1 1,-1-1,1-1,-1 0,1-1,-1 0,3 1,1-3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865 1422,'-15'3,"7"-1,0 1,2 1,1 1,0 1,0 1,1 2,2-1,1 0,2-2,0 0,3-1,1 1,-1-2,2-1,1-2,1 0,0-2,-1 0,1 0,-1-2,-1-2,0-1,-1-1,-2-1,-1 0,-1 0,-2 0,-3 1,-2 0,0 1,0 3,-2 0,0 1,1 1,-1 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1412,'1'17,"0"-11,-1 2,0 1,-1 0,0 1,1-1,-1 0,0 0,0 1,0 0,0 0,0 1,0 0,0 0,1-2,-1 0,1 0,0-1,-1 1,-1-1,1 0,0-2,1-1,4-2,0-4,4-1,0 1,2 1,-1-1,0 0,-1 0,-1 1,1 0,0 0,0 0,0 1,0 1,0-1,1-1,0 0,-1 1,1-1,0 0,0 0,0 1,0 1,0-1,0 0,1 0,-1 0,0-1,1 1,-1 0,0 0,-1 0,0 1,1-1,0 0,0 0,0-1,-1 0,0 0,0 0,-1 0,2 1,0 0,1 0,-1-1,-1 1,2-1,-1 0,2 0,1 0,0 1,-2 0,-1-1,-2 0,1 1,-1-1,1 1,0 0,1 0,-1 0,1 1,-1-1,0 1,-1-1,1 0,0 0,1 0,1 0,0 0,-2 0,1 0,-1 0,0 0,0 0,-1 0,0 0,0 0,0 0,1-1,0 1,0-1,-1 0,-1-1,-3-1,0 0,0 0,0-2,0-1,-1-1,-1 1,0-2,2 1,-1-1,-1 1,1 0,0 0,-1 1,0-1,-1 1,0 1,0-1,0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1221 1269,'15'3,"-9"-2,0 1,-1-2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1258 1256,'-9'7,"5"-2,1-1,1 0,2 1,1 0,2-3,2-1,-1-2,-1-1,0-3,-2 0,-1 1,-2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1617 1222,'-7'14,"5"-10,0 2,1-1,-2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1617 1223,'-18'-4,"9"5,1-1,1 0,-2 1,0-1,-1 1,-2 1,1 0,-1 0,0 1,0-1,1 0,0-1,1 1,-1 0,2 1,2-1,1 0,0 0,0 1,3-1,0-1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1432 1233,'-17'8,"11"-3,0 1,2 1,2-1,3-2,4-2,1-2,0-3,1-2,-2-2,-3-2,-5 1,-4 4,-3 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2332 1386,'12'-6,"-4"6,1 0,-1 1,0 0,0-1,1 1,-1-1,-1 1,-1-1,-1 0,-2-1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1203,'-8'-11,"3"8,-1 3,0 3,1 2,0 1,2 0,1 0,1 1,1 0,2-3,2-2,2-3,1-3,0-2,0 1,-1 0,-2 0,-3 1,-4 10,2 0,3-2,4-2,1-2,1-2,1-2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1143,'4'11,"-6"-4,0 3,-3-1,1-1,0 0,1-2,1-1,1-1,4-9,0 0,1 0,-1-1,1 1,0 2,1 0,0 1,1 3,-1 2,-2 1,-2 0,-2 2,-1-1,-2 0,0-1,-1-1,-1-2,-1 0,0 0,-1-2,0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1236 1319,'14'5,"-7"-4,0-1,0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1256 1306,'-1'16,"0"-9,0 1,0-1,-1 0,0-1,0-1,1-1,1-1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1369 1323,'13'-6,"-5"7,-1 0,-1 0,0 1,-1-1,-1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1028 1329,'-11'13,"6"-7,1 0,-1-1,0 1,0 1,2-1,1-1,1 0,2-2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1055 1347,'-12'9,"7"-4,1 1,2-1,0 0,2-1,2 0,2 0,3-3,0-2,0-3,-2-1,-1 0,-1-1,-2 1,-1 0,-2-1,-1 1,-2 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1261 1452,'14'2,"-7"0,0 1,-1 1,-2 1,-3-2,-4 2,-3-1,-2 0,1-2,0 0,4 1,4 0,3 2,1 0,-1 0,-2 0,-4 0,-4-2,-3-1,0-2,-1 0,3 0,3-1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1317 1491,'-10'13,"5"-8,2 0,0 0,2-1,1 0,3 0,2-3,2-1,1-1,-1-1,-2-1,-1-2,-2-1,-1 1,-1-1,-3 1,-1 1,-4 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979 1439,'-15'5,"8"-1,0 1,0 2,1 0,1 0,1 0,0 0,2-2,1 1,1-1,2-1,0 1,3-2,1-2,1-2,-1-3,-1-1,-3-2,-2 1,-4 1,-1 3,1 1,6 4,3-1,2-1,1-1,0-1,-1 0,0 0,-1 1,-3-1,-8 5,-1 0,1 0,1 1,2 0,2 1,3-1,3-2,2-1,1-3,0-2,-3-2,-1-1,-4 0,-4-1,-3 2,-3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2390 1324,'-5'17,"3"-9,0 0,0 2,1-1,-2 2,1-1,-1 0,0 0,1-1,1-2,0-1,1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766 1387,'18'-1,"-6"1,-1 0,-1 0,-3-1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797 1357,'-6'18,"2"-7,1 1,1 1,1-1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758 1545,'13'-4,"-1"3,4 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1661,'-8'13,"5"-7,0 2,-1 2,1 2,0-1,1 0,0-1,1-1,0 0,1 0,1 0,1-2,1-2,1-1,1-2,0-2,2-5,-2-1,0-1,0-1,1-2,-1 0,-1-1,0 1,0 1,-1 0,0 0,0 0,-3 0,1 2,0 1,0 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756 1776,'0'-14,"-3"8,0 0,-3 3,0 2,0 2,-1 2,0 2,2-1,0 3,1 0,1 2,2 0,2-2,1-3,3-2,1-3,2-2,-1-1,1-2,-3 0,0-1,-1-1,-1 1,-1 1,-5 6,0 7,0 2,2 2,1-1,3-4,2-3,1-4,1-4,0-2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806 1716,'-5'14,"3"-6,0-1,-1 1,0-1,2 0,-1-2,1 1,0-2,-1 2,0 0,-1 0,0 1,2-3,6-11,-1 1,-1 0,0 1,0 2,0 3,0 3,0 1,-1 1,-1 2,-1-1,-2-1,-3-2,-2-1,0-2,1 1,0-2,1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852 1777,'13'0,"-5"0,0 0,-1 1,-2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1802,'22'5,"-8"-3,1-1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946 1809,'12'-5,"-5"3,0 1,2 1,0 0,2 0,-1 1,1 0,0 0,1 0,1 0,1 1,1 0,0 0,0-1,0 0,0 0,1 1,-2 1,0 0,-2 0,-1 1,-2-1,-2-1,-3-1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960 1832,'17'-2,"-10"3,0 0,2 1,-1 0,-2 2,-1 0,-5 0,-2 0,-3 0,-1 0,-3-1,0-1,1 1,0-2,1 1,2 0,4 2,6-1,1 0,1 0,-1 1,-4 0,-5 1,-4-1,-2-1,-1-1,1 0,0 0,1-1,3-1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2452 1341,'17'0,"-9"1,0 1,0 2,-1 1,-2 1,-2 1,-5 0,-1 0,-3 0,-2-1,-1 1,-1-1,0 0,0 0,2 0,4 0,3-1,6 0,5-2,2-2,3-2,0-1,-2 0,-1 0,-3-1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1029 1870,'-14'9,"6"-3,0-1,2 1,2-1,2 0,1 0,4-2,3 0,1-1,1-1,0-3,1 0,-1 0,-1-1,-2-1,-1-1,-2-1,-2 0,-3 1,-1-1,-1 2,0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1070 1888,'12'3,"-3"-2,-1 0,-1 0,0 0,-1-1,-2-1,-1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1868,'-5'20,"2"-12,1 0,0 0,0-1,0-1,1 0,0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1151 1893,'-8'17,"4"-10,0 0,1-1,0 0,0 0,1-1,1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1183 1890,'-9'12,"4"-6,0 2,0 1,0-1,2 0,3-3,3 0,4-3,1-3,0-2,0-2,-2 1,-2-1,-1 0,-2 0,-1-1,0 0,-1-1,-2 2,-2 0,1 1,-2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1105 1677,'-13'7,"3"-3,0 0,1 1,1 0,1 0,1 0,0 0,1 1,1-1,1 0,0 1,1-1,2 1,3-2,1 0,3-2,1-2,1-1,-1-1,-1-2,-1 1,-1-1,-1 0,-3-1,-4-2,-2 2,-1 2,-1 1,1 1,0 1,0 1,1-1,1 2,10 0,1-1,1-1,1 1,0-1,-1 1,-1-1,0 2,-1-1,-2 0,1-1,-2 0,-6 3,0 0,-2 1,1 1,2 0,0 0,2 0,2-1,2-2,0-1,1-1,0-1,0-2,-1-3,-1 0,-1-1,-1 1,-2 1,-2 2,-1 2,-1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1247 1846,'2'0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1291 1816,'17'7,"-10"-3,-1 0,-1-1,-2 1,-4-1,-3 1,-4-1,-1 1,1-1,3 3,5-1,5 1,3 0,-2 1,-2-2,-6-2,-3 0,-1 0,-1-3,-1 0,2 0,0 0,2 0,7-3,4 1,1 0,1-1,1 1,1 0,1 0,-2-1,-1 0,-2 0,0 1,-3 0,-9 8,-1 0,0 0,1-2,1 0,1-1,2 1,3 0,3-2,2-1,1-2,1-3,-1-2,-3-1,-2 0,-2 0,-4 2,-3 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1515 1886,'13'0,"-10"1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1475 1882,'14'0,"-6"1,0 1,0 0,-2-1,0 0,-2-1,0 1,-1-1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2544 1314,'18'4,"-11"-1,2 1,1 0,1 2,-2 0,-2 2,-3 0,-3-1,-3 0,-1 2,0 1,-2 2,0 2,-2 2,-1 2,-2 2,0 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1577 1886,'18'2,"-12"-1,2 0,-1 0,-1-1,-1 1,0-1,0 0,0 1,-1-1,-1 1,1 0,-1 0,2-1,-1 1,1-1,1 1,1-1,0 1,1-1,2 1,1 0,-1 0,-3-1,1 1,-1 0,0 0,0 0,0-1,1 2,0-1,-1 0,1-1,-1 1,0 0,0-1,0 1,-1 1,0 0,1-1,-1-1,0 2,0-1,-1 1,0 0,0 0,-2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1578 1931,'18'-2,"-10"2,0 2,-2 1,-2 1,-3 1,-3 0,-3 0,-2-1,-1 0,-1-2,1 2,0 2,0-1,0-1,3-1,1 0,4 0,5 0,4-2,2 0,0-2,-3 0,-1 1,-1 0,-2-1,0-2,-2-1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1633 1948,'3'12,"-6"-8,-2 1,1 0,3 1,3-2,2 1,2-2,1-1,1-1,0-1,-1 0,-2 0,-1-2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1658 1960,'-5'14,"2"-6,-1 1,0-1,1 2,-1-1,2-2,2-3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1686 1983,'13'-2,"-5"3,0 1,1-1,-2 1,0-1,-2 1,-1-1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1732 1947,'-2'12,"0"-7,-1 1,1 0,0 0,0 0,-1 1,-1 1,1 0,0-2,1 0,0-1,0-1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1829 1959,'-16'6,"10"-1,-1 0,-1 2,1 0,1-1,0 0,2-1,0 0,0 0,2 0,0 0,1 0,2 0,1-1,2-1,1-2,1-3,-1-2,-1-1,-1-2,-1 0,-3 0,-2 1,-2 0,-1 2,0-1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1740 1778,'-16'6,"7"-2,-1 0,0 0,1 1,-1 0,1 0,2 1,1 1,2-1,2 2,1-1,4 0,2-1,1-2,1-1,0-2,-1-3,-2-2,-3-1,-2 0,-2 0,-2 1,-1 1,1 2,-1-1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1912 1934,'2'0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2027 1904,'-20'10,"10"-5,0 0,1 1,0 0,0 0,1 1,2 0,2-1,1 1,4-1,2 0,2-2,2-3,-1-3,1-2,0-1,-3-2,-1 1,-2-1,-4 0,-2 1,-2 2,0 2,2 2,7 5,3-2,3 0,3 0,-1 1,2-2,-2 0,-1-2,-1 0,-2-1,-3 0,-7 2,-2 1,-2 2,0 1,1 1,3 0,1 0,2 1,2-1,2 0,2-2,2-1,2-1,0-1,-1-2,-1-2,0-2,-2-1,-2 0,-2-1,-3-1,-5-1,-6-1,-4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1578,'15'2,"-7"-1,0-2,1 1,0-1,0 1,2-1,-1 1,0-1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1651,'0'14,"1"-9,0 0,1 1,0-1,-1 0,0 0,-1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1202 1705,'-14'1,"6"-1,0 1,0 0,2 0,-1 0,1-1,0 0,2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1189 1722,'-18'2,"7"-2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1337 1973,'-12'-7,"1"2,0 1,0 2,-1 1,-1 0,0 0,0-1,0 1,-1 0,-1-1,0 1,-2 0,0-1,0 0,1 1,0 1,0 1,1 1,2 1,0-1,0 0,1-1,2 0,0 1,1 0,0-1,2 1,0-1,1 0,-1 0,1 1,1-1,1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1978 2087,'-19'-2,"8"2,-2 0,-2 0,-3 2,-2 0,-2 2,-3 0,0-2,-2-2,-1-3,-3-2,-4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872 1264,'-6'-10,"0"10,0 1,0 0,0 1,0 2,0-1,2 1,-2-2,1 1,-1 1,1 1,0-1,-1 0,-1 1,1 2,-2 1,1 2,0-2,1 0,0-1,2 0,0 0,-1 0,1 0,-1 2,0 0,1 1,1-1,0 0,1 0,0 0,1 1,0-1,0 0,1 0,0-1,1 0,0 1,1-2,-1 2,1-1,1-1,0 2,0 0,2 1,1 1,-1-2,0-1,1-2,0-1,-1-1,0 0,0 1,0-1,0 0,1-1,0 0,1 0,-1-1,-1-1,0 1,0-1,0 0,0-1,0 1,-2-1,0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1258,'12'7,"-9"-4,0 0,2 1,-1 0,1 1,0 1,0 0,0-1,-1 0,0 0,1 1,0 0,1 0,-2 0,-1-1,1 0,-1 0,1 1,1 0,0 2,0-2,0 0,0 0,0 1,0 0,-1-1,0 0,0 0,0 0,2 1,-1 1,1 0,-1 1,-1-2,-1-1,0 0,0-1,0-1,1 0,0 1,-2 0,1 0,0-1,0 0,-1 1,1 0,1 0,0 1,-1 1,1-1,-1-1,0 0,0 0,1 0,0 0,0-1,0 0,-1 1,0 0,1 0,0 0,0-1,-1 1,0-1,0-1,0 1,1 0,0 1,0-1,-1 0,0-1,0 1,0-1,0 0,0-1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876 1434,'-17'5,"2"0,-3 2,-3 1,0 0,0 2,0-2,1 0,2-1,2-3,4-2,2-6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713 1317,'10'19,"-2"-2,1 3,0 1,0 3,0 0,2 2,-1 0,1-2,-2-4,-1-5,-2-4,-3-7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1387,'9'16,"0"-3,2 5,3 2,2 3,0 0,-2-1,-1-2,-1-4,-4-5,-3-9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 1596,'22'4,"-12"-4,2 1,1 0,1 0,1-1,-1 0,-2 0,-1 1,-1-1,0 1,-3 1,-1-1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786 1298,'10'11,"-3"1,1 3,1 4,1 1,-1 3,-1 2,0 0,0 2,-1 0,-1-3,0-1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795 1274,'13'26,"-2"-4,3 9,2 5,-1 8,-4 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1861 974,'1'15,"-2"-4,-1 0,-1 0,0 0,0 0,0-1,0 0,1-2,-2 1,1-1,2-2,-1 0,2-2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1844 965,'11'-8,"-4"6,0 1,0 1,2 1,-1-1,-1 2,-1 0,0 0,-1 2,-1 2,-2 0,-3 1,-3 0,-1-1,-2-1,-1 0,-2 0,0-2,1 0,1 0,1-2,4 0,5 3,3-1,0 1,0 2,0 1,0 1,-1-1,0 0,0-1,0-1,0-1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1927 1065,'-10'9,"5"-4,1 0,0 0,2 0,1 0,3 0,2-1,1-2,1-2,-1-1,1-3,-1-3,-1 0,-3-1,-2 0,-3 3,-1 2,-3 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1962 1019,'16'-4,"-7"4,0 0,-1 0,-1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1957 1042,'24'2,"-10"1,1 0,-1-1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860 1252,'12'10,"-8"-11,-2-2,-3 0,-4 0,-1 2,1 1,2 2,5 1,3 1,1-2,-2-1,-5-4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871 1252,'3'-17,"-2"9,0-1,-1-1,1 0,0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886 1021,'18'-4,"-6"3,1 1,-1 0,0 0,0 0,0 2,-1-1,-2-1,1 0,-1 1,1 0,-1 0,1-1,-2-1,0 1,-2-1,-1 1,0 1,-2-1,0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2006 977,'13'-2,"-7"1,1 2,-1-1,0 1,-1 0,2-1,0 2,0-2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1615,'-12'9,"7"-4,1 2,1 0,3-1,1 0,3 0,1 1,-1-1,-2-1,-3 0,-2-1,-4 0,0-3,-1-2,1-3,1-1,1-1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1075 1010,'13'6,"-10"-3,1 2,-3-2,-1 0,0 0,-4-2,-3 0,-1-1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1458 1003,'21'-2,"-12"2,1 0,1 1,0 0,-1-1,-2 0,1 1,-1-1,0 2,1 0,-1 1,1-2,0-1,0 1,-1 0,1 1,-1-1,0 0,-2 2,0-2,-1 1,0 0,-1 0,2 1,0 1,-1 0,-2 2,0 0,-1 1,-1-1,1 0,-1 1,1 0,-2-1,1 1,0 1,0 1,-1 0,1 0,-1-1,0 1,-1 0,0-1,0 0,0-2,0-1,0 0,-1 0,0-1,-1-2,-2 0,0-1,-1 0,0 0,0-1,1 0,1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1274 1039,'2'0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1032,'2'0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2074 1055,'-12'13,"5"-4,2-2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2127 1006,'-9'10,"5"-2,1 0,0 2,0-1,2 1,0-1,0-1,0-1,2 0,1-2,2-2,2-2,1-2,1-3,1-1,-1-3,1-2,0 1,-3-2,-1 1,-2 2,-3 1,-2 1,-2 2,-1 1,-2 3,-2 0,1 2,1 1,3-1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2111 972,'-12'12,"7"-1,0 4,-1 2,-1 2,-2 1,1-1,2-1,2-3,1-3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2248 966,'-10'12,"1"0,-2 2,-1 5,-3 1,2-1,1-1,4-3,1-3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2269 982,'1'17,"-7"-5,-2 5,-5 2,-1 1,-1 1,2-1,3-2,2-5,4-6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2314 991,'17'4,"-9"-3,-2 1,-2 3,-3 1,-2 2,-6 0,-2 2,0 0,0-1,3-1,2-3,5-2,5-1,2 0,-1 1,-3 3,-4 1,-4 3,-3 1,0 1,0-3,1-1,2-4,9-6,3-4,2-4,0 0,1-1,0 0,1 0,-1 1,-1 1,-3 2,-1 1,-2 1,-1 1,-3 7,-4 3,-2 3,0 2,1-1,1-2,1-1,3-3,2-1,2-4,2-3,1-4,-1 0,-2 0,0 0,-3 1,-1 1,-2-1,-2 2,-3 1,0 4,1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1635,'26'-1,"-10"1,-2 2,-3 1,-2 0,-3-1,-3-2,-3-3,-4-4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2439 1049,'21'1,"-11"-2,-2 1,0 0,-1-1,-1 1,0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2495 1006,'-3'16,"1"-5,0 1,-1 1,0 2,0 0,1 2,1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2550 1012,'15'-8,"-7"8,-2 1,-1 3,-3 2,-3 2,-3 0,-1 1,-1 0,-1 1,0 0,1-1,0 0,2-2,1-1,3-1,4-3,3-2,3-3,1-3,1 1,0-1,-2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2647 1015,'-8'11,"3"-4,1 1,1 1,1-1,1-1,1-1,0 0,2-1,2-1,2-3,1-2,2-2,0-2,-1-1,0 1,0-1,-3 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2675 1027,'-6'13,"3"-4,0-1,1 1,0 0,1 0,-1 0,1-1,0-2,0 1,0 0,0-2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2758 998,'-11'16,"2"-1,-2 4,-1 1,1-2,2-2,2-1,2-3,0-3,2-1,2-4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2780 1020,'-8'20,"-2"-6,-1 2,0 2,1-1,1-1,2-2,0-2,3-2,-1-3,3-1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2857 981,'-12'17,"2"-3,-3 4,-1 3,0 0,1 0,2 1,2-2,4-3,3-2,4-4,3-4,2-4,2-4,2-4,-2-2,0-2,-1 0,-2-1,-3 2,-2 0,-3 2,-4 2,-7 6,-5 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2179 1267,'18'0,"-5"1,2 0,0 0,-1 1,-1 2,-2 2,-1-2,-1 1,-1 1,1 1,0 1,0 3,-1 2,-1 0,0 2,-1-1,-1 1,-2 1,1 2,0 1,-1 1,-1 1,-1 0,-2 0,-1 1,-2-2,-2 0,0 0,-2-1,0-1,-1-1,-1-1,-1-1,-2-1,0-2,-1-3,0-1,-3-2,-2-3,1-4,0-1,-1-3,1-3,1-2,1 0,3-3,0-2,2-2,1-4,2-1,1-1,2-2,2 1,2 1,1 2,2 1,-1 1,2-1,2 0,5-1,2-2,2 0,2-1,0-1,2 0,2-1,4 6,0 11,0 12,-2 10,-2 5,-6 5,-6 1,-4 1,-8-1,-6-2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1994 846,'1'17,"-3"-9,0 0,0-1,1 1,0 0,0 1,0-1,1 0,0-2,0-2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898 1528,'-2'13,"1"-4,0 1,-1-1,0 0,1-1,-1 0,2-1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1945 944,'15'-3,"-6"1,-1 1,1 1,0 0,-1 1,-1-1,0 1,-1-1,-2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1976 956,'15'-1,"-7"1,-1 0,-1-1,-2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1979 966,'13'2,"-3"-1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1446 519,'-7'12,"4"-5,0-2,-3 2,1-2,0-1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1443 514,'10'10,"-6"-5,0 1,0 0,-1-3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1497 497,'19'-2,"-11"2,-2-1,-1 1,0 0,-2 1,-1 5,-1-1,-2 2,-1 1,-1 2,0-1,0-1,1-1,0 0,1-1,0 0,0 0,1-2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1507 587,'13'1,"-2"-2,3 1,1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91 640,'-7'10,"4"-3,0 0,1 1,-2 0,1 1,1 0,2 0,1 0,1-2,1 0,1-2,-1 1,1-1,0 0,0 0,-1-1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127 702,'18'-2,"-9"0,2 2,0-1,1-1,-2 1,-2 0,-1 1,-2 1,0 0,-1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156 726,'-6'17,"1"-10,1 0,0-1,1 0,2-1,2-2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1564,'-8'12,"5"-4,-1 2,1 0,-1 1,-1-1,2-1,1-1,3-2,1-1,2-1,0-2,2-3,0-2,1-1,1-1,1-2,0-1,0-2,1 0,-1-1,-2 1,-1 0,-2 2,-1 0,-1 1,0 1,-1 0,-1 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190 738,'-9'14,"6"-6,2-1,2-2,3-1,2-4,1-2,0-2,-2 0,-1-3,-4 0,-2 0,-2 1,-1 2,0 2,0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189 641,'-2'13,"1"-4,0 1,0-1,1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253 702,'12'2,"-4"-2,-1 0,2 0,-1-1,0 0,-1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294 681,'-2'17,"0"-7,1 0,1-2,-1-1,2-3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341 692,'13'-3,"-6"2,2 1,0 0,-1 0,1 0,0 0,-1 1,-1-2,0 1,0 0,0 0,1 0,0-1,-2 0,-1 1,-2-1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349 724,'17'-7,"-10"6,-1 1,-2 3,-3 1,-4 2,-3-1,-2 1,-1-1,0 0,1 0,2-1,2 0,4-1,4-2,3-2,1-1,3 1,1-1,0 1,-2 0,-2 0,-2-1,-1 0,0-1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433 719,'-15'11,"9"-5,0-1,3 1,4-1,4-1,3-1,0-2,2-1,-2-1,-1 1,0-2,-3 0,0 0,-3-1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436 729,'2'12,"-3"-5,1 0,-1 0,1-1,-1 0,0-1,-3-3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425 632,'-2'14,"1"-7,0 1,0 1,1-2,-1-1,0 0,0-2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508 646,'8'9,"-4"-2,-2 1,-1-1,-2-1,-1 1,-1-1,0 0,-1 0,-2 0,1 0,0-1,1-1,-1-1,1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1076 1652,'-5'12,"2"-2,-1 2,0 1,0 0,2-1,-1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547 644,'-6'17,"4"-10,1 1,0-1,0-1,1 1,0 0,0 2,1-1,1-3,1-3,1-3,2-3,-1-2,-1-1,1 0,-1 1,0-1,-2-1,0 1,0 0,0-1,0 1,-1 1,0 0,0 2,0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606 704,'-14'3,"6"1,0 2,1 0,4-1,2 0,4-2,5-3,3-1,3-1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690 674,'2'0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629 675,'13'-2,"-5"1,0 1,-1 0,0 0,1-1,0 1,1 0,-2 0,-2 0,-2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762 676,'14'-3,"-5"2,4 0,0 0,0 0,-2-1,-1 1,-3 0,-1 2,-3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788 692,'-12'14,"5"-8,-1 3,-1 0,2-1,1 0,2-1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786 728,'-5'16,"5"-11,2 0,2-3,2-2,1-2,-2-1,-1-1,-1-2,-2-1,-3 0,-2 1,-2 2,-1 1,2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819 580,'-4'12,"1"-4,-1 1,2-1,-1 0,2 0,1-1,1 0,1-1,2-1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894 607,'-4'13,"1"-3,1 0,0 0,1-1,0-1,2 1,0-1,2-2,1-2,1-2,-1-4,0-3,1-2,-1-1,0 0,-2-1,-1 1,0 0,-1 1,1 1,-1 0,0 0,0 1,-1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949 678,'-13'-5,"8"10,2 2,0 1,0 0,2-1,1-2,6-3,0-4,-1-3,1-2,0 0,-3-1,-1 2,-1 2,-4 10,0 1,0 0,0 0,1-2,1-1,5-1,1-4,1-1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1130 1647,'20'-1,"-7"1,2 1,1 1,-1 0,1 0,-4 1,-2 0,-3-2,-4-2,-3-2,-1-3,-3-1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654,'2'0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965 650,'17'3,"-10"-2,0-1,0 0,-1 0,1 0,0 0,0 0,-3 0,-1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1067 656,'20'2,"-9"-3,-1 0,-1 1,-1 0,-2 0,0 1,-1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1067 690,'15'-1,"-8"0,-1 2,-1 0,-4 2,-3 1,-2 1,-2-1,0 1,-1-1,1 1,0 0,1-1,1 1,3-2,6-1,3-4,1-1,0 0,0 1,-2 1,-2-2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688,'-12'11,"8"-5,2 0,1 1,2-2,4-2,1-2,1-2,0-1,-1-1,-1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700,'-1'15,"0"-8,0 1,1-1,0-1,0-1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1109 592,'-1'12,"0"-4,1 1,1 1,1-2,1 0,0-5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1174 604,'-2'14,"0"-7,0 1,0 1,1-1,0 0,1-1,1-1,1 0,0-1,2-4,0-4,0-3,0 0,0-2,0 1,-2-1,-1 0,-1 1,1 0,-2 1,1-1,-1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1204 642,'1'15,"-2"-5,-1 0,1 0,-1 1,0-3,1-2,0-2,2-9,0-1,1 0,1-1,0 1,0 2,1 1,1 1,0 3,0 1,-1 2,-2 0,-1 1,-2 0,-1 0,-2-1,0-1,-1 0,-1-2,2-1,0-1,1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1245 645,'17'-1,"-10"0,-1 0,-1 1,-2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1213 1596,'-3'17,"2"-8,-1-1,0 1,-1 0,0-1,-1 0,1 1,0 0,0 1,1-1,1 1,0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1240 667,'16'2,"-11"-2,1 0,-2-1,0 2,0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1297 611,'14'-6,"-7"5,0 1,-1-2,-2 1,-4 5,-2 2,0 1,0 0,-1 1,1 1,-1 0,1-1,1 0,0 1,0 0,-1 0,1 0,0-2,-1 0,1-1,0-2,0-1,1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1280 738,'25'-4,"-6"3,4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60 930,'18'1,"-11"-2,1 0,-2 0,0 0,-1 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162 934,'12'-2,"-4"0,1 1,-1-1,0 2,0 0,-1-1,-1 1,1 0,-1-1,1 0,-1 1,0 0,0-1,-2 1,-1-1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180 965,'-11'16,"4"-6,-1-1,2 2,1-1,0-1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222 980,'-7'15,"4"-8,1 1,2-2,1-1,2-2,0-2,0-3,1-1,0-2,-1-1,-2 0,0 0,-1 1,-1 1,-3 1,-2 2,1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228 884,'-3'18,"2"-10,2 0,0-1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294 883,'1'19,"-1"-10,-1-1,2 0,-1-1,1 0,1 0,1-1,0-1,0-4,1-5,-1-2,1-2,0-1,0 1,-1-1,-1 1,0 2,-1-1,-1 2,0-1,0 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368 928,'-15'8,"10"-2,0 0,2 1,1 0,2-1,2-1,4-1,2-4,3-2,1-1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1355 1564,'-9'8,"3"-3,-1 1,0 2,-1 0,0 2,2 1,0 0,1-1,1 0,1 0,0 0,1-1,0 1,1-1,2-2,1 0,-1 0,2-2,1 0,-1 0,2-1,0-1,0-4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400 908,'18'1,"-7"-2,2 1,-2 0,-4-1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433 871,'1'17,"-1"-9,-1 2,0 0,0 1,0-1,0-2,0-3,0-1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498 860,'-5'17,"2"-7,-1 0,0 0,1-1,1 0,1 0,1-1,2 1,1-1,1-2,1-3,0-1,1-2,-2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516 907,'17'0,"-10"-1,1 1,0-1,0 0,1-1,-1 0,0 0,-1 0,0 2,-1-1,-3 1,0 2,-3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536 924,'-7'14,"2"-8,1 0,2-1,0 0,1-1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562 933,'-5'11,"3"-5,1 0,0 0,3-2,2-3,2-2,0-1,0-3,-1-1,-1 0,-3-1,-4 0,-3 2,-1 1,-1 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560 847,'-1'16,"-1"-7,1 0,0-1,0 0,0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628 896,'18'1,"-10"-2,1 0,-3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648 872,'1'16,"-1"-6,-2 0,1-2,-1-1,0-1,0 0,0-2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685 890,'14'0,"-7"0,1-1,0 1,1 0,0-1,-3 1,-2-1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1360 1659,'17'0,"-3"1,2 0,1 1,0-2,-1 2,0 1,-1-1,-3 0,-4 0,-1-1,-4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691 911,'-3'18,"1"-11,0 0,0-1,0-2,-1-1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723 907,'-8'11,"4"-5,2 1,3-2,3-1,1-1,-1 0,-2 1,-2 0,-3 0,-3-2,-1-2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720 923,'20'-3,"-11"3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718 843,'-1'12,"-1"-1,2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766 883,'17'-4,"-8"4,-1 0,-1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790 878,'-2'18,"1"-12,0 0,0-1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785 855,'-3'13,"3"-8,0 0,0 0,0 0,0-1,0 0,0 0,-1 0,1-1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829 883,'17'0,"-10"0,1-1,1-1,-1 1,0 1,-2-1,-1 2,-1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819 904,'15'-7,"-7"7,-2 3,-3 0,-6 1,-2 1,-2 0,1-1,4 0,3 0,2-1,-1 1,-4 1,-3 0,-2 0,-2-1,2-1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860 913,'-6'18,"6"-11,2-2,3-3,1-3,-1-3,-1-1,-2-1,-2 0,-2 0,-2 1,-2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1412 1683,'-10'8,"4"-2,3 1,3 0,4 0,2-2,0-1,0 1,-3 0,-3 0,-3 0,-3-1,-1-2,-1-2,1-1,0-2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872 818,'-4'17,"2"-10,1 0,0 0,1 0,-1-2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912 842,'6'11,"-3"-2,0 1,-2 2,-2-2,-2-1,-3-1,-1-2,1-1,2-3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960 824,'-2'12,"0"-5,1-1,-1 1,1 0,1 0,0 0,1 0,0 1,0-1,2-2,0-2,1-3,0-3,-1-1,1-2,0-1,0 0,0 0,-2-2,0 1,0 0,-1 1,0 1,0 1,-1 0,0 1,-2 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1022 905,'1'-14,"-3"10,-1 1,0 2,-1 2,-1 2,0 1,2 2,0 0,1-1,1 1,0-1,2-1,0-1,3-4,1-2,1-2,-1-1,-1-1,0 1,-3 3,-3 6,-1 3,0 0,2 0,1-1,3-2,3-5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1031 853,'12'1,"-3"-1,0 1,-1-2,-2 1,-2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828,'16'-5,"-8"4,0 1,0-1,-1 1,-1 0,1-2,-1 2,0 0,0 0,-1 0,0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852,'-5'12,"3"-7,0 2,1-1,0 0,0-1,-1 0,0 1,0-2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1170 842,'-8'10,"5"-4,2-1,2 0,2-2,1-1,-1-1,-4 2,-4-2,-2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1180 853,'18'-1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1166 780,'4'20,"-5"-11,0-1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2010 1003,'21'-3,"-7"5,1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1409 1693,'20'-1,"-7"1,-1 1,-2 0,-2 1,-2-1,-3-3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1240 788,'-1'12,"0"-5,0 2,0-1,1 1,1-3,0-1,1 0,1-2,1-2,1-3,1-1,-2-2,0-1,-1 1,-1 0,0 0,-2-1,1-1,-1-1,0 1,-1 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1284 827,'-1'15,"1"-8,0 0,0 0,1-1,-1-2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1294 853,'16'6,"-12"-4,-1 0,-1 1,-2 0,-5 1,-1-4,-1 1,-1 0,1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1365 869,'16'2,"-7"-1,0-1,-2 0,-3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1358 889,'18'6,"-10"-6,0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1429 897,'14'0,"-6"0,-1 1,-1 1,-1-1,-2-2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1500 908,'19'2,"-11"0,1-1,0 0,0 0,0 0,0 2,-1-1,1 0,-1-1,-2 0,1 0,0-1,-2 1,-1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1523 926,'-7'12,"3"-5,0 0,1 0,0 0,1-1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1557 943,'-9'9,"7"-4,1-1,4 1,2-1,0-1,-1 0,-2 0,-6-2,-1-1,-2-1,0 0,-1-2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1558 949,'16'0,"-9"1,0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1465 1568,'-10'18,"5"-8,1 2,1-1,0 0,1 0,2-2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1527 863,'14'5,"-7"-3,0 0,-2 0,-2 0,-4 1,-3 1,-2 0,0-1,-1-1,3 0,9 0,0-2,-2 2,-5 3,-3-2,-1-2,2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1592 882,'-8'14,"6"-8,1-1,1-1,2-1,1-1,3-2,1-1,0-2,-1 0,-1-2,-3 0,-1 0,-4 2,-3 0,0 2,-1 0,-1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 1194,'17'-6,"-11"5,-1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 1188,'15'-1,"-7"1,1-1,-1 0,1 0,-1 1,0 0,-3-1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 1205,'14'-1,"-7"1,-3 2,-4 3,-4-1,-2 2,-2 1,-1-1,2 1,2 0,3-3,12-2,0-3,1 0,0-2,-2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 1219,'-14'10,"8"-4,2 0,2 0,3-3,4-1,2-3,0-1,0 0,0 1,-1 0,-2-1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 1224,'0'16,"-1"-8,0 0,0-1,0 0,0-1,0-3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 1125,'0'19,"0"-9,0-1,0 0,0-1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 1143,'-2'18,"0"-8,0 0,1 0,0-1,2 0,1-3,0-2,1-1,1-4,1-3,-1-2,1-2,0-1,0-1,0-1,-3 2,0 1,-1 1,-1 1,-1 1,1 1,3 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 1205,'-15'1,"9"4,1 0,1 0,2 2,3-1,2-1,1-1,2-3,-1-1,-1-1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1526 1667,'15'-1,"-3"2,1 1,-2 0,-1 1,-3-1,-1 0,-2-1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256 1185,'14'-3,"-7"2,1 1,-1 0,0 0,-1 0,-3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343 1184,'17'0,"-10"0,1-1,-1 0,1 0,1 0,-1 0,0 0,-3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341 1201,'-6'16,"4"-9,-1 1,0 0,1 0,0-1,0-1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382 1210,'-10'13,"6"-7,1-1,2 0,1 0,4 0,1-1,-1-1,0 0,-2 2,-6-5,-2-1,-2 0,0-1,1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371 1222,'16'-3,"-6"3,-2 0,-1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375 1125,'-2'16,"2"-7,-1-1,0 0,0-1,1-1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447 1119,'-3'16,"2"-9,0 0,0 0,0-1,1 2,1 0,1 0,0-2,-1-3,3-4,-1-3,1-1,-1-1,1-2,0-1,0 0,0-1,-2 1,0 3,-1 1,-1 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502 1181,'-2'-15,"-1"11,0 3,0 3,0 1,-1 2,1 1,1 1,0 1,-1 0,1-1,3-1,1-3,2-3,0-2,2-2,-1-2,-1-1,0 0,-1 1,-1 0,0 1,-1 1,0 7,-1 1,-2 2,0 1,0 0,1-2,2 0,2-1,0-1,2-3,-1-2,0-1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 1383,'13'2,"-3"-2,-1 0,-1-1,-1 0,-3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 1357,'-2'16,"2"-7,-2-1,0-1,1 1,-1-2,1 0,-1-1,1 0,1-2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1576 1647,'-12'16,"8"-7,0 1,1 0,1-1,0-1,2-1,-1-2,1-1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 1338,'-6'17,"2"-6,0 0,0 0,1 0,1-2,2-1,1-2,1 0,1-1,3-1,-1-1,1-2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 1381,'14'-4,"-5"2,1 1,1 0,1 1,-1 0,-2-1,-1 0,-1 0,-2 1,1 1,-2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 1393,'17'-1,"-11"1,-2 2,-3 1,-6 3,-3 1,-2-1,1 0,1 0,2-1,3-1,3-1,7-3,2 0,0-1,0 0,-2-1,0 0,0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 1392,'-8'10,"1"-4,2 1,1-1,2 0,4-2,4-1,2-2,3-1,0-2,-2-1,-3 1,-4-2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 1405,'-5'17,"3"-9,1-1,-1 1,2-2,-1-1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 1315,'-2'14,"0"-6,1 3,1-1,0-1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 1366,'17'-1,"-9"1,1 0,-2 0,-1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 1340,'1'12,"-1"-5,-2 0,0 0,0 1,-2 0,1-1,1 0,0-2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300 1362,'19'-2,"-10"1,1 1,-1 0,-1 0,-1 1,-2-1,-1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312 1376,'-6'18,"4"-11,1 1,-1-1,0-1,-1 0,1 0,-1-1,1 1,0-1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1629 1677,'16'-2,"-7"3,2 2,1-1,2 1,-1-1,1 1,-1-1,-1 0,-1 0,-1 0,-2 0,-1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330 1395,'-9'11,"7"-6,2 0,2-1,2 0,0-1,0-1,0 1,0 0,-4 0,-3-1,-1-1,-2-1,0-1,0-1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325 1403,'14'-6,"-7"6,0 0,-1-1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1310,'1'18,"0"-9,-2-1,1-2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383 1359,'16'-1,"-9"1,0 0,0 0,-1 0,-1 0,0 0,-2-1,0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419 1328,'1'18,"-1"-8,0 1,-1-1,1 0,-2 1,0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466 1360,'13'-4,"-6"3,1 0,0 0,1-1,1 1,-2 0,-2 1,-2 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513 1365,'-10'7,"5"-3,-1 0,0 2,0 0,1 1,0 0,2 0,2 0,3-1,3-1,1-4,2-2,-1-3,-2-1,-3 0,-5 0,-2 1,-1 1,0 0,2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501 1318,'-1'14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501 1283,'-2'12,"1"-7,1-1,0 0,-1 0,1 1,-1 0,1-1,-1 1,1-1,-1 0,1-1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1307,'10'8,"-6"-2,-1 1,-1 1,-1 0,-1 0,-1-1,0 0,0 0,-1 0,0 2,-2 0,0-2,0-1,0 0,0-2,1 1,0-3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1662 1711,'13'1,"-4"0,0 1,1 0,-1 0,-2-1,-1 0,0 0,-3 0,-2 6,-3-2,-3 1,0 0,-1 0,0 1,0 0,0 0,-1 1,1 1,-1-2,2 0,0 1,1-2,1 1,0-2,2-1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590 1309,'-1'14,"0"-6,0 0,0 0,1-1,1-1,0 0,-1-1,1 0,1-2,3-3,-2-4,0-1,0 0,0 0,-1 0,0 0,0-1,0-1,-1 0,0 1,0 0,-2 1,1 0,0 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627 1343,'-1'15,"1"-9,0 1,0 0,-1-1,0 2,-1 1,0-2,1 0,0-1,0-1,1-12,2 1,1 0,-1 1,1 1,-1 1,1 1,1 2,0 2,-1 1,-1 1,0 1,-1-1,-1 1,-2-1,-1-1,-2 1,0-2,0 0,2-2,-1-1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 1550,'18'-2,"-12"1,0 0,1 0,-1 0,-1 0,0 1,-1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 1585,'15'-1,"-10"1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 1584,'14'-1,"-8"1,0 0,-1 0,-1 0,-1 0,2 0,-1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198 1568,'18'-2,"-10"3,1-1,0 1,0-1,-1 0,1 0,0 0,0 1,0-1,0 1,0 0,0 0,-1 0,-1-1,-1 0,1-1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1601,'-4'15,"2"-7,0-1,-1 1,-1-1,1 0,1 0,-1 0,1 0,0 0,-1-1,0-1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293 1603,'-8'9,"2"-3,1 0,1-1,3-1,2-1,3-1,1 0,1 0,-1 1,-2-1,-2 2,0 0,-1-1,-6 2,0-4,0 0,0 0,0-1,0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290 1619,'13'-3,"-6"2,1 1,-2 0,-2 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 1489,'13'-2,"-6"2,0 1,0 0,-2 1,-3 1,-3 0,-3 1,-1-1,-1-1,2-1,9 2,1-2,0 0,-2 1,-3 1,-1 0,-3 0,-2 0,-2 0,1-1,0 0,1 0,0-1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1739 1582,'-6'10,"1"-4,0 2,0 0,0 0,1-1,1 0,1-1,0-1,0 0,2-2,1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1496,'-8'11,"3"-6,1 0,0 0,3 1,2-1,3-2,2-1,1-3,1-1,-1-3,-1-1,-2-1,-3 0,-3 1,-1 1,-2 2,-2 1,-5 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1717 949,'-3'12,"1"-8,-2 0,0 0,0 0,-1 0,0-1,0 0,-1-1,0 1,1-1,-1-1,0 1,-2-1,1 0,-1 1,0-1,1-1,0 1,1-1,-1 0,1 0,-1 1,0-1,0 0,0-1,-1 0,0 0,-1-1,0 1,0-1,1 0,1-1,2 0,-1 0,-1 1,-1-2,1 0,0 0,1 0,1 0,-1 1,0-1,2 1,-1-1,2 0,-2 1,0-1,-1 0,-2 0,0 0,1 1,1 0,0 0,1 0,-1 1,0 0,-1 0,1 0,-1 1,1 0,0-1,0 0,-1 0,1-1,1 2,0 0,-1 0,-1 0,0-1,0 0,-1 0,1 1,1 0,0-1,1 0,0 0,1 1,-1 1,-2 0,1 1,-1 0,-1-1,0 0,0 1,1 1,0 0,0 1,1-1,-1 0,2 0,-2-1,0 1,0 0,0 1,0 1,-1-1,0-1,0 1,0 0,1 0,-1 0,0 0,1-1,-2 1,1 1,-1 0,1 2,-2-2,0 1,1-1,-1 1,0 0,2 0,-1-1,-1 1,0 1,0 0,0-1,0-1,0 3,-1-1,0 1,-2 1,1 0,1-1,0 1,1-1,0 0,0-1,2 1,0 1,0-1,1 1,1 0,0 0,2 0,-2 0,0-1,0 1,0 0,0 2,0 0,1-1,1-1,0 2,1-1,0 0,1-1,0 0,1 1,1-1,-2 0,2 0,-1 0,1 0,-1 1,0 0,-1 1,1 0,1 1,-1-1,1 1,-2 0,1 2,-1 1,0-1,1 0,-1 0,0 2,-3 0,1 1,0 0,-1 1,0 0,0 0,1 1,-1 0,0 2,0 1,-1 1,-2 0,2 2,-3 0,1 2,0 1,1 3,0 3,2 2,0 3,1 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109 842,'19'0,"-11"1,0 0,0 1,-1-1,1-2,1-1,2-2,0 0,1-1,-1 0,1 1,0 1,-2 0,1 0,-1 1,1 1,0 1,0 0,-1 2,0 0,-1 0,0 0,0 0,1 0,-1 1,1 0,1-1,-1-1,2 0,0 0,0-1,1-1,-1-1,2 1,-1-1,1 1,1-1,0 1,0-1,-2 1,1 0,0 0,-2 1,-1 1,-1 1,0-1,0 1,0-1,1 0,1 1,0-1,2 0,2-1,-1-2,1 0,1 0,-1-1,1 1,-1 2,-1 0,-1 0,-1 0,0 1,0 0,0-1,-2 1,0-2,1-1,0 1,-1-1,1 1,1-1,-1-1,1 0,-3 0,1 1,-1-1,0 2,0 0,0-1,-1 0,1-1,0 1,0-1,0 1,0 0,0 1,-2 0,1 0,0 0,0-1,-1 0,0 0,0 1,1 0,1 0,0 0,-1 1,1-1,-1 1,0 0,1 0,0 0,-1 0,2 0,-2 0,2-1,-1 0,1 0,-2 1,1 0,-1 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39 926,'-13'10,"9"-6,0 1,0-1,1 1,-1 0,2-1,1 1,2 1,1 0,1 0,0 0,1-1,1 1,0 0,-1-1,-1 0,-1 1,-1 1,0 0,-1 0,0 0,-1 0,1 0,-2 0,0 1,-1-1,1-1,-1 1,0-1,2 0,-1 1,2-1,0 0,1-1,0 0,0 0,0-1,0 0,-1-1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2112 504,'16'-4,"-9"2,-2 0,0 0,-1 0,0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2124 477,'-1'17,"1"-11,0 0,1 0,-1 1,0-1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2261 493,'24'-2,"-10"3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1960 484,'2'0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1933 464,'5'13,"-3"-6,-1 0,-2 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1893 499,'18'-2,"-5"1,2 0,3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1806 1628,'12'13,"-8"-6,-1 1,-2 0,-1 0,-1 2,-1 0,-1-1,0 0,-1 0,0-1,-2 0,0 0,-1 0,0-1,0-1,2-1,0 0,1-2,1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1948 487,'-3'12,"4"-8,-1 0,0-1,-1 1,1 0,0 1,-1-2,2 1,1 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2186 269,'15'-7,"-6"9,2-1,2 1,-1-1,0 0,1-1,-1 0,0 1,2-1,0 0,-1 0,1-1,-1 1,0 0,-1 0,0 0,0-1,1 1,0 1,0-1,-1 0,-3 0,-1 0,-3-1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2439 236,'12'4,"-5"-3,0 0,-1 0,0 1,-1 0,0 1,1-1,-1 1,0-1,1 0,-1 1,-1 0,-3 0,-4-1,-8 0,-9 0,-8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1189 326,'17'-3,"-10"2,1 1,1 0,0 0,1-1,0 1,2 0,1 0,0 0,0 0,0 1,2 0,-1-1,1 0,0 1,1 1,2-1,0 0,1-1,-1 0,1 0,-1 0,-1 0,0 1,0 0,-1-1,0 1,-1-1,-2 1,-1-1,-1 0,-2 1,0-1,-1 0,0 0,-2 1,-3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351,'19'1,"-7"-1,3 0,4-1,3 0,3 0,3 1,2 0,3 1,2 0,5 1,6 2,5 4,3 6,1 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2391 469,'-12'7,"7"-2,1 1,2 0,2 1,3-2,2-2,2-1,2-1,-1-2,1-2,0-2,-2-2,-3-1,-2 0,-4 1,-1 1,-2 0,-2 3,0 0,-3 2,0 2,1 2,0 1,0 3,1 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2418 1028,'-15'-9,"5"10,2 2,0 2,1 0,2 1,0 2,2 1,3-1,3-1,2 0,3-1,0-3,1-1,0-2,-1-2,0-3,-1 0,0 0,0-1,-2-1,-3 1,0-1,-3 1,-3-1,-5 2,-6 0,-7 3,-4 3,-4 4,-1 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2196 745,'21'1,"-12"-1,0 0,-1-1,-1 0,0 1,0-1,-2 1,-2-1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2242 723,'2'13,"-2"-4,1 2,-1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2205 956,'22'3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1873 1641,'-8'16,"3"-8,1 1,0 1,-1 0,1 0,0-1,0-1,1 1,1 0,2-1,2-1,1-2,2-4,2-2,-1-4,2 0,-1-2,1-2,0 1,-1 0,1 1,-1-2,-1 0,-1 0,0 1,-2 1,0 1,0 0,-2 2,1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1701 680,'2'0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1684 962,'18'0,"-8"0,-1 0,-1 0,-1 1,0 0,0-1,0 2,-1-1,0-1,0 1,-1-1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1737 947,'-1'12,"0"-4,0 2,1 0,1 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1708 772,'13'-3,"7"2,6 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2174 1021,'3'11,"-1"-4,-1 1,0 0,-1 1,0-1,0 0,0 0,0 0,0 1,0-3,2-1,-1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2235 1120,'-22'4,"10"-3,-2 1,-1 1,0 0,0 0,1 1,1-1,2 0,1-1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2216 1158,'-14'-5,"-1"1,-2 2,0 1,2 1,2 2,4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2186 1164,'-24'-5,"-3"-1,-10 1,-5 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1394,'-8'19,"5"-7,0 3,0 1,3 1,2 0,2-1,0-3,1-3,1-2,0-3,0-2,1-2,-1-3,-1-4,1 0,-1-4,1-1,1-2,0 0,1-1,0 0,-1 0,-1 1,-2 0,0 3,-2 1,-1 1,-2 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897 1506,'-12'11,"5"-4,1 1,1 0,3 0,1-2,2 0,3-2,1-3,3-2,0-2,-1-1,0-1,-2-1,-1-1,-1 0,-2 0,-3 0,-1 0,-3 3,1 1,1 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1890 1741,'16'1,"-9"0,-2 2,0 0,-2 2,-2-1,-2 0,-1 1,-2-1,-1 0,-2-1,-1-1,0 1,1-1,1 1,3 0,5 0,3-2,3-1,0 0,0 0,0 0,0 0,-1 0,0 1,-2-2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958 1477,'21'-1,"-9"2,0 1,-1 1,-2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941 1531,'14'-1,"-3"1,2 0,1 0,-1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1033 1524,'13'-2,"-5"1,2-1,2 0,1 1,3-1,0 2,2 0,1 1,0 0,1 1,2-1,3 1,1 0,-1-1,-1 0,0 0,1 0,0 1,3 1,0 0,0 1,-1 0,-4-1,-4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998 1633,'16'-6,"-6"3,0 1,1 1,0-1,1 1,1 2,-1-1,2 0,-1 1,0-1,0 1,-2 0,-1 0,-1 0,-4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1081 1666,'-8'15,"3"-4,0-1,0 0,2-2,-1 1,1-1,1-2,-1 0,2-1,0-1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1089 1657,'14'-4,"-6"2,-1 1,-1 2,0 0,-2 2,-1 2,-1 0,-4 2,-3-1,-4-1,0-1,-1 0,1-2,0-1,2 0,1 0,2-1,6 5,4-1,0 1,0 0,0 2,0-1,-2 1,-1 0,0-1,-1 1,0 0,0-1,0-1,0-1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1746,'-2'12,"0"-4,0 1,0 1,0-1,-1 0,1-1,0 0,0-1,1-2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1124 1543,'-9'16,"6"-8,1-1,0 1,1-1,1 1,0-1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1182 1622,'17'-2,"-5"2,0 0,-1 1,-2 0,1 1,-2 0,-2 0,0-1,-2-1,-2-3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1246 1602,'-3'14,"2"-6,-1 3,0 0,1 0,-1-1,1-1,0-1,0-1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1673 221,'-3'12,"1"-5,0-1,1 1,1 0,0-1,2 0,0 0,1-1,1 1,1-1,2-1,0-3,1-2,-1-3,-1-3,1-1,-2-1,-1-1,0-2,-2 2,0 0,-2 3,1 0,-1 1,1 0,0 1,-1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1998 1702,'13'-5,"-5"4,0 2,0 0,0 1,1-1,-2 1,1 0,-1 0,-2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1327 1640,'17'-4,"-6"3,3 2,1 1,0 1,0 1,-3 1,-1-1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1363 1700,'-5'11,"2"-3,0 1,-1 1,-1 0,0 0,2 1,0 0,1-2,0 0,-1-2,1-1,0-1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1360 1687,'13'-10,"-6"8,1 2,1 2,0 2,-1 1,-2-1,-1 1,-2 0,-3-1,-4 1,-3-2,-2 0,0-1,-1-1,1 0,1-1,2 0,0-1,2 0,3 4,4 1,0 1,0 1,0 2,-1 1,-1 0,0 1,0 0,0-1,0-1,1-3,-1-1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1396 1774,'18'3,"-13"2,0-1,-2 1,-2 0,-4 0,-1-1,-2 1,-1-1,-1 0,0 0,1 1,2 0,1 0,3 0,3 0,3-1,2-1,3 0,1 0,1 1,-1-1,-1-3,-3-4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1387 1566,'-3'12,"1"-4,0 2,0 0,1 0,0-2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1054 1377,'15'-2,"-6"0,2 0,1 0,0 1,0 0,1 0,0 1,0-1,0 1,-1 1,-1-1,0 1,-2 0,-1 0,-1 1,-3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1136 1390,'-11'14,"6"-6,1 1,-1 0,1 0,1-1,0 0,0-1,1 0,0-1,1-2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1130 1389,'12'-7,"-5"7,0 2,0 2,-2 1,-3 1,-2 1,-4-1,-3-1,-2-2,0-1,1 0,2-1,1 1,1 0,3 1,3 0,1 2,0 2,2 0,1 1,-1-1,-1-1,0-1,0-2,1-2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1190 1451,'-5'16,"3"-7,1-1,0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1058 1291,'22'-4,"-12"4,-1 0,-1 0,-2-1,0 1,-3 1,-5 4,-4-3,-1 2,-2 0,-1 0,0 1,2 0,0 0,1 0,2 0,2 0,2-1,4-1,3-3,2 0,1-1,0-1,-1 0,-1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1979 1746,'15'3,"-9"-2,1-1,0 1,0 0,0 0,-1 0,-1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1071 1324,'15'-1,"-7"2,1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1323,'-4'17,"3"-10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1257 1374,'16'1,"-7"0,1 1,-2 1,-1-1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1285 1354,'-1'18,"0"-11,-1 1,1 1,-1 0,1-1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1349 1380,'15'-1,"-4"1,5 1,1 0,0 0,-1 1,-3 1,-3 0,-4-1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1413 1411,'-7'10,"2"-3,0 2,0 2,1-1,0 2,0-1,1 0,0-1,1-3,-1-1,2-1,1-1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1401 1405,'15'-1,"-7"1,1 2,-3 2,0 0,-3 2,-1 0,-3 0,-2 0,-2-1,-2-1,-1-2,-2-2,1 0,0 0,3 0,3 1,4 3,2 2,0 1,1 0,-1 0,-2 0,1-1,-2 0,1-1,1-1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1421 1483,'18'-6,"-11"5,0 3,-2 2,-1-1,-3 1,-2 0,-3 1,-3 0,0-2,2 0,3 0,6-1,4 0,3-1,0 0,-1 1,-2-1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1349 1278,'16'-3,"-7"3,0 0,1 1,-1 1,-1 1,-3 1,-5 0,-5 2,-5-1,-1 0,0 0,1 1,1-1,3 0,1-1,1 1,2 0,5-1,4-1,2-1,1-1,0-1,-1 0,-2 0,-1-1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1365 1319,'19'-4,"-10"4,0 1,-1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2103 1664,'10'-8,"-1"7,1 1,0 3,0 2,-1 0,-2-1,-2 1,-2 0,-4 0,-5 1,-2 0,-1-2,1-2,0 0,3 0,2 1,4 3,4 1,3 1,0 0,-1 0,-3 0,-4-1,-4-1,-4-1,-3-2,-3 0,0-1,1 0,2-1,3-1,4-1,6-4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1419 1325,'13'4,"-7"-2,-2 2,-1 1,-4-1,-3 0,-1 0,0-1,2-1,9 2,5-2,4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1575 1505,'13'-4,"-5"5,1 1,0-1,-1 1,0 1,-1 1,-1-1,-1 0,-1 0,0-2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1541 1575,'13'0,"-1"1,2 0,3 0,0 1,-2 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1245 1674,'-5'-19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1743 1566,'-14'4,"5"-1,1 0,1-1,1 2,5 3,3 3,3 3,1-1,-1-2,-2-1,-3-3,-3-3,-4-1,-2-2,0-1,-1 0,1-1,2 0,0-1,0-1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1697 1510,'11'5,"-4"-1,0 1,-1 1,0 0,-2 0,-1 0,-1-1,0 0,-1 0,-1 0,-2 0,-1-1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1794 1596,'-6'11,"1"-3,-1 2,1 0,2-1,3-2,3-2,3-2,2-2,-1-2,1-2,-2-2,-1 0,-1-2,-1 1,-1-1,-2 0,-1 0,-1 0,-1 0,1 0,-2 2,0 1,-1 0,1 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1851 1575,'1'15,"-2"-7,1 1,-2-1,1 0,-1 1,0-1,2 0,1 0,1 0,0 0,0 0,1-1,0 0,2-1,0-2,0-3,2-1,0-3,1-2,1-2,1-3,-2-1,-1-3,-2-4,-4-4,-3-6,-7-7,-6-5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2056 1343,'7'14,"-8"-4,0 1,-1 1,-1 0,1 0,-1-1,-1 1,0 0,1-1,0 2,1-2,-1-1,1-2,0-1,0-3,0-1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2045 1326,'19'-3,"-9"4,4 2,-1 3,0 0,-5-1,-2 0,-3 1,-3 0,-2 1,-2-1,-1 0,-1 0,-2-1,0 1,-1-2,-1-2,1 0,1-1,1 0,2-1,10 7,3-1,0 0,-1 2,-1 0,-1 0,-1 1,-1 0,-1-2,2-2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2319 1668,'-15'1,"3"1,-2 1,0 1,0 3,0 2,1 0,2 1,3 1,2 1,1 1,4-2,2 0,3-3,3-1,2-2,2-2,2-1,-1-2,-2-1,-1-2,-2-2,-2-1,-2 0,-1-1,-2-1,-3 1,-3 0,-1 0,-2 1,-4 0,0 3,1 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2134 1470,'-11'7,"4"-1,1 0,0 2,1 0,3-1,1 0,3-2,2 0,2-1,3-3,1-3,-1-2,-2-3,-1-1,-3 1,-3 0,-2 1,-3 1,1 2,-2 1,2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2173 1429,'19'-1,"-9"3,2-1,0 0,-1 1,-3-1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2177 1456,'16'12,"-5"-9,1-2,0 0,-2-1,-2-1,-2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2331 1390,'0'16,"-2"-8,0 2,-2 0,-1 0,0 2,-1 0,0 0,1 0,1-1,0 0,1 0,1-1,0-1,1-3,1-2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2311 1365,'18'-6,"-9"5,1 2,-1 1,0 1,-2 2,-1 0,-1 1,-3 1,-2 1,-3 1,-2-1,-1-1,-2-1,-2-1,1-1,-1 0,2-1,0-1,0 0,2-1,0 0,1-1,2 0,8 6,0-1,0 1,-1 0,1 1,-1 0,-1 1,0-1,-1 0,-1 1,-1 0,1 1,-1-1,1-2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2371 1520,'-4'15,"1"-5,1 0,0-1,1-1,-2-1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2473 1425,'-7'17,"1"-8,0 3,-1 1,2 0,0 2,0-2,1 0,-1 1,3-2,-1-1,1-2,1-2,1-3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2518 1404,'0'12,"-2"-4,-2 1,0 2,-2 1,0 2,-1 1,0 0,0 0,-1 1,2 0,1 0,1 1,2-2,-1 0,0-2,0-4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2558 1428,'-3'16,"0"-6,0 1,-2 2,0 1,0 1,-2 0,0 1,0-1,0-1,1 0,0-1,2-3,1-3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2536 1422,'6'-11,"-1"5,1 0,-1 2,1 1,-1 1,1 1,0 2,0 0,1 3,0 2,0 2,-2-1,-1 2,-3-1,0 0,-3-1,-2 1,-3-1,-1-1,0-1,-2-2,-1-2,1-1,0 0,0-1,1 1,2 1,2 1,4 2,4 2,1 0,0 1,0 0,0 0,-1 0,1 0,0 2,-2-1,0 0,-1-1,0-1,0 0,0-1,0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2223 929,'-5'15,"2"-6,-1 1,1 2,-1 1,0 2,1 0,1-2,1-1,1-1,1 0,2-3,0-2,1-2,1-2,0-3,1-4,0-2,0-1,2-2,0-2,-1 0,-1-1,-2 0,0 0,-2 1,1 0,-1 1,-1 1,1 2,-1 1,-1 2,0 2,-3 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2580 1565,'16'1,"-10"2,-1 1,-2 0,-1 1,-4 0,-5 1,-2-2,-1 0,1-1,1 1,2 1,2-2,2 2,2 1,4 0,6 2,3 2,1 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2513 272,'23'-5,"-10"1,0 2,0 0,1 1,1-1,-1 1,2 1,1 0,0 0,0 0,-2 0,-1 0,-3 0,-3 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2500 275,'13'-1,"-1"1,2-1,2 1,1 0,3 0,-1 0,1 1,2 0,3 0,4 1,0 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1947 738,'-16'5,"9"0,2 0,1 1,2 0,3 0,3-1,1-2,2-2,0-1,-2-1,1-1,0-2,0-2,-3 0,-3-1,-3 0,-2 2,-3 2,1 0,-1 2,0 1,0 2,0 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1952 1548,'-16'-4,"8"4,0 3,2-1,1 2,1 0,1 2,3 0,3 1,4-2,2-2,0-1,-1-3,-2-3,-3-2,-1-1,-4-1,-5-2,-5-1,-7 1,-4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2031 1266,'16'-2,"-9"4,1 1,0-2,0 0,-1-2,0 0,0-3,0 1,-2-1,-1 1,0 1,-1 2,2 1,2 3,0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2039 1289,'23'4,"-6"-1,4-1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1376 634,'-7'19,"4"-11,1 1,0 0,2 0,2 0,2-1,1-1,1-1,1-4,-1-3,2-3,-1-1,-1-2,0-1,-1 0,-2-1,1 0,-1-1,-1 1,-1 2,-1 0,0 1,0 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1437 685,'13'4,"-9"-1,-3 2,-3 1,-2 2,-1-1,0-2,5-2,3-4,3-1,4-2,0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2040 1215,'2'0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2280 989,'14'1,"-6"-2,0 2,0 0,-2 0,0 0,1 0,-2 0,-2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2041 1215,'6'2,"-6"1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933 1150,'2'13,"-2"-5,1 2,-2 0,1 2,0-2,0-1,0-2,0 0,0 0,1 1,0 0,0-2,0-1,-1-2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992 1272,'-15'2,"5"-2,0 1,-2 2,-1 0,0 0,0 1,1-1,0 1,2 0,1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973 1309,'-20'-5,"8"2,-1 1,1 1,1 2,3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926 1328,'-25'-5,"3"2,-4 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516 255,'-2'16,"1"-8,0 0,0 1,0-1,1-2,0 0,2-1,1-1,4-2,0-2,0-1,-1-3,0 0,-1-2,-1 1,-1-1,0 0,0 0,-1 0,0 0,-1 0,-1-1,0 0,-1 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590 294,'-2'13,"1"-7,0-1,2 1,0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935 252,'-2'14,"2"-7,-1 1,1-1,0 2,0-2,1 0,0-2,1-2,1-3,1-2,1-3,-1-1,0-1,-1-2,0 0,-1 1,0-2,-2 1,1 1,0 1,1 0,-2 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980 293,'13'-3,"-5"4,-1 0,-1 1,-3 1,-3 2,-2 0,-2-1,-2 1,1-1,-1 0,-1 0,2-1,2-2,10-1,-2-2,3 1,0-1,1 1,1 0,0 1,1 0,-2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 1361,'-7'12,"2"-3,1 2,-1 1,1 0,0 0,1-1,2-1,1 0,0-2,2 0,-1-2,1-1,2-1,0-3,2-2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2292 1023,'21'3,"-9"-1,-2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 1424,'16'-2,"-5"2,2 0,2 0,1-1,0 1,-2 1,-2-1,-3 0,-1 0,-1 0,-3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 1440,'-11'16,"6"-10,0 1,0-1,1-1,0 1,1-1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 1450,'-11'14,"6"-8,0 1,2-1,2 0,4-2,2-1,2-2,0-2,0-2,-1-1,-1-2,-1 0,-2 1,-4-1,-3 0,0 1,-1 3,2-1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 1337,'-2'12,"0"-4,0 1,0 2,0-1,0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281 1430,'19'-1,"-10"1,0 2,0-1,-1-1,-2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333 1404,'-4'16,"3"-9,0-1,-1 1,1 1,0 0,-1-1,1 0,-1-1,-1-1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379 1438,'18'-2,"-9"1,1 0,0 0,0 1,0 0,-1 0,0 1,-1 0,-2 0,-2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390 1467,'-7'14,"2"-8,-1 1,1-1,1-1,1-1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1456,'-7'16,"3"-8,-1-1,2 1,2-3,3-1,2-3,1-2,1 0,0-2,-1-1,0-1,-2 0,-2-2,-3 0,-3 1,0 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443 1360,'-7'16,"4"-8,1-1,0 1,2-2,2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2413 950,'-2'19,"-1"-10,1 1,-1-1,0 1,1 1,-2 0,1-1,2-1,0-2,2 0,1-1,3-3,1-2,2-4,0-3,0-2,-2-1,0-1,-1 0,1-2,-1 1,-2 1,0-1,-1 1,-1 0,1 0,-2 1,1 1,-2 1,0 3,-3 8,2 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491 1439,'20'1,"-12"0,0 1,0 0,-3-1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517 1421,'-1'18,"-1"-10,0 0,0 0,1-1,-1-2,0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581 1441,'14'-1,"-5"0,2 2,1 0,-1 2,-1-1,0 0,-2 1,-3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558 1476,'15'5,"-6"-2,-1-1,0 0,-3 0,-2 2,-5 0,-4-1,-4 0,1 0,-1 0,0-2,2 1,0 2,3-1,7 0,5-1,3-2,3-2,0 1,-1-1,-1-1,-1 0,-3 1,-1-1,-2 2,-7 4,-3 2,0 0,-1-1,3 0,2 1,3-1,4-2,2-2,0-3,1-1,0-1,-2-2,-3-1,-3 2,-4 0,-3 1,1 0,0 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636 1361,'-4'17,"2"-7,0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700 1407,'9'14,"-5"-7,0 3,-1 0,-2 1,0-1,-3 0,-2-2,0 0,-1-1,-2-2,0-2,1-2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760 1403,'-4'15,"2"-8,0 0,-1 0,0 0,1 0,0 2,1-1,1 0,0 0,0-1,1 0,2-1,0-2,1-1,2-3,0-3,0-3,0-1,0-1,-1 0,-1 0,-1-2,1 2,-1 0,-1 0,0 2,0 1,-1 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803 1491,'-5'13,"1"-7,1 1,0 2,0-1,3-1,0-2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833 1469,'12'1,"-2"-1,-1 1,-1-1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898 1473,'14'-3,"-6"3,1 0,0 1,1 0,0 0,-1 0,1 0,-1 0,1-1,-2 0,0 0,-2 1,0-1,-3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2452 1042,'18'2,"-10"1,-2 0,-4 3,-4 0,-2 1,-3-1,1-1,0 0,1-2,0 0,1 0,0 1,2 0,4-1,3-1,2-2,3 0,-1-1,0 1,-1-1,-3 0,-2 0,-1-2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951 1488,'-10'7,"5"-2,-1 1,0-1,1 1,1 0,-1 0,0 1,1-1,1 0,0 0,1-2,1-1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957 1507,'-6'14,"2"-7,0 0,0-1,3 0,1-1,1 0,2-2,1-2,0 0,0-1,-1-2,0-1,0-1,-1 1,0-1,0 0,-2 1,0 0,0-1,0 1,-1 0,-1-1,-1 3,-3-1,-2 0,-1-1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955 1403,'1'-18,"0"14,0 8,-2 2,0 2,-1 2,-1 0,1 0,0-3,1-1,0-1,0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637 1372,'-6'18,"3"-9,-1 2,0-1,-1 2,1 0,1 0,-2 0,1-1,-1-1,2-1,0-2,-1-1,2-1,-1-3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634 1377,'-7'21,"3"-6,-2 0,-2 2,0 0,-2 1,1-2,2-1,2-1,2-2,1-2,2-4,4-7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672 1416,'-2'13,"-2"-4,-3 4,-1 1,-1 1,1-1,0 0,1-3,1 0,2-1,1-3,2-4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639 1452,'-15'13,"6"-3,-1 3,0 0,0-1,0-2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483 1419,'12'16,"-5"-6,1 1,0-1,2 1,-1-2,-1-1,-1-1,-3-3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515 1431,'13'15,"-3"-5,1 4,1 2,0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1080 1415,'-6'14,"4"-7,0 2,0-1,-1 1,-1-1,1 0,-1-1,2 1,0-1,2-1,0 0,2 0,0-2,1-2,2-2,1-3,0-3,1-2,-1-1,0 1,1-1,-2-1,1 1,-2 1,1 1,-2-1,0 2,-1-1,0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2517 1016,'13'-2,"-4"3,0-1,0 1,-1-1,-1 1,-2 0,0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1113 1513,'19'2,"-14"1,-1 1,-3 0,-2 0,-3 1,-2 0,-3 0,1 0,1 0,2-1,4 0,6-3,3-1,2 0,0 0,0-1,-1 0,-1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1187 1486,'13'-1,"-4"2,-1 0,1 0,-1 1,-1-1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1181 1518,'18'-3,"-5"4,0 1,0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1263 1442,'13'-7,"-5"6,1 2,-1 1,0 2,-1 0,-2 1,-2 2,-3 0,-4 0,-3 0,-1-1,0 0,-1 1,1-1,0 0,1 1,2-1,1 0,3-1,4 0,4-3,6-2,4-2,5-2,3 1,1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 1641,'10'-7,"-1"7,1 1,-1 1,-1-1,0 0,0-1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 1640,'12'0,"-2"0,0 0,1 1,1-1,-1 0,-1 1,0 0,0 1,-1-1,-3 1,-3-2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212 1649,'-11'6,"5"0,-1 1,0 1,0 1,0 0,1-2,1-1,2-2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 1673,'-4'12,"1"-7,-1 1,0 0,1 0,1 0,2-1,3-1,2-1,0-3,2-1,0-2,0-3,-2 0,-1-1,-1 1,-1-1,-3 0,-2 2,-2-1,-2 1,0 1,2-1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 1578,'-12'13,"9"-7,1 2,1 0,0 0,1-1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308 1583,'2'18,"-3"-8,0 0,0 0,0-2,1-1,1-1,1 0,2-1,1-1,2-3,-1-2,0-4,-1 0,-1 0,0-1,0-1,-1-1,1 1,-1 0,1 1,-1 0,-1 0,0 2,0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1771 243,'-5'15,"2"-8,1-1,1-1,0 1,0-1,1-1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2711 933,'-10'8,"3"-1,-1 1,-1 1,1 1,-1 0,0-1,-1 1,1 0,0 0,3-1,1-1,3 1,2-3,1-1,3-2,3-3,2-2,0-2,-2-1,-1-1,0 0,-2-1,-2 1,-3 0,-3 2,-3 0,-2 1,-1 1,0 2,2 2,4-1,9 0,9-3,3 0,1 0,-3 0,-1 0,-3 1,-2 0,-3 2,-5 3,-5 1,-1 0,-1 1,-1 0,2 0,1 2,1 1,1-1,3 0,3-2,2-2,1-4,2-2,-1 0,1-1,-2-1,0-2,-2-1,0-2,-3-1,-2 1,-1 0,-2 0,-1 2,-1 2,-1 3,-1 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371 1643,'-5'15,"2"-7,0-1,0 1,1-1,0-1,-1 0,1-2,1-1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393 1664,'19'1,"-11"0,1-1,-1 1,0 1,-1-1,0-1,-1 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438 1630,'-2'17,"0"-8,-1 0,1 0,-1 0,1 1,0-1,0-1,1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526 1635,'-15'14,"9"-7,1 1,0 1,0 2,0 0,1 0,2 0,1-1,1 0,1-2,2 1,1-2,1-3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542 1704,'17'-2,"-7"1,3 1,1 0,1 0,-1 0,0 1,0 0,-2 1,-1-1,-2 0,-2 1,-3-2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598 1718,'-11'16,"6"-8,0 0,0 0,1-1,0 0,0-2,1 1,2-1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625 1739,'-9'12,"4"-5,1 1,3 1,4-3,2-2,1-4,0-2,0-1,1-1,-1-1,-2-1,0 0,-1-1,-2 0,-1 1,-2-1,-2 1,-3 3,-1 1,1 1,1-1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652 1616,'-4'19,"1"-11,-1 0,0 0,1 1,1-1,1-1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706 1693,'13'-1,"-3"1,0 1,1 1,0 1,-2-1,-1 0,-3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753 1685,'-7'16,"4"-6,-1 0,0 1,0-1,1 0,1-1,1-2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580 1775,'16'-2,"-9"1,-1 0,-1 0,-1 1,0 0,-4 4,-2-1,-1 3,0 1,0 0,0 0,-1-1,1 2,-1 1,1 0,0-1,0 0,0-2,0 0,0-1,0 1,0-1,1 0,0-1,-1-2,0-1,-2-1,-1-2,0 1,0 0,1 1,11 1,2 0,1 0,1 1,-1 0,0 0,-1 0,-1 0,0 0,-2-1,0 0,-1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810 1709,'13'-2,"-3"2,2 1,2 1,2 0,-2 2,0 0,-2 0,-3-1,0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814 1741,'21'3,"-11"-1,-3 1,-2 1,-4 0,-8 0,-5 0,-3 0,1 1,3 0,2-1,7-1,8-2,5-1,3-2,1-1,-1 1,0 1,-1-1,-3 0,-2 2,-5 1,-10 2,0 2,0 0,1 1,3-2,4-1,4 0,3-4,1-2,-1-3,-3-1,-2 0,-3-1,-2 1,-2 1,-1 2,0-2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905 1642,'-6'18,"3"-10,0 1,0 0,2-1,1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970 1678,'7'15,"-5"-8,-2 1,0 1,-2-1,0 1,-1 0,-1 1,-1 0,-1-1,1 0,-1-3,0 0,1-2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1013 1689,'-2'13,"0"-3,-1 1,0 0,0 0,0-1,2-2,0-1,1 0,1-2,3-1,1-4,2-2,1-4,-1-2,0-1,0 1,0-2,-1 1,0 0,-1 1,-1 0,-1 2,-1 0,0 2,-1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1046 1768,'18'6,"-12"-1,-1 0,-4 0,-3 1,-4 0,-2-1,0-1,0-1,2-1,1-1,7 2,5-1,3-1,0-1,-1 0,0-1,-1 1,0-1,-1-1,-2-1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1127 1736,'13'-1,"-6"2,0-1,-1 1,1 1,-1 0,-1-1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1114 1776,'17'3,"-8"-1,-1 0,-1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1243 1687,'-2'18,"1"-4,-1 4,0 4,-2 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1274 1739,'16'1,"-5"-1,0 1,0 0,-3 0,-2-1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649 1836,'13'-3,"-4"2,3 2,-1 1,0-1,-2 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1305 1695,'-1'14,"0"-5,0 1,1 1,-2 0,1 0,-1 1,0-3,0 0,0-2,1-1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1361 1765,'19'-4,"-6"4,2 1,-1 1,1-1,-2 0,-2 1,0 1,-2 0,-2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1347 1793,'19'-2,"-11"2,1 0,0 1,-1-1,-2 1,-1 1,-3 1,-4 2,-3 0,-4 0,-1 0,-1 0,1 0,1 0,1-1,2 0,3-1,2 0,9-2,1-4,2-1,1 1,1-2,-1 2,0-1,-3 1,-2 0,-3 1,-1 1,-7 4,0 3,-1-1,0 2,1-1,0 0,2 0,3 0,4-2,1-2,1-2,1-3,0-1,0-2,-2-1,-1 0,-3-1,-4 0,-3 1,-3 2,1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1443 1678,'-14'10,"9"-3,2 0,1 1,3 1,1-1,0-1,-1-1,-3-3,-4-2,-2-2,-2-3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1436 1703,'12'1,"5"0,3 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 1775,'-6'20,"3"-10,0 1,0 1,1-1,2 0,0-1,1-2,1-1,1 0,1-3,2-2,0-3,2-4,0-2,0-2,1 0,-1-2,1-1,-2 0,0 1,-1 1,-2 1,0 0,-2 3,-1 1,-2 2,-2 5,0 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318 1867,'-14'13,"9"-5,2 1,4-1,2-3,3-4,1-4,0-3,-3 0,-2-1,-1-1,-1 1,-1 0,-1 1,-1 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367 1867,'-14'6,"9"-2,0 1,1 2,3 0,2 0,5-2,0-1,0-3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425 1884,'17'2,"-12"-1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401 1901,'21'1,"-13"-2,0 1,-2-1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654 1869,'16'0,"-4"-1,4 1,1 0,-2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498 1850,'-1'17,"-1"-9,0 0,0 1,1-2,1 0,1-1,1-1,2-2,1-2,2-1,0-2,-1-2,0-1,1-2,-2-1,1 0,-1-1,0 1,1 0,0 0,-1 1,-2 0,-1 2,-2 2,-4 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540 1906,'17'1,"-9"0,-1 0,-2 2,-3 2,-4 0,-1 1,-2-1,0-1,0 0,0-1,0 1,1-1,1 0,11 0,3-3,5 0,4-1,4 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1684 702,'15'-9,"-7"8,-1 1,-1 3,-3 4,-3 1,-3 1,-4 1,-1-2,1-1,0-1,2 0,4-2,3-1,6-3,2-1,-1 0,1-1,-1 0,-3 0,0 2,-1 2,-3 2,-1 1,0-1,3-1,2-3,1-2,-1-2,-1-1,0 0,-1-1,-1-1,-1 0,-3-1,-1 1,-3 1,0 2,-1 1,1 3,1 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1757 732,'2'0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1816 703,'0'11,"0"0,0-1,-1 1,1-2,0-2,1-3,4-3,0-6,0-3,1-2,0 0,-2 1,1-1,-2 2,-1 2,0 1,1 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701,'-12'-6,"6"11,0 1,0 0,1 1,2 0,1 1,1 0,2-1,0 0,1-1,2-2,0 1,1-1,0-2,0-1,0-1,2-2,0-2,0-1,1-2,0-1,-3 0,-2-1,-1 1,-3 0,-2 0,-2 3,-3 1,0 3,1 0,1 0,0 0,2-1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1932 595,'0'13,"-1"-2,1 0,-1 0,0-1,0 1,0 1,1 0,0-1,0 1,2 1,-1-1,-1 1,1-1,-2-1,0 0,1-1,-1-2,1 1,0-1,0-1,0 0,0 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1926 841,'-1'14,"0"-4,-1-1,0 1,0 0,0 0,1-1,-1-1,1 0,-1 0,2-1,0-1,1 0,-1-1,-1-2,0-9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1905 868,'11'-8,"-4"3,1 1,-1 2,0 0,0 0,-1 1,-3 0,0 2,-2 2,0 1,-2 3,0 1,-1 0,0 0,0 2,0-1,0 0,-1-1,1 0,1-1,0-1,1 0,0-2,0 1,0-2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1907 956,'16'-3,"-8"1,-1 1,-2 0,-1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1597 405,'-14'-5,"8"4,-1 0,-1 1,0 0,0 1,0-1,-1 0,-2 1,2-2,0 1,1 0,1 1,1-1,-1 0,2 1,1-1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1933 952,'0'14,"-1"-5,1 0,0 0,1 1,-1-1,1 0,0-2,1 1,-2 0,0 0,-3-4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1774 861,'-4'14,"0"-5,-1 1,1-2,1 1,0-1,-1-1,1 1,0 0,-1-1,2-1,0-1,1-1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1796 891,'-1'14,"1"-6,1 0,1-1,2-3,2-3,2-4,1-1,-2-3,-1 0,-2-1,-2 1,-3 0,-2 0,-1 2,-1 1,-1 2,0 1,-1 2,2 2,1 1,0 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1929 598,'4'-16,"-4"10,-1 0,-1 0,0-1,1 1,-1-2,2 0,-1 1,-1-1,2 2,0 1,-2 1,1-1,0 1,5 2,1 3,0-1,1 0,0 1,0 0,0 0,0-1,0 0,1 1,1 0,0 0,0-1,1 0,1 0,-1 1,0-1,-1 0,-2 2,-3-2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2053 486,'5'14,"-4"-8,0 0,0 0,0 0,1-2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2056 481,'16'-1,"-8"1,2 0,1 0,0-1,0 1,-1-1,0 1,-2-1,0 1,-1 0,1 0,-1 1,0-1,0 1,-2 2,-2 3,-2 2,-2 0,-1 0,1-1,-1-1,0 0,-1 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2066 541,'19'0,"-9"0,1 0,0-3,-1 1,1-1,-2 0,-1 1,0 1,-1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2200 510,'17'4,"-9"-4,0 0,0 0,1 1,-2-1,1-1,-1 2,0-1,0 1,2-1,1 0,1 0,-3-1,1 1,1 0,-1 0,0 0,0 1,-2-1,0 0,0 0,-1 0,0 1,1-1,-2 1,-1 0,-1-1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2310 533,'2'0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2311 533,'2'-10,"-4"16,2 0,1 1,-1 0,1 0,-1 1,0 0,0 0,0-1,0-1,0 0,0-1,-1 1,1 1,0 0,-1 0,0-1,1 0,0-1,0-1,0 0,-1 0,1 1,-1-1,1-1,0 1,-1-1,1 1,0 0,0-1,0 0,-1 0,1 1,0-1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1494 387,'-15'6,"7"-2,1 0,0-1,0-1,3 2,2-1,5 1,2-1,2 0,0 0,1 1,-1 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2275 708,'2'13,"0"-4,-1 1,0 1,-2 0,-1 0,-1 1,-1-1,1 0,1-1,1 1,0-1,0-2,1-1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2286 725,'10'-9,"-4"7,1 1,-1 2,-1 0,-1 0,-1 1,-3 1,0 1,0 1,0 2,-1 0,1 1,-1 1,1 0,-1 0,1 1,0 0,0 0,0 1,0-2,0-1,0 0,1-1,-1 0,0 0,0-3,-4-3,-1-2,-2 0,0 0,-1 1,2-2,0 0,2 0,1 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2296 878,'4'16,"-3"-9,0-1,-2 1,0-1,1 2,-1 0,1 0,0 0,0-1,0-1,0 1,0-1,0-1,0 1,0-1,0 1,-1 1,0 0,-1-1,2-1,-1-1,0 1,-1-1,1 0,0-1,0 1,0-1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2398 521,'-1'14,"1"-7,0 1,0 0,-1 0,1 1,-1 0,1 1,-1 1,1 0,1-1,-1 0,-1 0,-1 1,1 0,0-1,1 0,-1-1,1-2,-1-1,1 1,0-1,-2-3,1 0,1 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2410 751,'-14'-6,"8"8,1 1,0 1,0 2,0-1,1 0,1 1,2-1,0 2,1 2,1 0,1 0,1-1,1-2,0 0,1-1,1 0,2-2,2-2,0-2,0-3,-1-3,-1-4,-2 0,-2 0,-1 3,-2 2,0 0,-2 2,-1-1,-2 2,0-1,-1 0,0 1,-1 1,-1 1,0 0,0 2,-1 1,0 1,1 1,2 2,2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2422 850,'-1'13,"1"-6,-1 4,0 1,1 0,-1-2,0-1,0-1,0 0,-1 0,1 0,-1 1,1-1,1 0,0 0,0 0,0-1,-1 0,0 0,2-1,-2 1,1-1,0 0,0 0,-1 0,1 0,-1 0,0-3,-2-1,-1-2,-1 0,-1 0,0-1,-1 1,0 1,1 0,-1-1,0 1,-1-2,-1 1,1 0,0-1,2 1,-2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2415 519,'15'0,"-7"3,-1-1,0-1,0 0,1 0,0-1,1 1,-1 0,2 1,1-2,0 1,1-1,-1 1,-1-1,0 1,0-1,-1-1,0 1,-2 0,0-1,-1 1,-2 1,0 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2528 539,'4'11,"-4"-4,1-1,-1 1,1-1,-1 2,0 1,-1 1,1-1,0-2,-1 0,0-1,0 1,0-1,1 1,-1 0,0 0,1 1,0-1,-1 0,0-1,0 0,1 0,0 0,0 0,0 1,0-1,0 1,-1-1,1 0,0-3,-2 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2534 777,'-13'-5,"7"6,-1 2,1 1,2 2,1 1,0 1,0 1,0 0,2-1,0-1,2-1,0 1,2-2,1-1,0 1,1-1,2-1,0-2,0-4,-1-1,1-1,-1 1,-1-1,0 0,-2 0,1-2,-2 1,-1-2,0 1,-2 1,0 0,0 0,-2 0,0 1,-2 2,0 1,-1 1,-1 1,1 1,-1 0,0 0,1 2,2 1,1 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2524 869,'2'12,"-1"-6,-1 1,0 0,1 0,-1-1,1 1,-1 1,1 0,-1 0,0 0,2 0,-2 0,0 0,0 0,0-1,1 1,-1 0,1 0,0-1,0 0,-1 1,0-1,-1-1,0-2,0 0,-1-1,-3 1,1-3,-1 0,-1 0,0 0,0 0,-1-1,-2 1,1 0,-2-1,1 0,1 0,0 0,0-1,-1 1,0 1,1-1,1 1,1 0,1 0,-1 0,0 1,-1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1572 371,'16'-5,"-10"6,1 0,0 0,-1-1,-1-1,0 0,0 0,0 1,-2-1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2401 622,'-8'10,"4"-5,1 1,0 1,0-1,-1 0,2-1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2405 624,'8'10,"-4"-6,0 2,2 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2535 654,'-6'14,"2"-7,-1-1,0-1,0 1,0-1,1-1,1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2537 657,'8'8,"-4"-3,-2 1,1 0,1 1,0-2,0-1,-1-2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2594 813,'-1'16,"0"-6,1-1,-2 0,1-1,0-1,0 0,1-2,0 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2643 805,'-3'22,"0"-12,0 0,0 0,1-1,-1-3,1 0,0-1,0-2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2643 810,'6'18,"-3"-8,-2 0,0-2,1-1,-1 0,0-1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2651 855,'2'0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2512 822,'17'-5,"-6"4,-1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2388 801,'15'-1,"-6"1,-2 1,-1-1,1 0,-2 0,-2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1599 349,'0'12,"1"-7,1 1,-1-1,1 0,0-1,-1-1,0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2424 695,'-12'2,"9"4,0 0,3 1,2-1,2-2,1 0,2-2,0-2,-2-1,-1-3,-2-3,-1-1,-2-1,-2 2,-1 2,0 3,-1 2,1 3,1 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2457 737,'2'0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2458 695,'11'10,"-12"-4,-1 0,1-1,4-4,1-5,1-2,-1 0,-1 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2490 672,'2'12,"0"-8,0 0,0 0,-1 0,-1-1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2504 676,'2'0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2172 778,'10'-10,"-4"7,1 1,0 0,-2 2,-2 2,-3 4,-2 1,-1 2,-2-1,-1 1,0 1,1-1,1 0,1-2,1-2,5-4,4-4,3-6,-1 0,-1-1,-1 1,-1 0,-1 2,-1 2,-2 13,-4 1,2 1,1-1,3-5,2-3,-1-6,-1-3,-2-2,0 1,-4 1,-2 4,-3 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2090 388,'-7'18,"5"-9,-1-1,1 0,0-1,-1 0,0-1,3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2115 410,'-3'13,"3"-7,0 0,1 0,1 0,1-2,1-2,2-4,0-3,0-2,-2-2,-3 0,-3 0,-3 4,-4 5,1 5,-1 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1943 1036,'-4'11,"4"-5,-1 0,0 0,0 1,0 0,-1 1,1-1,1 0,0-3,2-1,1-3,2-1,2 0,1-2,1 0,1 0,0 0,-1 1,-1 1,-1 1,1-1,1 0,0 0,2 1,0-2,1 1,0-1,-1 0,1 0,-1 1,0 0,0 0,0 0,0 1,0 0,0-1,-1 1,1 0,0 0,-1 0,0 1,0-1,1-2,-2 2,-1 0,0 0,0-1,0 2,-1-1,1 1,0-2,-1 1,1-1,-1 1,1 0,-1-1,0 1,-2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2295 1053,'-4'21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1390 375,'13'-3,"-7"1,-1 1,0 0,0 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2618 663,'-13'-9,"7"8,0-1,-1 0,-1 0,1-1,0 1,-1 0,0 0,-2 0,0 1,0 0,-1 0,1 0,-1 0,0-2,0 1,-2 0,0 1,-1 0,0 1,0 0,1-1,-1 1,0 1,0 0,-1 0,-1 2,0 0,0 1,0 0,0 1,-2 1,2 0,-1 3,1 0,1 0,0 2,1-1,2 1,1 0,0 2,1-1,1 1,2-1,0 0,1 0,3-1,1 1,2-2,1 0,2 0,2 0,1-1,0 1,2 0,0-1,2-1,3 0,0 0,1-2,2 1,2-1,0-2,2 0,0 1,0-1,1 0,0 0,1-2,0 1,-1 0,1-1,-1 0,1 1,0-1,1 1,-1-1,-1 0,1 0,0-1,-1-1,0-1,-2-1,-1 0,-1-2,0 1,-1-2,0-2,-1 1,-1-2,-2-1,-1 0,0-3,-2-1,-1-2,-2-2,-2-1,-3 0,-3-2,-3 1,-2 2,-2 0,-3 1,-1-1,-1-1,0 2,-1 3,-1 2,-2 0,-2 1,-1 2,-4 1,-3 2,-4 3,-3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1918 1521,'-10'-10,"2"8,0 2,0 1,0 2,1 1,0 0,1 0,-1 1,2 1,1 0,0 1,1 1,2 0,1-2,2 0,1 0,0-1,2-1,2 0,1-2,0-2,-1 0,1-2,-1-2,0-1,-1-1,0 0,-1-1,0 1,-1-1,-1 1,-1-2,-2 1,0 0,-3 1,-2 0,-1 1,-1 2,-2 1,2 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1893 1385,'0'16,"0"-9,-1 1,1-1,-1-1,0 0,0 0,0 2,0 1,0 1,-1 0,1-1,1-1,0-1,1-1,-2-1,0 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1863 1610,'2'0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1879 1483,'-1'16,"-1"-8,0 1,0-1,0 0,1 0,1 0,-1 0,1 2,0 0,0 0,0-1,0-1,0 0,0-2,0 1,0-1,-1-1,-1 1,1-1,1-2,-1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1836 1651,'-2'16,"0"-8,1 1,0 0,-1 0,1 1,-1 1,1-2,0-1,-1 0,1-1,0-1,1-2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1843 1652,'17'-2,"-10"2,-1 0,0 0,1 0,-2 0,0 0,-2 0,-3 6,-3 0,0-1,0 0,0 2,1 0,-1 1,0 0,1 1,-1-2,1 1,0-1,1 0,0 1,1-1,-2-2,-1-3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1816 1750,'17'4,"-9"-4,0 1,-1 0,0 0,-2 0,0 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1835 1754,'-2'14,"1"-9,0 0,0 2,0 0,-1 1,1-1,0-1,0 1,1 1,-1 0,-1-1,1 0,0 0,0-1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1911 1675,'12'-2,"-5"1,-1 1,1 1,-1 0,-1 2,-2 1,-4 2,-3-2,-2 1,-2-1,1 0,0 0,1 1,2 0,3-1,4-1,4-3,1-2,0-1,1-1,0-1,-2 2,0 0,-1 0,-1 0,-2 0,-9 10,0-1,0 1,3-1,3 0,3-2,4-5,2-3,-1 0,-1-1,-2 0,-1-1,-3 0,-5 1,-3 2,-2 2,0 2,-1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1756 358,'12'-2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1817 1857,'19'3,"-12"0,1-1,1-1,0 0,0-1,2 1,0 0,2 0,0 0,1 1,1-1,1 0,-1 0,2 0,0 1,1 0,-1-1,3 1,0-1,1 2,0 0,-2 2,-1-1,-2-1,-4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1884 1377,'16'-4,"-9"4,1-1,1 1,-1 1,1-1,1 0,0 1,1 0,0-1,1 1,0-1,1 0,-1 1,0 0,0-1,1 1,-1-1,0 1,-1-1,0 0,-2 0,0 1,-3-1,0 1,0 0,0 1,0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2147 1380,'12'0,"-4"1,0 0,1-1,-1 1,-2 1,1-1,-2 0,1 1,-1 0,2-1,0 0,1 0,-1 1,-1-1,-1-1,-1 1,-1-1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2207 1387,'-1'12,"0"-5,-1 0,0-1,1 1,-1-1,2 1,-1-1,-1 0,0 0,0 1,0-1,0 1,1 0,0-1,0 0,0-1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2169 1503,'-12'2,"5"0,0 2,0 2,1 2,1 0,2-1,3 1,1-1,3 2,1-2,1-1,1-2,0-2,1 0,-1-2,0 0,1-2,-2 0,0 0,0-2,-2-1,-2-2,0-2,-1-1,-3 1,0 1,-2 2,-1-1,0 2,-2 1,0 0,1 2,0 0,1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2182 1486,'-5'17,"5"-10,-1-1,0 1,0-1,0 0,0 2,1 0,-2 1,0-1,0-1,0 1,0-1,0 0,0-1,0 1,1-1,0-1,0 1,-1 0,0 1,1-1,-1-2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2130 1639,'-4'13,"3"-7,1 1,-2-1,1 1,0 0,0 1,0-1,-1 2,0 0,2 0,-1 0,0-2,1-2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2132 1644,'17'3,"-11"-3,2 1,-1 0,-3 0,-4 4,-3 0,0 2,0 1,1-2,0 1,0 1,-1 0,1 0,0 0,0 1,-1 0,2-1,-1-1,-1-3,-1-2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2105 1748,'20'-2,"-12"3,-1 0,-3-1,-8 6,3-1,0 1,0 1,-1-1,1 2,0 0,0 0,1 1,-1 0,-1 0,-1 0,1 0,0-1,0 0,-1-1,1-1,0 0,2 0,0 0,-1 0,0-2,-1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2208 1485,'17'-4,"-9"6,0-2,-1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2001 195,'0'18,"-1"-7,1 1,0-2,1-1,0-1,1-1,1 0,1-1,1-1,0-1,1-2,-1-4,1-2,0-4,-2 0,0 0,-1 0,-1 0,0-1,-2-1,1 0,-1 0,0-1,0 2,0 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1751 343,'1'13,"1"-4,-1 0,-1 0,-1-1,1-1,0-2,0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2249 1452,'-7'12,"4"-5,0 2,1-1,0 1,2 0,-1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2209 1585,'19'-1,"-10"3,-1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2265 1521,'14'-6,"-8"8,0 0,0 1,-5 2,-3 1,-3 0,-3-1,0-1,1 0,0 0,2-1,1 0,8-1,2-2,4-1,0-1,0 0,0 0,1 1,-3-2,-1 0,-2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2349 1531,'-16'10,"10"-5,2 2,1-1,1 0,1 1,2-1,1 0,-2-1,0 0,-2-2,-2-2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2329 1557,'15'-3,"-9"4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2368 1552,'-4'12,"1"-4,0 0,0 0,1 0,1-1,0-1,2-3,4-9,0-1,0-2,2-3,1-2,-1 0,-1 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2188 1694,'14'-2,"-6"4,0 2,-2-1,0 0,-3 0,-3 1,-2 0,-4-1,-1 0,-1 0,-1 0,2 0,2 2,1 0,3-1,4 0,4-3,1 0,1-2,1 0,-1 0,-1-1,0 0,-3 0,-4-2,-4 6,-3 2,1 2,2 0,4 0,2-2,4-2,0-3,0-1,0-2,-4-1,0-1,-3 1,-2-1,-3 2,-2 2,0 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2116 1886,'16'1,"-8"0,1 1,1 0,0-1,-1 1,-1 0,0 0,0-1,0-1,1 1,0-1,1 1,0 0,-2-1,0 1,1 0,-1-1,1 0,0 0,2 1,1 0,2 1,2 1,0 0,-2 1,0 0,-1-1,0 0,0 1,-3-2,-2 1,-2-4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2193 1382,'16'1,"-7"0,1 0,-1 1,1 0,0 0,1 0,-1 0,1 1,0 0,1-1,-2-1,1 2,-1-1,0 1,1-1,0 0,-1 0,0 0,1 0,-1-1,1 1,0 0,0 0,-1 0,-1-1,0 0,-1 0,1 0,-1 0,-1 0,0 1,-1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2510 1419,'-12'8,"10"-2,3 0,4-2,1-1,1-3,0-3,-1-1,-3-1,-2 0,-3-1,-2 1,-2 2,-3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1712 363,'14'2,"-11"-1,1-1,-1 0,2 0,0 0,-1-1,1 0,-1 0,0 0,1 1,-2 0,0 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2457 1924,'-12'11,"8"-7,2 0,2 1,2 0,2-2,2-1,1-2,0-2,-1-2,-1-1,-2 0,-1-1,-2 0,-3 1,-4 1,-2 1,-2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1739 1468,'13'-2,"-5"2,1 2,1 0,1-1,1 2,0-1,-2 0,-2 0,-1 0,-1-1,-3-1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1796 1435,'-1'15,"1"-6,-1 0,1 0,-1 1,0 0,-1-1,-2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1725 1572,'16'0,"-7"1,2 0,1 1,1-1,-2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2461 1614,'-7'17,"1"-8,-1 0,-1 1,0 0,2 2,0 0,1-1,1 0,2-1,2 0,3-2,1-1,1-1,1-3,0-4,1-2,0-2,1-1,1 0,-1-2,0 0,-1-1,1 0,-1 0,0 0,-1 1,0 0,-2 1,0 1,-1 1,-1 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2498 1754,'-18'2,"13"2,-1 0,0 1,2 0,0 1,2-1,4-1,3-2,2-3,0-1,1-2,-2-1,-1-1,-2-1,-2 2,-3 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2539 1790,'-16'-8,"6"7,0 1,1 4,2 0,2 2,6 1,4 0,5 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443 1617,'-14'4,"5"-1,-1 1,2 3,0 0,3 1,2 1,2 1,0 0,3 0,2 0,2-2,0-1,2-1,1-2,1-1,2-1,-2-2,1-2,-1 0,0-1,-2-1,-2-2,-1-1,-2-2,-3 0,-1 1,-2 0,-1 1,-2 0,-2 2,-2 0,0 2,0 0,0 1,1 2,1 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456 1510,'-1'14,"1"-6,0 1,-1 1,0 1,-1 1,-1 2,1 0,0 1,0 1,1 1,-1 1,0-1,0 0,0 1,-1-1,1 0,1 0,0-2,0-2,0-2,0-1,1-2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422 1424,'-1'14,"1"-4,0 1,-1-2,1 1,0-1,1-1,1-1,-1-4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1685 886,'17'0,"-7"1,0-1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419 1378,'18'-1,"-7"2,0 0,-1 0,-1 1,0 0,-2 1,-1-1,-1 1,-1 0,-2 0,-1 1,-2 2,0 2,0 0,-1 0,0-1,0 0,0-1,1 1,0 1,1 1,-1 0,0-1,-1-1,0-3,-4-2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1505,'18'-3,"-7"3,0 0,-3 1,-1-1,-2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471 1301,'-4'14,"2"-6,0 0,0 0,1 1,1-1,0 0,0 0,-1-1,1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313 1397,'-1'14,"0"-5,-1 1,0 1,1 2,0-1,1 0,-1-1,1-1,-1-2,0-3,0-1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312 1408,'12'-9,"-4"9,2 4,-3 1,-3 1,-4 0,-3 1,-1-2,-3-2,-1 1,0-1,0 0,2 0,2 1,4-1,4 1,2 0,1 1,0 0,-1 1,0 0,-2 0,-1 0,1-2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371 1493,'-11'17,"7"-9,1 0,2-2,3 0,2-2,0-2,0-2,1-2,0-2,-1-1,-1-1,-2-1,-1-1,-2 2,-1 1,-3 1,0 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1602,'13'-1,"-3"1,1-1,-1 2,-1 0,-1 0,-2 0,-2-1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503 1574,'-3'14,"2"-4,0 0,0-2,1-1,1 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469 1778,'19'0,"-7"1,2 2,-1 1,-1 1,-1-1,-4 1,-1-2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546 1657,'-8'15,"6"-7,1 0,0 0,-1 1,2-1,0-1,1-3,2-2,1-4,2-3,0-1,0-1,0-1,1 0,-1-1,-1 0,0 1,-1 1,-1 2,0 0,-2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1207 507,'3'12,"-4"-3,1 0,0 1,0 1,0-1,0 1,0 1,0 0,0 1,-1-2,1-1,-1-1,1-2,1 0,1 0,1-3,-2-1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611 1706,'-16'3,"9"-1,3 1,-1 0,2 0,1 1,3-1,3 2,0-1,1 0,1 0,0 0,-1 2,-1-1,-1 1,-3 0,-2-1,-4-2,-2-2,-2-2,0-3,-1-3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465 1299,'18'0,"-7"0,1 0,1 1,2 0,0 0,0-1,2 0,-1 0,-1 1,0 0,0-2,-2 1,0 0,-3 1,-1 0,-2-1,0 1,-1 1,-1 2,-1 1,-2 1,0 3,0 0,-1 2,-1 1,1 2,-1 0,0 2,0-1,0 2,0 0,0 1,0 0,0 0,0-1,0-1,1-3,-1-2,1-4,-2-1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680 1573,'-2'19,"0"-11,0 1,2 0,-1 0,0-2,1 0,0 0,0 0,0-2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687 1569,'20'-4,"-10"5,0 0,0 1,-2 1,0-1,-2-1,-1 1,-3 1,-1 2,-2 1,1 2,0 0,-1 1,0 1,-1 0,1 1,1 0,0 1,0-1,-1-1,1 0,-1-1,2-1,0-2,0 2,0-2,0-1,-1-2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669 1632,'2'13,"-2"-3,0 1,-1-1,0 0,1-2,0 1,-1-1,1 0,0-2,0 0,1-2,0-1,4-1,-2-2,3-2,2 1,2-1,0 1,0 0,-1 1,-1 1,-2-1,0 0,-1 0,1 1,-1 0,-1 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734 1742,'-2'17,"0"-8,0 1,0 1,0 0,0 0,1-2,-1-1,0-1,1-1,-1 0,1-1,0 1,-1-1,0-2,-5-3,1-1,-2-1,-1 0,0 0,0 0,-2 0,0 1,-1-1,1 0,0 1,0-1,-1 0,1-1,1 0,-1 2,1 0,-1-1,1 0,0 0,1 0,1 0,1 1,0-1,2 0,0 1,0-1,0 1,1 0,-1 0,1 1,0-1,0 1,1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801 1600,'2'14,"-3"-6,-1 2,-1 0,-1 1,0-2,1 1,1-2,1-1,0-3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1587,'17'-5,"-8"6,-1 3,-1 0,-1 0,-2 0,-3 2,-2-1,-4-1,-2 0,-2-3,1 1,0-2,1 1,1-1,1-1,3 6,4 2,1 1,1 1,-2 0,1 0,-1-1,-1 0,1 0,-2-1,1-1,-1-3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861 1683,'-10'11,"5"-5,-1-1,0 0,1 0,3-1,2 0,4-2,2-1,2 0,0 2,1 0,-2 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414 1378,'5'11,"-5"-7,0 0,0-1,0 2,0 0,1 1,0 1,-1 2,1 0,-2-2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1182 635,'1'15,"0"-5,1 1,0-2,1 0,0-2,0-1,1 0,0-2,0-2,0-1,1-4,1-3,4-1,2-1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909 1277,'13'-5,"-4"4,1 0,-1 1,-1-1,-2 1,-2 1,-2 4,-4-1,-1 2,0 1,-2 1,0 0,-1 1,1-2,1 0,1 0,-1 1,0-2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885 1358,'13'0,"-5"1,-1-2,0 2,0-1,0 0,0-1,0-2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990 1310,'17'-4,"-7"4,-1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980 1322,'11'6,"0"-5,1 0,0 0,-2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1072 1323,'16'0,"-7"0,1-1,0 1,0 0,0 0,0 0,1 0,0-1,1 0,-1 2,0-1,-1-1,0 0,0 0,0 1,-1 0,0 1,0 0,0 0,0 0,-2 1,0 1,-1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1080 1357,'-5'11,"3"-3,-1 2,-1 2,0-2,0-1,1-1,-1 0,2-1,0 0,-1 0,1-3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1074 1357,'19'1,"-11"1,-1 3,-4 1,-3 1,-4-2,-4-2,-1-2,0 0,1 0,2-1,1 1,1-1,2 5,4 0,1 2,1 2,-1 0,0 1,-1-1,0-3,-1-3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1423,'-9'11,"6"-5,-1 0,3 1,1-2,8-4,-1-4,-1-3,-1-1,-3 1,-2 0,-3 0,-1 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1393,'14'-2,"-7"4,1-1,0 0,0 0,-2-1,-2-1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1166 1363,'-2'16,"1"-7,-2 0,1 1,0-1,0 0,0 0,1-1,-1-2,1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1583 184,'-13'-5,"2"3,-1 0,-2 1,0-1,0 1,-1 0,1 1,-1 0,0 0,1 0,3 1,2-1,2 1,2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1227 1364,'-3'18,"-1"-7,0-1,0 0,1-1,1-1,0 0,1 0,0-2,-1-2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1238 1361,'18'1,"-12"3,0 2,-2 0,-2-1,-4 1,-1-2,-3 0,-2 0,-1-2,0 0,2-1,1-1,1-1,1 1,5 5,3 0,2 0,-2 0,0 0,-1 0,-1 0,0 1,0 0,0-1,1-1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1280 1448,'-10'11,"6"-6,-1 0,1 0,0 0,2 0,4-1,2-2,2 1,1-1,0-1,0 1,0 0,-2-1,-2-2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1215,'-6'14,"4"-8,0 0,2-1,-1 1,1-1,-1 2,0-1,1 1,1 0,0-2,3 0,1-2,2-3,-1 0,0-2,0-1,-1-2,0-2,0 0,-2 0,0 0,0-1,1 0,-1 1,0 0,0 1,0 0,-1 1,-1 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1255 1258,'-13'0,"7"1,-1 1,1 0,0 1,0 0,2 0,4 0,3 0,2 1,3 0,0 0,-2 0,-2 0,-4 1,-5-2,-7-1,-4-3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961 1577,'-1'17,"1"-6,-2 2,1 1,-1-2,1 0,0-1,0 0,0-2,0-1,1-1,0-2,0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962 1553,'10'-9,"-2"9,0 1,1 3,-2 0,-1 0,-2 1,-2 0,-1 1,-4-1,-1 1,-3-1,1 0,-2-2,1 0,0 1,2 0,0-2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1010 1621,'19'0,"-12"1,0 2,0-1,-1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1005 1651,'20'2,"-9"-1,2 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1093 1655,'18'-4,"-9"5,0 0,0 0,1 1,0-1,-1 1,1-1,-1 1,1-1,0 0,-1-2,0 1,1-1,-1 0,1 0,-1 0,2 2,0-1,-1 0,1 2,0 0,0-1,-1 2,-1-1,-3-1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1435 151,'-15'8,"7"-3,-1 1,2 0,1-3,0 0,2-1,2 1,4 0,2 0,2-1,2 1,2-1,-1 0,-1 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1695,'-7'17,"4"-9,-1 1,1-1,-1 0,1 0,1-1,1-1,0 0,0-1,0-2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1143 1687,'16'-2,"-9"5,-2 2,-3 1,-4 0,-4-1,0-1,-1-1,1-1,0-1,1 0,0 0,2 2,3 1,2 2,1-1,0 1,0-1,0 1,-1-1,0 1,-1-1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1177 1766,'-13'6,"10"-2,0 1,2 1,2-2,2-2,2-1,1-3,1-1,1-1,-2-1,-3 0,-4-1,-3 1,0 0,0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1207 1730,'19'-1,"-11"2,-1 0,-1 1,-1-1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1249 1700,'-3'11,"1"-4,0-1,0 2,0 0,-1-1,1 1,0 0,0 0,0-2,2-1,3-4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1290 1701,'-4'18,"1"-10,0 0,0-1,0 1,0 1,0-1,1 0,0-3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1279 1705,'9'-8,"-2"5,0 3,0 1,-2 3,-1 0,-4 1,-2 1,-4 0,-1-1,-1-2,0-1,2-2,2 0,5 4,2 1,0 1,0 1,0 1,-1 1,-1-2,0-1,-1-1,1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1323 1754,'-2'13,"0"-6,0 0,-2 0,1 0,-1 0,0-1,1-1,1-2,6-1,1-2,1-1,0 2,-1 1,-1 1,-1 0,0-1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1213 1525,'-10'16,"7"-10,0 1,-1 1,1 0,0 0,0 0,1 1,-1 0,2-1,3-1,0-1,2-4,1-4,2-3,0-2,0-1,-2-1,1 0,-1 1,1 0,-1 1,-1 0,-1 1,0 0,0 2,-1-1,-1 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1280 1582,'-18'2,"12"0,2 1,0 0,1 0,3 0,2 1,2 0,1 1,0-1,0 0,-1 0,-2 0,-3 0,-5-2,0-1,-2-2,0 0,1-1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779 1857,'15'0,"-6"1,0 0,1-1,-1 2,-1 0,1 0,0 0,1-1,0 0,0-1,-1 1,-1-1,2 1,0-1,1 1,-1 0,-1-1,-1 1,-2-1,0 1,0-1,0 0,0 1,0 0,-1 1,0 1,-1-2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1495,'-9'11,"5"-4,0 1,0 0,0 2,-1 2,1 0,0 2,0 2,0 0,0 1,0 0,0 0,0 0,1-1,0 0,1-1,1 1,1-2,2-2,1-2,0-1,2-3,1-4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1412 1583,'4'16,"-2"-3,-1 1,0 2,-1 0,-2 1,0 1,-3 0,-1-1,0-1,0 0,-1-1,1-1,1-2,1-1,1-3,-1-1,1 0,0-4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1406 1523,'13'-1,"-5"3,0 1,0 3,-3 0,-3 0,-5 1,-3 0,-2-2,1-1,2 0,2-2,7 1,3-2,0-1,1 0,-3 0,0-1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1461 1685,'2'0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1524 1633,'-1'14,"-1"-4,-1 1,-1 0,1-1,-1 0,0 0,0-1,0 0,0-1,1 1,2 0,-1-2,0 0,1-1,1-2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1525 1610,'13'-2,"-4"4,1 1,-1 2,-3 1,-2 1,-3-1,-2 0,-3-1,-1-2,-1 1,-1-1,-1-1,0 0,1 1,0-2,1-1,1 1,2 0,4 2,3 1,1 3,-2 3,-1 0,-1 1,0-1,-1-1,0 0,0 0,0 0,1-2,1 0,-2-3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1570 1747,'-9'14,"4"-6,0 0,0-2,0 0,3-2,2-1,4-1,4-2,3 2,3 1,0 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959 1839,'-4'-15,"0"12,-2 1,-2 3,0 3,1 1,1 1,0 1,1 1,0-1,2 1,1 0,1-1,3-3,1-4,2-4,1-1,0-2,1-2,-1-1,1-1,1 1,-1 0,-2 0,0 1,0 1,0-1,-2 1,1 0,-1 2,1 0,-2 2,-7 12,1 0,-2 2,2-1,0 1,0 0,0 0,2 0,0 0,1 0,0 0,2-1,2-3,2-2,1-3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1004 1826,'-4'12,"1"-5,0 0,0 1,-1 0,1 0,0 0,1-1,0 1,0-2,0-1,1 0,-1-1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1004 1825,'17'-2,"-12"5,0 1,-2 0,-1 1,-2 0,-3-1,-2-1,-3 0,1-1,0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796 1721,'-8'13,"4"-4,2 0,-2 0,2 1,-1-2,0 1,2-2,3 1,4-2,2-3,1-4,0-2,-1-2,-1-2,0-1,0 0,-1-1,0 0,-1 1,0 1,-1 0,-1-1,-1 3,-1 1,-2 12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814 1904,'21'0,"-11"0,2 0,0 0,1 1,1-1,-1 1,1-1,1 1,0-1,2 1,-2 0,0-2,-1 1,0 0,-2 1,-1-1,-1 1,-1-1,-1 0,-2 0,0 0,-1 0,-1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1990,'-2'-15,"-1"9,-1 1,-4 4,0 1,-1 4,3 1,1 1,0 1,1 2,2-1,-1 0,2-2,1 0,1-1,2 0,0-2,1-2,0-1,1-3,1-3,0-1,2-1,-1-2,-1 1,1 0,-1 0,-1 1,0 0,-1 1,0 0,-1 2,-1-2,0 2,-1 1,-2 8,-1 3,-1 3,-2 0,1-1,2 1,0-1,-1-1,2 1,0 0,1 1,0 0,3-3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968 1982,'-8'17,"5"-9,-1 0,1-1,1 1,-1-1,0 0,1-1,1 0,-1-1,1 0,-1-1,1-1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971 1977,'8'-9,"-3"9,0 2,1 2,-2 1,-2 0,-3 1,-3-3,-1-1,-1 1,-1-2,0 1,2 0,0 0,0 1,2-1,4 3,2-1,0 1,-1 1,-2 0,-1 1,-1-1,2-2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992 2037,'-9'11,"5"-5,0 0,0 1,1-2,1 0,1-1,2-1,4 0,-1-2,1 0,1 1,-2-2,-1 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1153 1913,'17'-4,"-9"4,1 1,-2-1,-1 2,0 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1942,'14'3,"-6"-3,1 1,0-2,1 2,-1 0,1 0,0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1298 1922,'-10'9,"5"-4,0-1,-1 2,0 1,1-2,2 2,1 0,2 0,1-1,1 0,2-1,2-2,1-3,0-1,0-1,1-1,-2-2,0 0,-1 1,-1-1,-1-1,1-1,-1 0,-2-1,-5 1,-4 0,-2 3,-3 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 1530,'16'6,"-6"-5,1 1,2 0,1 0,-1-1,-1 0,-1 1,-2-1,-1 1,-1 1,0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219 1574,'20'1,"-6"-1,3 1,4 1,2 2,3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855 1789,'-8'13,"4"-7,1 0,0 0,0 1,0-1,1-1,0-1,2-1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770 1705,'18'9,"-6"-2,0 1,-1 1,-1 1,-2-1,-2-2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761 1713,'18'5,"-3"4,4 5,2 4,-1 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2011 516,'-9'10,"4"-5,-1 2,2 0,2 2,3-1,3 1,2-3,0-2,1-3,1-1,0-1,0-3,-2-1,-2-1,-1 0,-2-1,-2 0,-1 0,-3 2,-1 1,-1 2,-1 1,-1 1,2 2,-1 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2004 1040,'-12'8,"5"-3,0 1,1 0,0-1,2 2,2 1,2-1,2 1,2-3,2-2,2-3,2-1,0-2,0-2,-2 0,-3-2,-1 1,-2-1,-3 0,-2 1,-5 1,-3 1,-6 2,-4 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668 728,'-11'10,"-1"-1,-3 1,-1 1,-2 0,1 2,3 0,1 1,2-2,1 0,1-1,2-2,0-1,0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519 751,'8'10,"-4"-2,2 3,1 1,1 1,1 2,1-1,2 0,2-1,1-1,1 0,4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1367 813,'13'-9,"-4"10,-1 1,1 2,1 0,0 0,-2-1,2 1,-1 0,1 1,0-1,-1 2,1-1,1 1,-1 0,0 1,-1-1,-2 1,0-1,-1 0,0 0,-1 0,-1 0,0 0,0 0,-2 1,0-1,-1 0,-2 0,1 0,0-1,-1 1,-2 0,-1 0,0 0,-2 2,-2-1,1-1,-1-1,0-1,0 0,-2 1,0-1,1 1,0-1,0 1,-1 0,1 0,-2-1,0 1,-1-1,1 0,0 0,2-2,0 1,0-1,2 0,1 1,0 0,1 0,0-1,1-1,0-1,-1-1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1695 541,'-1'-19,"1"12,0 0,1-1,-1 0,1-1,0 1,1 0,2 1,-1-2,2 1,0 0,2-1,0 1,-1 1,2-2,0 0,0 1,1 0,1 1,-1 0,0 1,0 1,1 0,0 2,1 1,0 0,0 0,-1 0,-1 2,1 0,-1 2,0 0,0 0,-2 0,0 1,-1 1,0 1,-1 0,1 0,0 1,-1-1,0 1,0 0,-1 0,1-1,-2 1,0 0,1 1,-1 0,0 0,0 2,-2 0,0 0,0 0,-1 1,1 0,0-2,0 0,0 0,-2 0,0-2,-1 0,0 0,0-2,0-1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1084 862,'0'14,"0"-7,0 0,-1 3,1-1,-1 0,1 1,-1-2,0-1,1 0,0-1,-1 0,0-1,1 1,-1-1,0-1,-1-1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18T09:25:2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1024 984,'18'-1,"-7"1,0 1,0-1,-1 1,0-1,-2 1,-1 0,0-1,-1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6865-1B47-49FE-9079-20AE3D8557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20A2-3A34-475B-A4E5-7FCD9C74E5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9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745.xml"/><Relationship Id="rId8" Type="http://schemas.openxmlformats.org/officeDocument/2006/relationships/image" Target="../media/image743.png"/><Relationship Id="rId7" Type="http://schemas.openxmlformats.org/officeDocument/2006/relationships/customXml" Target="../ink/ink744.xml"/><Relationship Id="rId6" Type="http://schemas.openxmlformats.org/officeDocument/2006/relationships/image" Target="../media/image742.png"/><Relationship Id="rId5" Type="http://schemas.openxmlformats.org/officeDocument/2006/relationships/customXml" Target="../ink/ink743.xml"/><Relationship Id="rId4" Type="http://schemas.openxmlformats.org/officeDocument/2006/relationships/image" Target="../media/image741.png"/><Relationship Id="rId3" Type="http://schemas.openxmlformats.org/officeDocument/2006/relationships/customXml" Target="../ink/ink742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748.png"/><Relationship Id="rId2" Type="http://schemas.openxmlformats.org/officeDocument/2006/relationships/image" Target="../media/image740.png"/><Relationship Id="rId19" Type="http://schemas.openxmlformats.org/officeDocument/2006/relationships/customXml" Target="../ink/ink750.xml"/><Relationship Id="rId18" Type="http://schemas.openxmlformats.org/officeDocument/2006/relationships/image" Target="../media/image216.png"/><Relationship Id="rId17" Type="http://schemas.openxmlformats.org/officeDocument/2006/relationships/customXml" Target="../ink/ink749.xml"/><Relationship Id="rId16" Type="http://schemas.openxmlformats.org/officeDocument/2006/relationships/image" Target="../media/image747.png"/><Relationship Id="rId15" Type="http://schemas.openxmlformats.org/officeDocument/2006/relationships/customXml" Target="../ink/ink748.xml"/><Relationship Id="rId14" Type="http://schemas.openxmlformats.org/officeDocument/2006/relationships/image" Target="../media/image746.png"/><Relationship Id="rId13" Type="http://schemas.openxmlformats.org/officeDocument/2006/relationships/customXml" Target="../ink/ink747.xml"/><Relationship Id="rId12" Type="http://schemas.openxmlformats.org/officeDocument/2006/relationships/image" Target="../media/image745.png"/><Relationship Id="rId11" Type="http://schemas.openxmlformats.org/officeDocument/2006/relationships/customXml" Target="../ink/ink746.xml"/><Relationship Id="rId10" Type="http://schemas.openxmlformats.org/officeDocument/2006/relationships/image" Target="../media/image744.png"/><Relationship Id="rId1" Type="http://schemas.openxmlformats.org/officeDocument/2006/relationships/customXml" Target="../ink/ink7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99.xml"/><Relationship Id="rId98" Type="http://schemas.openxmlformats.org/officeDocument/2006/relationships/image" Target="../media/image797.png"/><Relationship Id="rId97" Type="http://schemas.openxmlformats.org/officeDocument/2006/relationships/customXml" Target="../ink/ink798.xml"/><Relationship Id="rId96" Type="http://schemas.openxmlformats.org/officeDocument/2006/relationships/image" Target="../media/image796.png"/><Relationship Id="rId95" Type="http://schemas.openxmlformats.org/officeDocument/2006/relationships/customXml" Target="../ink/ink797.xml"/><Relationship Id="rId94" Type="http://schemas.openxmlformats.org/officeDocument/2006/relationships/image" Target="../media/image795.png"/><Relationship Id="rId93" Type="http://schemas.openxmlformats.org/officeDocument/2006/relationships/customXml" Target="../ink/ink796.xml"/><Relationship Id="rId92" Type="http://schemas.openxmlformats.org/officeDocument/2006/relationships/image" Target="../media/image794.png"/><Relationship Id="rId91" Type="http://schemas.openxmlformats.org/officeDocument/2006/relationships/customXml" Target="../ink/ink795.xml"/><Relationship Id="rId90" Type="http://schemas.openxmlformats.org/officeDocument/2006/relationships/image" Target="../media/image793.png"/><Relationship Id="rId9" Type="http://schemas.openxmlformats.org/officeDocument/2006/relationships/customXml" Target="../ink/ink754.xml"/><Relationship Id="rId89" Type="http://schemas.openxmlformats.org/officeDocument/2006/relationships/customXml" Target="../ink/ink794.xml"/><Relationship Id="rId88" Type="http://schemas.openxmlformats.org/officeDocument/2006/relationships/image" Target="../media/image792.png"/><Relationship Id="rId87" Type="http://schemas.openxmlformats.org/officeDocument/2006/relationships/customXml" Target="../ink/ink793.xml"/><Relationship Id="rId86" Type="http://schemas.openxmlformats.org/officeDocument/2006/relationships/image" Target="../media/image791.png"/><Relationship Id="rId85" Type="http://schemas.openxmlformats.org/officeDocument/2006/relationships/customXml" Target="../ink/ink792.xml"/><Relationship Id="rId84" Type="http://schemas.openxmlformats.org/officeDocument/2006/relationships/image" Target="../media/image790.png"/><Relationship Id="rId83" Type="http://schemas.openxmlformats.org/officeDocument/2006/relationships/customXml" Target="../ink/ink791.xml"/><Relationship Id="rId82" Type="http://schemas.openxmlformats.org/officeDocument/2006/relationships/image" Target="../media/image789.png"/><Relationship Id="rId81" Type="http://schemas.openxmlformats.org/officeDocument/2006/relationships/customXml" Target="../ink/ink790.xml"/><Relationship Id="rId80" Type="http://schemas.openxmlformats.org/officeDocument/2006/relationships/image" Target="../media/image788.png"/><Relationship Id="rId8" Type="http://schemas.openxmlformats.org/officeDocument/2006/relationships/image" Target="../media/image752.png"/><Relationship Id="rId79" Type="http://schemas.openxmlformats.org/officeDocument/2006/relationships/customXml" Target="../ink/ink789.xml"/><Relationship Id="rId78" Type="http://schemas.openxmlformats.org/officeDocument/2006/relationships/image" Target="../media/image787.png"/><Relationship Id="rId77" Type="http://schemas.openxmlformats.org/officeDocument/2006/relationships/customXml" Target="../ink/ink788.xml"/><Relationship Id="rId76" Type="http://schemas.openxmlformats.org/officeDocument/2006/relationships/image" Target="../media/image786.png"/><Relationship Id="rId75" Type="http://schemas.openxmlformats.org/officeDocument/2006/relationships/customXml" Target="../ink/ink787.xml"/><Relationship Id="rId74" Type="http://schemas.openxmlformats.org/officeDocument/2006/relationships/image" Target="../media/image785.png"/><Relationship Id="rId73" Type="http://schemas.openxmlformats.org/officeDocument/2006/relationships/customXml" Target="../ink/ink786.xml"/><Relationship Id="rId72" Type="http://schemas.openxmlformats.org/officeDocument/2006/relationships/image" Target="../media/image784.png"/><Relationship Id="rId71" Type="http://schemas.openxmlformats.org/officeDocument/2006/relationships/customXml" Target="../ink/ink785.xml"/><Relationship Id="rId70" Type="http://schemas.openxmlformats.org/officeDocument/2006/relationships/image" Target="../media/image783.png"/><Relationship Id="rId7" Type="http://schemas.openxmlformats.org/officeDocument/2006/relationships/customXml" Target="../ink/ink753.xml"/><Relationship Id="rId69" Type="http://schemas.openxmlformats.org/officeDocument/2006/relationships/customXml" Target="../ink/ink784.xml"/><Relationship Id="rId68" Type="http://schemas.openxmlformats.org/officeDocument/2006/relationships/image" Target="../media/image782.png"/><Relationship Id="rId67" Type="http://schemas.openxmlformats.org/officeDocument/2006/relationships/customXml" Target="../ink/ink783.xml"/><Relationship Id="rId66" Type="http://schemas.openxmlformats.org/officeDocument/2006/relationships/image" Target="../media/image781.png"/><Relationship Id="rId65" Type="http://schemas.openxmlformats.org/officeDocument/2006/relationships/customXml" Target="../ink/ink782.xml"/><Relationship Id="rId64" Type="http://schemas.openxmlformats.org/officeDocument/2006/relationships/image" Target="../media/image780.png"/><Relationship Id="rId63" Type="http://schemas.openxmlformats.org/officeDocument/2006/relationships/customXml" Target="../ink/ink781.xml"/><Relationship Id="rId62" Type="http://schemas.openxmlformats.org/officeDocument/2006/relationships/image" Target="../media/image779.png"/><Relationship Id="rId61" Type="http://schemas.openxmlformats.org/officeDocument/2006/relationships/customXml" Target="../ink/ink780.xml"/><Relationship Id="rId60" Type="http://schemas.openxmlformats.org/officeDocument/2006/relationships/image" Target="../media/image778.png"/><Relationship Id="rId6" Type="http://schemas.openxmlformats.org/officeDocument/2006/relationships/image" Target="../media/image751.png"/><Relationship Id="rId59" Type="http://schemas.openxmlformats.org/officeDocument/2006/relationships/customXml" Target="../ink/ink779.xml"/><Relationship Id="rId58" Type="http://schemas.openxmlformats.org/officeDocument/2006/relationships/image" Target="../media/image777.png"/><Relationship Id="rId57" Type="http://schemas.openxmlformats.org/officeDocument/2006/relationships/customXml" Target="../ink/ink778.xml"/><Relationship Id="rId56" Type="http://schemas.openxmlformats.org/officeDocument/2006/relationships/image" Target="../media/image776.png"/><Relationship Id="rId55" Type="http://schemas.openxmlformats.org/officeDocument/2006/relationships/customXml" Target="../ink/ink777.xml"/><Relationship Id="rId54" Type="http://schemas.openxmlformats.org/officeDocument/2006/relationships/image" Target="../media/image775.png"/><Relationship Id="rId53" Type="http://schemas.openxmlformats.org/officeDocument/2006/relationships/customXml" Target="../ink/ink776.xml"/><Relationship Id="rId52" Type="http://schemas.openxmlformats.org/officeDocument/2006/relationships/image" Target="../media/image774.png"/><Relationship Id="rId51" Type="http://schemas.openxmlformats.org/officeDocument/2006/relationships/customXml" Target="../ink/ink775.xml"/><Relationship Id="rId50" Type="http://schemas.openxmlformats.org/officeDocument/2006/relationships/image" Target="../media/image773.png"/><Relationship Id="rId5" Type="http://schemas.openxmlformats.org/officeDocument/2006/relationships/customXml" Target="../ink/ink752.xml"/><Relationship Id="rId49" Type="http://schemas.openxmlformats.org/officeDocument/2006/relationships/customXml" Target="../ink/ink774.xml"/><Relationship Id="rId48" Type="http://schemas.openxmlformats.org/officeDocument/2006/relationships/image" Target="../media/image772.png"/><Relationship Id="rId47" Type="http://schemas.openxmlformats.org/officeDocument/2006/relationships/customXml" Target="../ink/ink773.xml"/><Relationship Id="rId46" Type="http://schemas.openxmlformats.org/officeDocument/2006/relationships/image" Target="../media/image771.png"/><Relationship Id="rId45" Type="http://schemas.openxmlformats.org/officeDocument/2006/relationships/customXml" Target="../ink/ink772.xml"/><Relationship Id="rId44" Type="http://schemas.openxmlformats.org/officeDocument/2006/relationships/image" Target="../media/image770.png"/><Relationship Id="rId43" Type="http://schemas.openxmlformats.org/officeDocument/2006/relationships/customXml" Target="../ink/ink771.xml"/><Relationship Id="rId42" Type="http://schemas.openxmlformats.org/officeDocument/2006/relationships/image" Target="../media/image769.png"/><Relationship Id="rId41" Type="http://schemas.openxmlformats.org/officeDocument/2006/relationships/customXml" Target="../ink/ink770.xml"/><Relationship Id="rId40" Type="http://schemas.openxmlformats.org/officeDocument/2006/relationships/image" Target="../media/image768.png"/><Relationship Id="rId4" Type="http://schemas.openxmlformats.org/officeDocument/2006/relationships/image" Target="../media/image750.png"/><Relationship Id="rId39" Type="http://schemas.openxmlformats.org/officeDocument/2006/relationships/customXml" Target="../ink/ink769.xml"/><Relationship Id="rId38" Type="http://schemas.openxmlformats.org/officeDocument/2006/relationships/image" Target="../media/image767.png"/><Relationship Id="rId37" Type="http://schemas.openxmlformats.org/officeDocument/2006/relationships/customXml" Target="../ink/ink768.xml"/><Relationship Id="rId36" Type="http://schemas.openxmlformats.org/officeDocument/2006/relationships/image" Target="../media/image766.png"/><Relationship Id="rId35" Type="http://schemas.openxmlformats.org/officeDocument/2006/relationships/customXml" Target="../ink/ink767.xml"/><Relationship Id="rId34" Type="http://schemas.openxmlformats.org/officeDocument/2006/relationships/image" Target="../media/image765.png"/><Relationship Id="rId331" Type="http://schemas.openxmlformats.org/officeDocument/2006/relationships/vmlDrawing" Target="../drawings/vmlDrawing4.vml"/><Relationship Id="rId330" Type="http://schemas.openxmlformats.org/officeDocument/2006/relationships/slideLayout" Target="../slideLayouts/slideLayout2.xml"/><Relationship Id="rId33" Type="http://schemas.openxmlformats.org/officeDocument/2006/relationships/customXml" Target="../ink/ink766.xml"/><Relationship Id="rId329" Type="http://schemas.openxmlformats.org/officeDocument/2006/relationships/image" Target="../media/image909.png"/><Relationship Id="rId328" Type="http://schemas.openxmlformats.org/officeDocument/2006/relationships/customXml" Target="../ink/ink916.xml"/><Relationship Id="rId327" Type="http://schemas.openxmlformats.org/officeDocument/2006/relationships/image" Target="../media/image908.png"/><Relationship Id="rId326" Type="http://schemas.openxmlformats.org/officeDocument/2006/relationships/customXml" Target="../ink/ink915.xml"/><Relationship Id="rId325" Type="http://schemas.openxmlformats.org/officeDocument/2006/relationships/image" Target="../media/image907.png"/><Relationship Id="rId324" Type="http://schemas.openxmlformats.org/officeDocument/2006/relationships/customXml" Target="../ink/ink914.xml"/><Relationship Id="rId323" Type="http://schemas.openxmlformats.org/officeDocument/2006/relationships/image" Target="../media/image906.png"/><Relationship Id="rId322" Type="http://schemas.openxmlformats.org/officeDocument/2006/relationships/customXml" Target="../ink/ink913.xml"/><Relationship Id="rId321" Type="http://schemas.openxmlformats.org/officeDocument/2006/relationships/image" Target="../media/image905.png"/><Relationship Id="rId320" Type="http://schemas.openxmlformats.org/officeDocument/2006/relationships/customXml" Target="../ink/ink912.xml"/><Relationship Id="rId32" Type="http://schemas.openxmlformats.org/officeDocument/2006/relationships/image" Target="../media/image764.png"/><Relationship Id="rId319" Type="http://schemas.openxmlformats.org/officeDocument/2006/relationships/image" Target="../media/image904.png"/><Relationship Id="rId318" Type="http://schemas.openxmlformats.org/officeDocument/2006/relationships/customXml" Target="../ink/ink911.xml"/><Relationship Id="rId317" Type="http://schemas.openxmlformats.org/officeDocument/2006/relationships/image" Target="../media/image903.png"/><Relationship Id="rId316" Type="http://schemas.openxmlformats.org/officeDocument/2006/relationships/customXml" Target="../ink/ink910.xml"/><Relationship Id="rId315" Type="http://schemas.openxmlformats.org/officeDocument/2006/relationships/image" Target="../media/image902.png"/><Relationship Id="rId314" Type="http://schemas.openxmlformats.org/officeDocument/2006/relationships/customXml" Target="../ink/ink909.xml"/><Relationship Id="rId313" Type="http://schemas.openxmlformats.org/officeDocument/2006/relationships/image" Target="../media/image901.png"/><Relationship Id="rId312" Type="http://schemas.openxmlformats.org/officeDocument/2006/relationships/customXml" Target="../ink/ink908.xml"/><Relationship Id="rId311" Type="http://schemas.openxmlformats.org/officeDocument/2006/relationships/image" Target="../media/image900.png"/><Relationship Id="rId310" Type="http://schemas.openxmlformats.org/officeDocument/2006/relationships/customXml" Target="../ink/ink907.xml"/><Relationship Id="rId31" Type="http://schemas.openxmlformats.org/officeDocument/2006/relationships/customXml" Target="../ink/ink765.xml"/><Relationship Id="rId309" Type="http://schemas.openxmlformats.org/officeDocument/2006/relationships/image" Target="../media/image899.png"/><Relationship Id="rId308" Type="http://schemas.openxmlformats.org/officeDocument/2006/relationships/customXml" Target="../ink/ink906.xml"/><Relationship Id="rId307" Type="http://schemas.openxmlformats.org/officeDocument/2006/relationships/image" Target="../media/image898.png"/><Relationship Id="rId306" Type="http://schemas.openxmlformats.org/officeDocument/2006/relationships/customXml" Target="../ink/ink905.xml"/><Relationship Id="rId305" Type="http://schemas.openxmlformats.org/officeDocument/2006/relationships/image" Target="../media/image897.png"/><Relationship Id="rId304" Type="http://schemas.openxmlformats.org/officeDocument/2006/relationships/customXml" Target="../ink/ink904.xml"/><Relationship Id="rId303" Type="http://schemas.openxmlformats.org/officeDocument/2006/relationships/image" Target="../media/image896.png"/><Relationship Id="rId302" Type="http://schemas.openxmlformats.org/officeDocument/2006/relationships/customXml" Target="../ink/ink903.xml"/><Relationship Id="rId301" Type="http://schemas.openxmlformats.org/officeDocument/2006/relationships/image" Target="../media/image895.png"/><Relationship Id="rId300" Type="http://schemas.openxmlformats.org/officeDocument/2006/relationships/customXml" Target="../ink/ink902.xml"/><Relationship Id="rId30" Type="http://schemas.openxmlformats.org/officeDocument/2006/relationships/image" Target="../media/image763.png"/><Relationship Id="rId3" Type="http://schemas.openxmlformats.org/officeDocument/2006/relationships/customXml" Target="../ink/ink751.xml"/><Relationship Id="rId299" Type="http://schemas.openxmlformats.org/officeDocument/2006/relationships/image" Target="../media/image894.png"/><Relationship Id="rId298" Type="http://schemas.openxmlformats.org/officeDocument/2006/relationships/customXml" Target="../ink/ink901.xml"/><Relationship Id="rId297" Type="http://schemas.openxmlformats.org/officeDocument/2006/relationships/image" Target="../media/image893.png"/><Relationship Id="rId296" Type="http://schemas.openxmlformats.org/officeDocument/2006/relationships/customXml" Target="../ink/ink900.xml"/><Relationship Id="rId295" Type="http://schemas.openxmlformats.org/officeDocument/2006/relationships/image" Target="../media/image892.png"/><Relationship Id="rId294" Type="http://schemas.openxmlformats.org/officeDocument/2006/relationships/customXml" Target="../ink/ink899.xml"/><Relationship Id="rId293" Type="http://schemas.openxmlformats.org/officeDocument/2006/relationships/image" Target="../media/image891.png"/><Relationship Id="rId292" Type="http://schemas.openxmlformats.org/officeDocument/2006/relationships/customXml" Target="../ink/ink898.xml"/><Relationship Id="rId291" Type="http://schemas.openxmlformats.org/officeDocument/2006/relationships/image" Target="../media/image890.png"/><Relationship Id="rId290" Type="http://schemas.openxmlformats.org/officeDocument/2006/relationships/customXml" Target="../ink/ink897.xml"/><Relationship Id="rId29" Type="http://schemas.openxmlformats.org/officeDocument/2006/relationships/customXml" Target="../ink/ink764.xml"/><Relationship Id="rId289" Type="http://schemas.openxmlformats.org/officeDocument/2006/relationships/image" Target="../media/image889.png"/><Relationship Id="rId288" Type="http://schemas.openxmlformats.org/officeDocument/2006/relationships/customXml" Target="../ink/ink896.xml"/><Relationship Id="rId287" Type="http://schemas.openxmlformats.org/officeDocument/2006/relationships/image" Target="../media/image888.png"/><Relationship Id="rId286" Type="http://schemas.openxmlformats.org/officeDocument/2006/relationships/customXml" Target="../ink/ink895.xml"/><Relationship Id="rId285" Type="http://schemas.openxmlformats.org/officeDocument/2006/relationships/image" Target="../media/image887.png"/><Relationship Id="rId284" Type="http://schemas.openxmlformats.org/officeDocument/2006/relationships/customXml" Target="../ink/ink894.xml"/><Relationship Id="rId283" Type="http://schemas.openxmlformats.org/officeDocument/2006/relationships/image" Target="../media/image886.png"/><Relationship Id="rId282" Type="http://schemas.openxmlformats.org/officeDocument/2006/relationships/customXml" Target="../ink/ink893.xml"/><Relationship Id="rId281" Type="http://schemas.openxmlformats.org/officeDocument/2006/relationships/image" Target="../media/image885.png"/><Relationship Id="rId280" Type="http://schemas.openxmlformats.org/officeDocument/2006/relationships/customXml" Target="../ink/ink892.xml"/><Relationship Id="rId28" Type="http://schemas.openxmlformats.org/officeDocument/2006/relationships/image" Target="../media/image762.png"/><Relationship Id="rId279" Type="http://schemas.openxmlformats.org/officeDocument/2006/relationships/image" Target="../media/image884.png"/><Relationship Id="rId278" Type="http://schemas.openxmlformats.org/officeDocument/2006/relationships/customXml" Target="../ink/ink891.xml"/><Relationship Id="rId277" Type="http://schemas.openxmlformats.org/officeDocument/2006/relationships/image" Target="../media/image883.png"/><Relationship Id="rId276" Type="http://schemas.openxmlformats.org/officeDocument/2006/relationships/customXml" Target="../ink/ink890.xml"/><Relationship Id="rId275" Type="http://schemas.openxmlformats.org/officeDocument/2006/relationships/image" Target="../media/image882.png"/><Relationship Id="rId274" Type="http://schemas.openxmlformats.org/officeDocument/2006/relationships/customXml" Target="../ink/ink889.xml"/><Relationship Id="rId273" Type="http://schemas.openxmlformats.org/officeDocument/2006/relationships/image" Target="../media/image881.png"/><Relationship Id="rId272" Type="http://schemas.openxmlformats.org/officeDocument/2006/relationships/customXml" Target="../ink/ink888.xml"/><Relationship Id="rId271" Type="http://schemas.openxmlformats.org/officeDocument/2006/relationships/image" Target="../media/image880.png"/><Relationship Id="rId270" Type="http://schemas.openxmlformats.org/officeDocument/2006/relationships/customXml" Target="../ink/ink887.xml"/><Relationship Id="rId27" Type="http://schemas.openxmlformats.org/officeDocument/2006/relationships/customXml" Target="../ink/ink763.xml"/><Relationship Id="rId269" Type="http://schemas.openxmlformats.org/officeDocument/2006/relationships/image" Target="../media/image879.png"/><Relationship Id="rId268" Type="http://schemas.openxmlformats.org/officeDocument/2006/relationships/customXml" Target="../ink/ink886.xml"/><Relationship Id="rId267" Type="http://schemas.openxmlformats.org/officeDocument/2006/relationships/image" Target="../media/image878.png"/><Relationship Id="rId266" Type="http://schemas.openxmlformats.org/officeDocument/2006/relationships/customXml" Target="../ink/ink885.xml"/><Relationship Id="rId265" Type="http://schemas.openxmlformats.org/officeDocument/2006/relationships/image" Target="../media/image877.png"/><Relationship Id="rId264" Type="http://schemas.openxmlformats.org/officeDocument/2006/relationships/customXml" Target="../ink/ink884.xml"/><Relationship Id="rId263" Type="http://schemas.openxmlformats.org/officeDocument/2006/relationships/customXml" Target="../ink/ink883.xml"/><Relationship Id="rId262" Type="http://schemas.openxmlformats.org/officeDocument/2006/relationships/image" Target="../media/image876.png"/><Relationship Id="rId261" Type="http://schemas.openxmlformats.org/officeDocument/2006/relationships/customXml" Target="../ink/ink882.xml"/><Relationship Id="rId260" Type="http://schemas.openxmlformats.org/officeDocument/2006/relationships/image" Target="../media/image875.png"/><Relationship Id="rId26" Type="http://schemas.openxmlformats.org/officeDocument/2006/relationships/image" Target="../media/image761.png"/><Relationship Id="rId259" Type="http://schemas.openxmlformats.org/officeDocument/2006/relationships/customXml" Target="../ink/ink881.xml"/><Relationship Id="rId258" Type="http://schemas.openxmlformats.org/officeDocument/2006/relationships/image" Target="../media/image874.png"/><Relationship Id="rId257" Type="http://schemas.openxmlformats.org/officeDocument/2006/relationships/customXml" Target="../ink/ink880.xml"/><Relationship Id="rId256" Type="http://schemas.openxmlformats.org/officeDocument/2006/relationships/image" Target="../media/image873.png"/><Relationship Id="rId255" Type="http://schemas.openxmlformats.org/officeDocument/2006/relationships/customXml" Target="../ink/ink879.xml"/><Relationship Id="rId254" Type="http://schemas.openxmlformats.org/officeDocument/2006/relationships/image" Target="../media/image872.png"/><Relationship Id="rId253" Type="http://schemas.openxmlformats.org/officeDocument/2006/relationships/customXml" Target="../ink/ink878.xml"/><Relationship Id="rId252" Type="http://schemas.openxmlformats.org/officeDocument/2006/relationships/image" Target="../media/image871.png"/><Relationship Id="rId251" Type="http://schemas.openxmlformats.org/officeDocument/2006/relationships/customXml" Target="../ink/ink877.xml"/><Relationship Id="rId250" Type="http://schemas.openxmlformats.org/officeDocument/2006/relationships/image" Target="../media/image870.png"/><Relationship Id="rId25" Type="http://schemas.openxmlformats.org/officeDocument/2006/relationships/customXml" Target="../ink/ink762.xml"/><Relationship Id="rId249" Type="http://schemas.openxmlformats.org/officeDocument/2006/relationships/customXml" Target="../ink/ink876.xml"/><Relationship Id="rId248" Type="http://schemas.openxmlformats.org/officeDocument/2006/relationships/image" Target="../media/image869.png"/><Relationship Id="rId247" Type="http://schemas.openxmlformats.org/officeDocument/2006/relationships/customXml" Target="../ink/ink875.xml"/><Relationship Id="rId246" Type="http://schemas.openxmlformats.org/officeDocument/2006/relationships/customXml" Target="../ink/ink874.xml"/><Relationship Id="rId245" Type="http://schemas.openxmlformats.org/officeDocument/2006/relationships/image" Target="../media/image868.png"/><Relationship Id="rId244" Type="http://schemas.openxmlformats.org/officeDocument/2006/relationships/customXml" Target="../ink/ink873.xml"/><Relationship Id="rId243" Type="http://schemas.openxmlformats.org/officeDocument/2006/relationships/image" Target="../media/image867.png"/><Relationship Id="rId242" Type="http://schemas.openxmlformats.org/officeDocument/2006/relationships/customXml" Target="../ink/ink872.xml"/><Relationship Id="rId241" Type="http://schemas.openxmlformats.org/officeDocument/2006/relationships/customXml" Target="../ink/ink871.xml"/><Relationship Id="rId240" Type="http://schemas.openxmlformats.org/officeDocument/2006/relationships/image" Target="../media/image866.png"/><Relationship Id="rId24" Type="http://schemas.openxmlformats.org/officeDocument/2006/relationships/image" Target="../media/image760.png"/><Relationship Id="rId239" Type="http://schemas.openxmlformats.org/officeDocument/2006/relationships/customXml" Target="../ink/ink870.xml"/><Relationship Id="rId238" Type="http://schemas.openxmlformats.org/officeDocument/2006/relationships/image" Target="../media/image865.png"/><Relationship Id="rId237" Type="http://schemas.openxmlformats.org/officeDocument/2006/relationships/customXml" Target="../ink/ink869.xml"/><Relationship Id="rId236" Type="http://schemas.openxmlformats.org/officeDocument/2006/relationships/image" Target="../media/image864.png"/><Relationship Id="rId235" Type="http://schemas.openxmlformats.org/officeDocument/2006/relationships/customXml" Target="../ink/ink868.xml"/><Relationship Id="rId234" Type="http://schemas.openxmlformats.org/officeDocument/2006/relationships/customXml" Target="../ink/ink867.xml"/><Relationship Id="rId233" Type="http://schemas.openxmlformats.org/officeDocument/2006/relationships/image" Target="../media/image863.png"/><Relationship Id="rId232" Type="http://schemas.openxmlformats.org/officeDocument/2006/relationships/customXml" Target="../ink/ink866.xml"/><Relationship Id="rId231" Type="http://schemas.openxmlformats.org/officeDocument/2006/relationships/image" Target="../media/image862.png"/><Relationship Id="rId230" Type="http://schemas.openxmlformats.org/officeDocument/2006/relationships/customXml" Target="../ink/ink865.xml"/><Relationship Id="rId23" Type="http://schemas.openxmlformats.org/officeDocument/2006/relationships/customXml" Target="../ink/ink761.xml"/><Relationship Id="rId229" Type="http://schemas.openxmlformats.org/officeDocument/2006/relationships/image" Target="../media/image861.png"/><Relationship Id="rId228" Type="http://schemas.openxmlformats.org/officeDocument/2006/relationships/customXml" Target="../ink/ink864.xml"/><Relationship Id="rId227" Type="http://schemas.openxmlformats.org/officeDocument/2006/relationships/image" Target="../media/image860.png"/><Relationship Id="rId226" Type="http://schemas.openxmlformats.org/officeDocument/2006/relationships/customXml" Target="../ink/ink863.xml"/><Relationship Id="rId225" Type="http://schemas.openxmlformats.org/officeDocument/2006/relationships/image" Target="../media/image859.png"/><Relationship Id="rId224" Type="http://schemas.openxmlformats.org/officeDocument/2006/relationships/customXml" Target="../ink/ink862.xml"/><Relationship Id="rId223" Type="http://schemas.openxmlformats.org/officeDocument/2006/relationships/image" Target="../media/image858.png"/><Relationship Id="rId222" Type="http://schemas.openxmlformats.org/officeDocument/2006/relationships/customXml" Target="../ink/ink861.xml"/><Relationship Id="rId221" Type="http://schemas.openxmlformats.org/officeDocument/2006/relationships/image" Target="../media/image857.png"/><Relationship Id="rId220" Type="http://schemas.openxmlformats.org/officeDocument/2006/relationships/customXml" Target="../ink/ink860.xml"/><Relationship Id="rId22" Type="http://schemas.openxmlformats.org/officeDocument/2006/relationships/image" Target="../media/image759.png"/><Relationship Id="rId219" Type="http://schemas.openxmlformats.org/officeDocument/2006/relationships/image" Target="../media/image856.png"/><Relationship Id="rId218" Type="http://schemas.openxmlformats.org/officeDocument/2006/relationships/customXml" Target="../ink/ink859.xml"/><Relationship Id="rId217" Type="http://schemas.openxmlformats.org/officeDocument/2006/relationships/image" Target="../media/image855.png"/><Relationship Id="rId216" Type="http://schemas.openxmlformats.org/officeDocument/2006/relationships/customXml" Target="../ink/ink858.xml"/><Relationship Id="rId215" Type="http://schemas.openxmlformats.org/officeDocument/2006/relationships/image" Target="../media/image854.png"/><Relationship Id="rId214" Type="http://schemas.openxmlformats.org/officeDocument/2006/relationships/customXml" Target="../ink/ink857.xml"/><Relationship Id="rId213" Type="http://schemas.openxmlformats.org/officeDocument/2006/relationships/image" Target="../media/image853.png"/><Relationship Id="rId212" Type="http://schemas.openxmlformats.org/officeDocument/2006/relationships/customXml" Target="../ink/ink856.xml"/><Relationship Id="rId211" Type="http://schemas.openxmlformats.org/officeDocument/2006/relationships/image" Target="../media/image852.png"/><Relationship Id="rId210" Type="http://schemas.openxmlformats.org/officeDocument/2006/relationships/customXml" Target="../ink/ink855.xml"/><Relationship Id="rId21" Type="http://schemas.openxmlformats.org/officeDocument/2006/relationships/customXml" Target="../ink/ink760.xml"/><Relationship Id="rId209" Type="http://schemas.openxmlformats.org/officeDocument/2006/relationships/image" Target="../media/image851.png"/><Relationship Id="rId208" Type="http://schemas.openxmlformats.org/officeDocument/2006/relationships/customXml" Target="../ink/ink854.xml"/><Relationship Id="rId207" Type="http://schemas.openxmlformats.org/officeDocument/2006/relationships/image" Target="../media/image850.png"/><Relationship Id="rId206" Type="http://schemas.openxmlformats.org/officeDocument/2006/relationships/customXml" Target="../ink/ink853.xml"/><Relationship Id="rId205" Type="http://schemas.openxmlformats.org/officeDocument/2006/relationships/image" Target="../media/image849.png"/><Relationship Id="rId204" Type="http://schemas.openxmlformats.org/officeDocument/2006/relationships/customXml" Target="../ink/ink852.xml"/><Relationship Id="rId203" Type="http://schemas.openxmlformats.org/officeDocument/2006/relationships/image" Target="../media/image848.png"/><Relationship Id="rId202" Type="http://schemas.openxmlformats.org/officeDocument/2006/relationships/customXml" Target="../ink/ink851.xml"/><Relationship Id="rId201" Type="http://schemas.openxmlformats.org/officeDocument/2006/relationships/image" Target="../media/image847.png"/><Relationship Id="rId200" Type="http://schemas.openxmlformats.org/officeDocument/2006/relationships/customXml" Target="../ink/ink850.xml"/><Relationship Id="rId20" Type="http://schemas.openxmlformats.org/officeDocument/2006/relationships/image" Target="../media/image758.png"/><Relationship Id="rId2" Type="http://schemas.openxmlformats.org/officeDocument/2006/relationships/image" Target="../media/image749.wmf"/><Relationship Id="rId199" Type="http://schemas.openxmlformats.org/officeDocument/2006/relationships/image" Target="../media/image846.png"/><Relationship Id="rId198" Type="http://schemas.openxmlformats.org/officeDocument/2006/relationships/customXml" Target="../ink/ink849.xml"/><Relationship Id="rId197" Type="http://schemas.openxmlformats.org/officeDocument/2006/relationships/customXml" Target="../ink/ink848.xml"/><Relationship Id="rId196" Type="http://schemas.openxmlformats.org/officeDocument/2006/relationships/image" Target="../media/image845.png"/><Relationship Id="rId195" Type="http://schemas.openxmlformats.org/officeDocument/2006/relationships/customXml" Target="../ink/ink847.xml"/><Relationship Id="rId194" Type="http://schemas.openxmlformats.org/officeDocument/2006/relationships/image" Target="../media/image844.png"/><Relationship Id="rId193" Type="http://schemas.openxmlformats.org/officeDocument/2006/relationships/customXml" Target="../ink/ink846.xml"/><Relationship Id="rId192" Type="http://schemas.openxmlformats.org/officeDocument/2006/relationships/image" Target="../media/image843.png"/><Relationship Id="rId191" Type="http://schemas.openxmlformats.org/officeDocument/2006/relationships/customXml" Target="../ink/ink845.xml"/><Relationship Id="rId190" Type="http://schemas.openxmlformats.org/officeDocument/2006/relationships/image" Target="../media/image842.png"/><Relationship Id="rId19" Type="http://schemas.openxmlformats.org/officeDocument/2006/relationships/customXml" Target="../ink/ink759.xml"/><Relationship Id="rId189" Type="http://schemas.openxmlformats.org/officeDocument/2006/relationships/customXml" Target="../ink/ink844.xml"/><Relationship Id="rId188" Type="http://schemas.openxmlformats.org/officeDocument/2006/relationships/image" Target="../media/image841.png"/><Relationship Id="rId187" Type="http://schemas.openxmlformats.org/officeDocument/2006/relationships/customXml" Target="../ink/ink843.xml"/><Relationship Id="rId186" Type="http://schemas.openxmlformats.org/officeDocument/2006/relationships/image" Target="../media/image840.png"/><Relationship Id="rId185" Type="http://schemas.openxmlformats.org/officeDocument/2006/relationships/customXml" Target="../ink/ink842.xml"/><Relationship Id="rId184" Type="http://schemas.openxmlformats.org/officeDocument/2006/relationships/image" Target="../media/image839.png"/><Relationship Id="rId183" Type="http://schemas.openxmlformats.org/officeDocument/2006/relationships/customXml" Target="../ink/ink841.xml"/><Relationship Id="rId182" Type="http://schemas.openxmlformats.org/officeDocument/2006/relationships/image" Target="../media/image838.png"/><Relationship Id="rId181" Type="http://schemas.openxmlformats.org/officeDocument/2006/relationships/customXml" Target="../ink/ink840.xml"/><Relationship Id="rId180" Type="http://schemas.openxmlformats.org/officeDocument/2006/relationships/image" Target="../media/image837.png"/><Relationship Id="rId18" Type="http://schemas.openxmlformats.org/officeDocument/2006/relationships/image" Target="../media/image757.png"/><Relationship Id="rId179" Type="http://schemas.openxmlformats.org/officeDocument/2006/relationships/customXml" Target="../ink/ink839.xml"/><Relationship Id="rId178" Type="http://schemas.openxmlformats.org/officeDocument/2006/relationships/image" Target="../media/image836.png"/><Relationship Id="rId177" Type="http://schemas.openxmlformats.org/officeDocument/2006/relationships/customXml" Target="../ink/ink838.xml"/><Relationship Id="rId176" Type="http://schemas.openxmlformats.org/officeDocument/2006/relationships/image" Target="../media/image835.png"/><Relationship Id="rId175" Type="http://schemas.openxmlformats.org/officeDocument/2006/relationships/customXml" Target="../ink/ink837.xml"/><Relationship Id="rId174" Type="http://schemas.openxmlformats.org/officeDocument/2006/relationships/image" Target="../media/image834.png"/><Relationship Id="rId173" Type="http://schemas.openxmlformats.org/officeDocument/2006/relationships/customXml" Target="../ink/ink836.xml"/><Relationship Id="rId172" Type="http://schemas.openxmlformats.org/officeDocument/2006/relationships/image" Target="../media/image833.png"/><Relationship Id="rId171" Type="http://schemas.openxmlformats.org/officeDocument/2006/relationships/customXml" Target="../ink/ink835.xml"/><Relationship Id="rId170" Type="http://schemas.openxmlformats.org/officeDocument/2006/relationships/image" Target="../media/image832.png"/><Relationship Id="rId17" Type="http://schemas.openxmlformats.org/officeDocument/2006/relationships/customXml" Target="../ink/ink758.xml"/><Relationship Id="rId169" Type="http://schemas.openxmlformats.org/officeDocument/2006/relationships/customXml" Target="../ink/ink834.xml"/><Relationship Id="rId168" Type="http://schemas.openxmlformats.org/officeDocument/2006/relationships/image" Target="../media/image216.png"/><Relationship Id="rId167" Type="http://schemas.openxmlformats.org/officeDocument/2006/relationships/customXml" Target="../ink/ink833.xml"/><Relationship Id="rId166" Type="http://schemas.openxmlformats.org/officeDocument/2006/relationships/image" Target="../media/image831.png"/><Relationship Id="rId165" Type="http://schemas.openxmlformats.org/officeDocument/2006/relationships/customXml" Target="../ink/ink832.xml"/><Relationship Id="rId164" Type="http://schemas.openxmlformats.org/officeDocument/2006/relationships/image" Target="../media/image830.png"/><Relationship Id="rId163" Type="http://schemas.openxmlformats.org/officeDocument/2006/relationships/customXml" Target="../ink/ink831.xml"/><Relationship Id="rId162" Type="http://schemas.openxmlformats.org/officeDocument/2006/relationships/image" Target="../media/image829.png"/><Relationship Id="rId161" Type="http://schemas.openxmlformats.org/officeDocument/2006/relationships/customXml" Target="../ink/ink830.xml"/><Relationship Id="rId160" Type="http://schemas.openxmlformats.org/officeDocument/2006/relationships/image" Target="../media/image828.png"/><Relationship Id="rId16" Type="http://schemas.openxmlformats.org/officeDocument/2006/relationships/image" Target="../media/image756.png"/><Relationship Id="rId159" Type="http://schemas.openxmlformats.org/officeDocument/2006/relationships/customXml" Target="../ink/ink829.xml"/><Relationship Id="rId158" Type="http://schemas.openxmlformats.org/officeDocument/2006/relationships/image" Target="../media/image827.png"/><Relationship Id="rId157" Type="http://schemas.openxmlformats.org/officeDocument/2006/relationships/customXml" Target="../ink/ink828.xml"/><Relationship Id="rId156" Type="http://schemas.openxmlformats.org/officeDocument/2006/relationships/image" Target="../media/image826.png"/><Relationship Id="rId155" Type="http://schemas.openxmlformats.org/officeDocument/2006/relationships/customXml" Target="../ink/ink827.xml"/><Relationship Id="rId154" Type="http://schemas.openxmlformats.org/officeDocument/2006/relationships/image" Target="../media/image825.png"/><Relationship Id="rId153" Type="http://schemas.openxmlformats.org/officeDocument/2006/relationships/customXml" Target="../ink/ink826.xml"/><Relationship Id="rId152" Type="http://schemas.openxmlformats.org/officeDocument/2006/relationships/image" Target="../media/image824.png"/><Relationship Id="rId151" Type="http://schemas.openxmlformats.org/officeDocument/2006/relationships/customXml" Target="../ink/ink825.xml"/><Relationship Id="rId150" Type="http://schemas.openxmlformats.org/officeDocument/2006/relationships/image" Target="../media/image823.png"/><Relationship Id="rId15" Type="http://schemas.openxmlformats.org/officeDocument/2006/relationships/customXml" Target="../ink/ink757.xml"/><Relationship Id="rId149" Type="http://schemas.openxmlformats.org/officeDocument/2006/relationships/customXml" Target="../ink/ink824.xml"/><Relationship Id="rId148" Type="http://schemas.openxmlformats.org/officeDocument/2006/relationships/image" Target="../media/image822.png"/><Relationship Id="rId147" Type="http://schemas.openxmlformats.org/officeDocument/2006/relationships/customXml" Target="../ink/ink823.xml"/><Relationship Id="rId146" Type="http://schemas.openxmlformats.org/officeDocument/2006/relationships/image" Target="../media/image821.png"/><Relationship Id="rId145" Type="http://schemas.openxmlformats.org/officeDocument/2006/relationships/customXml" Target="../ink/ink822.xml"/><Relationship Id="rId144" Type="http://schemas.openxmlformats.org/officeDocument/2006/relationships/image" Target="../media/image820.png"/><Relationship Id="rId143" Type="http://schemas.openxmlformats.org/officeDocument/2006/relationships/customXml" Target="../ink/ink821.xml"/><Relationship Id="rId142" Type="http://schemas.openxmlformats.org/officeDocument/2006/relationships/image" Target="../media/image819.png"/><Relationship Id="rId141" Type="http://schemas.openxmlformats.org/officeDocument/2006/relationships/customXml" Target="../ink/ink820.xml"/><Relationship Id="rId140" Type="http://schemas.openxmlformats.org/officeDocument/2006/relationships/image" Target="../media/image818.png"/><Relationship Id="rId14" Type="http://schemas.openxmlformats.org/officeDocument/2006/relationships/image" Target="../media/image755.png"/><Relationship Id="rId139" Type="http://schemas.openxmlformats.org/officeDocument/2006/relationships/customXml" Target="../ink/ink819.xml"/><Relationship Id="rId138" Type="http://schemas.openxmlformats.org/officeDocument/2006/relationships/image" Target="../media/image817.png"/><Relationship Id="rId137" Type="http://schemas.openxmlformats.org/officeDocument/2006/relationships/customXml" Target="../ink/ink818.xml"/><Relationship Id="rId136" Type="http://schemas.openxmlformats.org/officeDocument/2006/relationships/image" Target="../media/image816.png"/><Relationship Id="rId135" Type="http://schemas.openxmlformats.org/officeDocument/2006/relationships/customXml" Target="../ink/ink817.xml"/><Relationship Id="rId134" Type="http://schemas.openxmlformats.org/officeDocument/2006/relationships/image" Target="../media/image815.png"/><Relationship Id="rId133" Type="http://schemas.openxmlformats.org/officeDocument/2006/relationships/customXml" Target="../ink/ink816.xml"/><Relationship Id="rId132" Type="http://schemas.openxmlformats.org/officeDocument/2006/relationships/image" Target="../media/image814.png"/><Relationship Id="rId131" Type="http://schemas.openxmlformats.org/officeDocument/2006/relationships/customXml" Target="../ink/ink815.xml"/><Relationship Id="rId130" Type="http://schemas.openxmlformats.org/officeDocument/2006/relationships/image" Target="../media/image813.png"/><Relationship Id="rId13" Type="http://schemas.openxmlformats.org/officeDocument/2006/relationships/customXml" Target="../ink/ink756.xml"/><Relationship Id="rId129" Type="http://schemas.openxmlformats.org/officeDocument/2006/relationships/customXml" Target="../ink/ink814.xml"/><Relationship Id="rId128" Type="http://schemas.openxmlformats.org/officeDocument/2006/relationships/image" Target="../media/image812.png"/><Relationship Id="rId127" Type="http://schemas.openxmlformats.org/officeDocument/2006/relationships/customXml" Target="../ink/ink813.xml"/><Relationship Id="rId126" Type="http://schemas.openxmlformats.org/officeDocument/2006/relationships/image" Target="../media/image811.png"/><Relationship Id="rId125" Type="http://schemas.openxmlformats.org/officeDocument/2006/relationships/customXml" Target="../ink/ink812.xml"/><Relationship Id="rId124" Type="http://schemas.openxmlformats.org/officeDocument/2006/relationships/image" Target="../media/image810.png"/><Relationship Id="rId123" Type="http://schemas.openxmlformats.org/officeDocument/2006/relationships/customXml" Target="../ink/ink811.xml"/><Relationship Id="rId122" Type="http://schemas.openxmlformats.org/officeDocument/2006/relationships/image" Target="../media/image809.png"/><Relationship Id="rId121" Type="http://schemas.openxmlformats.org/officeDocument/2006/relationships/customXml" Target="../ink/ink810.xml"/><Relationship Id="rId120" Type="http://schemas.openxmlformats.org/officeDocument/2006/relationships/image" Target="../media/image808.png"/><Relationship Id="rId12" Type="http://schemas.openxmlformats.org/officeDocument/2006/relationships/image" Target="../media/image754.png"/><Relationship Id="rId119" Type="http://schemas.openxmlformats.org/officeDocument/2006/relationships/customXml" Target="../ink/ink809.xml"/><Relationship Id="rId118" Type="http://schemas.openxmlformats.org/officeDocument/2006/relationships/image" Target="../media/image807.png"/><Relationship Id="rId117" Type="http://schemas.openxmlformats.org/officeDocument/2006/relationships/customXml" Target="../ink/ink808.xml"/><Relationship Id="rId116" Type="http://schemas.openxmlformats.org/officeDocument/2006/relationships/image" Target="../media/image806.png"/><Relationship Id="rId115" Type="http://schemas.openxmlformats.org/officeDocument/2006/relationships/customXml" Target="../ink/ink807.xml"/><Relationship Id="rId114" Type="http://schemas.openxmlformats.org/officeDocument/2006/relationships/image" Target="../media/image805.png"/><Relationship Id="rId113" Type="http://schemas.openxmlformats.org/officeDocument/2006/relationships/customXml" Target="../ink/ink806.xml"/><Relationship Id="rId112" Type="http://schemas.openxmlformats.org/officeDocument/2006/relationships/image" Target="../media/image804.png"/><Relationship Id="rId111" Type="http://schemas.openxmlformats.org/officeDocument/2006/relationships/customXml" Target="../ink/ink805.xml"/><Relationship Id="rId110" Type="http://schemas.openxmlformats.org/officeDocument/2006/relationships/image" Target="../media/image803.png"/><Relationship Id="rId11" Type="http://schemas.openxmlformats.org/officeDocument/2006/relationships/customXml" Target="../ink/ink755.xml"/><Relationship Id="rId109" Type="http://schemas.openxmlformats.org/officeDocument/2006/relationships/customXml" Target="../ink/ink804.xml"/><Relationship Id="rId108" Type="http://schemas.openxmlformats.org/officeDocument/2006/relationships/image" Target="../media/image802.png"/><Relationship Id="rId107" Type="http://schemas.openxmlformats.org/officeDocument/2006/relationships/customXml" Target="../ink/ink803.xml"/><Relationship Id="rId106" Type="http://schemas.openxmlformats.org/officeDocument/2006/relationships/image" Target="../media/image801.png"/><Relationship Id="rId105" Type="http://schemas.openxmlformats.org/officeDocument/2006/relationships/customXml" Target="../ink/ink802.xml"/><Relationship Id="rId104" Type="http://schemas.openxmlformats.org/officeDocument/2006/relationships/image" Target="../media/image800.png"/><Relationship Id="rId103" Type="http://schemas.openxmlformats.org/officeDocument/2006/relationships/customXml" Target="../ink/ink801.xml"/><Relationship Id="rId102" Type="http://schemas.openxmlformats.org/officeDocument/2006/relationships/image" Target="../media/image799.png"/><Relationship Id="rId101" Type="http://schemas.openxmlformats.org/officeDocument/2006/relationships/customXml" Target="../ink/ink800.xml"/><Relationship Id="rId100" Type="http://schemas.openxmlformats.org/officeDocument/2006/relationships/image" Target="../media/image798.png"/><Relationship Id="rId10" Type="http://schemas.openxmlformats.org/officeDocument/2006/relationships/image" Target="../media/image753.png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11.jpeg"/><Relationship Id="rId3" Type="http://schemas.openxmlformats.org/officeDocument/2006/relationships/audio" Target="../media/audio1.wav"/><Relationship Id="rId2" Type="http://schemas.openxmlformats.org/officeDocument/2006/relationships/image" Target="../media/image910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965.xml"/><Relationship Id="rId98" Type="http://schemas.openxmlformats.org/officeDocument/2006/relationships/image" Target="../media/image960.png"/><Relationship Id="rId97" Type="http://schemas.openxmlformats.org/officeDocument/2006/relationships/customXml" Target="../ink/ink964.xml"/><Relationship Id="rId96" Type="http://schemas.openxmlformats.org/officeDocument/2006/relationships/image" Target="../media/image959.png"/><Relationship Id="rId95" Type="http://schemas.openxmlformats.org/officeDocument/2006/relationships/customXml" Target="../ink/ink963.xml"/><Relationship Id="rId94" Type="http://schemas.openxmlformats.org/officeDocument/2006/relationships/image" Target="../media/image958.png"/><Relationship Id="rId93" Type="http://schemas.openxmlformats.org/officeDocument/2006/relationships/customXml" Target="../ink/ink962.xml"/><Relationship Id="rId92" Type="http://schemas.openxmlformats.org/officeDocument/2006/relationships/image" Target="../media/image957.png"/><Relationship Id="rId91" Type="http://schemas.openxmlformats.org/officeDocument/2006/relationships/customXml" Target="../ink/ink961.xml"/><Relationship Id="rId90" Type="http://schemas.openxmlformats.org/officeDocument/2006/relationships/image" Target="../media/image956.png"/><Relationship Id="rId9" Type="http://schemas.openxmlformats.org/officeDocument/2006/relationships/customXml" Target="../ink/ink920.xml"/><Relationship Id="rId89" Type="http://schemas.openxmlformats.org/officeDocument/2006/relationships/customXml" Target="../ink/ink960.xml"/><Relationship Id="rId88" Type="http://schemas.openxmlformats.org/officeDocument/2006/relationships/image" Target="../media/image955.png"/><Relationship Id="rId87" Type="http://schemas.openxmlformats.org/officeDocument/2006/relationships/customXml" Target="../ink/ink959.xml"/><Relationship Id="rId86" Type="http://schemas.openxmlformats.org/officeDocument/2006/relationships/image" Target="../media/image954.png"/><Relationship Id="rId85" Type="http://schemas.openxmlformats.org/officeDocument/2006/relationships/customXml" Target="../ink/ink958.xml"/><Relationship Id="rId84" Type="http://schemas.openxmlformats.org/officeDocument/2006/relationships/image" Target="../media/image953.png"/><Relationship Id="rId83" Type="http://schemas.openxmlformats.org/officeDocument/2006/relationships/customXml" Target="../ink/ink957.xml"/><Relationship Id="rId82" Type="http://schemas.openxmlformats.org/officeDocument/2006/relationships/image" Target="../media/image952.png"/><Relationship Id="rId81" Type="http://schemas.openxmlformats.org/officeDocument/2006/relationships/customXml" Target="../ink/ink956.xml"/><Relationship Id="rId80" Type="http://schemas.openxmlformats.org/officeDocument/2006/relationships/image" Target="../media/image951.png"/><Relationship Id="rId8" Type="http://schemas.openxmlformats.org/officeDocument/2006/relationships/image" Target="../media/image915.png"/><Relationship Id="rId79" Type="http://schemas.openxmlformats.org/officeDocument/2006/relationships/customXml" Target="../ink/ink955.xml"/><Relationship Id="rId78" Type="http://schemas.openxmlformats.org/officeDocument/2006/relationships/image" Target="../media/image950.png"/><Relationship Id="rId77" Type="http://schemas.openxmlformats.org/officeDocument/2006/relationships/customXml" Target="../ink/ink954.xml"/><Relationship Id="rId76" Type="http://schemas.openxmlformats.org/officeDocument/2006/relationships/image" Target="../media/image949.png"/><Relationship Id="rId75" Type="http://schemas.openxmlformats.org/officeDocument/2006/relationships/customXml" Target="../ink/ink953.xml"/><Relationship Id="rId74" Type="http://schemas.openxmlformats.org/officeDocument/2006/relationships/image" Target="../media/image948.png"/><Relationship Id="rId73" Type="http://schemas.openxmlformats.org/officeDocument/2006/relationships/customXml" Target="../ink/ink952.xml"/><Relationship Id="rId72" Type="http://schemas.openxmlformats.org/officeDocument/2006/relationships/image" Target="../media/image947.png"/><Relationship Id="rId71" Type="http://schemas.openxmlformats.org/officeDocument/2006/relationships/customXml" Target="../ink/ink951.xml"/><Relationship Id="rId70" Type="http://schemas.openxmlformats.org/officeDocument/2006/relationships/image" Target="../media/image946.png"/><Relationship Id="rId7" Type="http://schemas.openxmlformats.org/officeDocument/2006/relationships/customXml" Target="../ink/ink919.xml"/><Relationship Id="rId69" Type="http://schemas.openxmlformats.org/officeDocument/2006/relationships/customXml" Target="../ink/ink950.xml"/><Relationship Id="rId68" Type="http://schemas.openxmlformats.org/officeDocument/2006/relationships/image" Target="../media/image945.png"/><Relationship Id="rId67" Type="http://schemas.openxmlformats.org/officeDocument/2006/relationships/customXml" Target="../ink/ink949.xml"/><Relationship Id="rId66" Type="http://schemas.openxmlformats.org/officeDocument/2006/relationships/image" Target="../media/image944.png"/><Relationship Id="rId65" Type="http://schemas.openxmlformats.org/officeDocument/2006/relationships/customXml" Target="../ink/ink948.xml"/><Relationship Id="rId64" Type="http://schemas.openxmlformats.org/officeDocument/2006/relationships/image" Target="../media/image943.png"/><Relationship Id="rId63" Type="http://schemas.openxmlformats.org/officeDocument/2006/relationships/customXml" Target="../ink/ink947.xml"/><Relationship Id="rId62" Type="http://schemas.openxmlformats.org/officeDocument/2006/relationships/image" Target="../media/image942.png"/><Relationship Id="rId61" Type="http://schemas.openxmlformats.org/officeDocument/2006/relationships/customXml" Target="../ink/ink946.xml"/><Relationship Id="rId60" Type="http://schemas.openxmlformats.org/officeDocument/2006/relationships/image" Target="../media/image941.png"/><Relationship Id="rId6" Type="http://schemas.openxmlformats.org/officeDocument/2006/relationships/image" Target="../media/image914.png"/><Relationship Id="rId59" Type="http://schemas.openxmlformats.org/officeDocument/2006/relationships/customXml" Target="../ink/ink945.xml"/><Relationship Id="rId58" Type="http://schemas.openxmlformats.org/officeDocument/2006/relationships/image" Target="../media/image940.png"/><Relationship Id="rId57" Type="http://schemas.openxmlformats.org/officeDocument/2006/relationships/customXml" Target="../ink/ink944.xml"/><Relationship Id="rId56" Type="http://schemas.openxmlformats.org/officeDocument/2006/relationships/image" Target="../media/image939.png"/><Relationship Id="rId55" Type="http://schemas.openxmlformats.org/officeDocument/2006/relationships/customXml" Target="../ink/ink943.xml"/><Relationship Id="rId54" Type="http://schemas.openxmlformats.org/officeDocument/2006/relationships/image" Target="../media/image938.png"/><Relationship Id="rId53" Type="http://schemas.openxmlformats.org/officeDocument/2006/relationships/customXml" Target="../ink/ink942.xml"/><Relationship Id="rId52" Type="http://schemas.openxmlformats.org/officeDocument/2006/relationships/image" Target="../media/image937.png"/><Relationship Id="rId51" Type="http://schemas.openxmlformats.org/officeDocument/2006/relationships/customXml" Target="../ink/ink941.xml"/><Relationship Id="rId50" Type="http://schemas.openxmlformats.org/officeDocument/2006/relationships/image" Target="../media/image936.png"/><Relationship Id="rId5" Type="http://schemas.openxmlformats.org/officeDocument/2006/relationships/customXml" Target="../ink/ink918.xml"/><Relationship Id="rId49" Type="http://schemas.openxmlformats.org/officeDocument/2006/relationships/customXml" Target="../ink/ink940.xml"/><Relationship Id="rId48" Type="http://schemas.openxmlformats.org/officeDocument/2006/relationships/image" Target="../media/image935.png"/><Relationship Id="rId47" Type="http://schemas.openxmlformats.org/officeDocument/2006/relationships/customXml" Target="../ink/ink939.xml"/><Relationship Id="rId46" Type="http://schemas.openxmlformats.org/officeDocument/2006/relationships/image" Target="../media/image934.png"/><Relationship Id="rId45" Type="http://schemas.openxmlformats.org/officeDocument/2006/relationships/customXml" Target="../ink/ink938.xml"/><Relationship Id="rId44" Type="http://schemas.openxmlformats.org/officeDocument/2006/relationships/image" Target="../media/image933.png"/><Relationship Id="rId43" Type="http://schemas.openxmlformats.org/officeDocument/2006/relationships/customXml" Target="../ink/ink937.xml"/><Relationship Id="rId42" Type="http://schemas.openxmlformats.org/officeDocument/2006/relationships/image" Target="../media/image932.png"/><Relationship Id="rId41" Type="http://schemas.openxmlformats.org/officeDocument/2006/relationships/customXml" Target="../ink/ink936.xml"/><Relationship Id="rId40" Type="http://schemas.openxmlformats.org/officeDocument/2006/relationships/image" Target="../media/image931.png"/><Relationship Id="rId4" Type="http://schemas.openxmlformats.org/officeDocument/2006/relationships/image" Target="../media/image913.png"/><Relationship Id="rId39" Type="http://schemas.openxmlformats.org/officeDocument/2006/relationships/customXml" Target="../ink/ink935.xml"/><Relationship Id="rId38" Type="http://schemas.openxmlformats.org/officeDocument/2006/relationships/image" Target="../media/image930.png"/><Relationship Id="rId37" Type="http://schemas.openxmlformats.org/officeDocument/2006/relationships/customXml" Target="../ink/ink934.xml"/><Relationship Id="rId36" Type="http://schemas.openxmlformats.org/officeDocument/2006/relationships/image" Target="../media/image929.png"/><Relationship Id="rId35" Type="http://schemas.openxmlformats.org/officeDocument/2006/relationships/customXml" Target="../ink/ink933.xml"/><Relationship Id="rId34" Type="http://schemas.openxmlformats.org/officeDocument/2006/relationships/image" Target="../media/image928.png"/><Relationship Id="rId33" Type="http://schemas.openxmlformats.org/officeDocument/2006/relationships/customXml" Target="../ink/ink932.xml"/><Relationship Id="rId32" Type="http://schemas.openxmlformats.org/officeDocument/2006/relationships/image" Target="../media/image927.png"/><Relationship Id="rId31" Type="http://schemas.openxmlformats.org/officeDocument/2006/relationships/customXml" Target="../ink/ink931.xml"/><Relationship Id="rId30" Type="http://schemas.openxmlformats.org/officeDocument/2006/relationships/image" Target="../media/image926.png"/><Relationship Id="rId3" Type="http://schemas.openxmlformats.org/officeDocument/2006/relationships/customXml" Target="../ink/ink917.xml"/><Relationship Id="rId29" Type="http://schemas.openxmlformats.org/officeDocument/2006/relationships/customXml" Target="../ink/ink930.xml"/><Relationship Id="rId28" Type="http://schemas.openxmlformats.org/officeDocument/2006/relationships/image" Target="../media/image925.png"/><Relationship Id="rId27" Type="http://schemas.openxmlformats.org/officeDocument/2006/relationships/customXml" Target="../ink/ink929.xml"/><Relationship Id="rId26" Type="http://schemas.openxmlformats.org/officeDocument/2006/relationships/image" Target="../media/image924.png"/><Relationship Id="rId25" Type="http://schemas.openxmlformats.org/officeDocument/2006/relationships/customXml" Target="../ink/ink928.xml"/><Relationship Id="rId24" Type="http://schemas.openxmlformats.org/officeDocument/2006/relationships/image" Target="../media/image923.png"/><Relationship Id="rId23" Type="http://schemas.openxmlformats.org/officeDocument/2006/relationships/customXml" Target="../ink/ink927.xml"/><Relationship Id="rId22" Type="http://schemas.openxmlformats.org/officeDocument/2006/relationships/image" Target="../media/image922.png"/><Relationship Id="rId21" Type="http://schemas.openxmlformats.org/officeDocument/2006/relationships/customXml" Target="../ink/ink926.xml"/><Relationship Id="rId20" Type="http://schemas.openxmlformats.org/officeDocument/2006/relationships/image" Target="../media/image921.png"/><Relationship Id="rId2" Type="http://schemas.openxmlformats.org/officeDocument/2006/relationships/image" Target="../media/image912.emf"/><Relationship Id="rId19" Type="http://schemas.openxmlformats.org/officeDocument/2006/relationships/customXml" Target="../ink/ink925.xml"/><Relationship Id="rId18" Type="http://schemas.openxmlformats.org/officeDocument/2006/relationships/image" Target="../media/image920.png"/><Relationship Id="rId17" Type="http://schemas.openxmlformats.org/officeDocument/2006/relationships/customXml" Target="../ink/ink924.xml"/><Relationship Id="rId166" Type="http://schemas.openxmlformats.org/officeDocument/2006/relationships/vmlDrawing" Target="../drawings/vmlDrawing6.vml"/><Relationship Id="rId165" Type="http://schemas.openxmlformats.org/officeDocument/2006/relationships/slideLayout" Target="../slideLayouts/slideLayout2.xml"/><Relationship Id="rId164" Type="http://schemas.openxmlformats.org/officeDocument/2006/relationships/image" Target="../media/image992.png"/><Relationship Id="rId163" Type="http://schemas.openxmlformats.org/officeDocument/2006/relationships/customXml" Target="../ink/ink997.xml"/><Relationship Id="rId162" Type="http://schemas.openxmlformats.org/officeDocument/2006/relationships/image" Target="../media/image991.png"/><Relationship Id="rId161" Type="http://schemas.openxmlformats.org/officeDocument/2006/relationships/customXml" Target="../ink/ink996.xml"/><Relationship Id="rId160" Type="http://schemas.openxmlformats.org/officeDocument/2006/relationships/image" Target="../media/image990.png"/><Relationship Id="rId16" Type="http://schemas.openxmlformats.org/officeDocument/2006/relationships/image" Target="../media/image919.png"/><Relationship Id="rId159" Type="http://schemas.openxmlformats.org/officeDocument/2006/relationships/customXml" Target="../ink/ink995.xml"/><Relationship Id="rId158" Type="http://schemas.openxmlformats.org/officeDocument/2006/relationships/image" Target="../media/image989.png"/><Relationship Id="rId157" Type="http://schemas.openxmlformats.org/officeDocument/2006/relationships/customXml" Target="../ink/ink994.xml"/><Relationship Id="rId156" Type="http://schemas.openxmlformats.org/officeDocument/2006/relationships/image" Target="../media/image988.png"/><Relationship Id="rId155" Type="http://schemas.openxmlformats.org/officeDocument/2006/relationships/customXml" Target="../ink/ink993.xml"/><Relationship Id="rId154" Type="http://schemas.openxmlformats.org/officeDocument/2006/relationships/image" Target="../media/image987.png"/><Relationship Id="rId153" Type="http://schemas.openxmlformats.org/officeDocument/2006/relationships/customXml" Target="../ink/ink992.xml"/><Relationship Id="rId152" Type="http://schemas.openxmlformats.org/officeDocument/2006/relationships/image" Target="../media/image986.png"/><Relationship Id="rId151" Type="http://schemas.openxmlformats.org/officeDocument/2006/relationships/customXml" Target="../ink/ink991.xml"/><Relationship Id="rId150" Type="http://schemas.openxmlformats.org/officeDocument/2006/relationships/image" Target="../media/image985.png"/><Relationship Id="rId15" Type="http://schemas.openxmlformats.org/officeDocument/2006/relationships/customXml" Target="../ink/ink923.xml"/><Relationship Id="rId149" Type="http://schemas.openxmlformats.org/officeDocument/2006/relationships/customXml" Target="../ink/ink990.xml"/><Relationship Id="rId148" Type="http://schemas.openxmlformats.org/officeDocument/2006/relationships/image" Target="../media/image984.png"/><Relationship Id="rId147" Type="http://schemas.openxmlformats.org/officeDocument/2006/relationships/customXml" Target="../ink/ink989.xml"/><Relationship Id="rId146" Type="http://schemas.openxmlformats.org/officeDocument/2006/relationships/image" Target="../media/image983.png"/><Relationship Id="rId145" Type="http://schemas.openxmlformats.org/officeDocument/2006/relationships/customXml" Target="../ink/ink988.xml"/><Relationship Id="rId144" Type="http://schemas.openxmlformats.org/officeDocument/2006/relationships/image" Target="../media/image982.png"/><Relationship Id="rId143" Type="http://schemas.openxmlformats.org/officeDocument/2006/relationships/customXml" Target="../ink/ink987.xml"/><Relationship Id="rId142" Type="http://schemas.openxmlformats.org/officeDocument/2006/relationships/image" Target="../media/image981.png"/><Relationship Id="rId141" Type="http://schemas.openxmlformats.org/officeDocument/2006/relationships/customXml" Target="../ink/ink986.xml"/><Relationship Id="rId140" Type="http://schemas.openxmlformats.org/officeDocument/2006/relationships/image" Target="../media/image980.png"/><Relationship Id="rId14" Type="http://schemas.openxmlformats.org/officeDocument/2006/relationships/image" Target="../media/image918.png"/><Relationship Id="rId139" Type="http://schemas.openxmlformats.org/officeDocument/2006/relationships/customXml" Target="../ink/ink985.xml"/><Relationship Id="rId138" Type="http://schemas.openxmlformats.org/officeDocument/2006/relationships/image" Target="../media/image979.png"/><Relationship Id="rId137" Type="http://schemas.openxmlformats.org/officeDocument/2006/relationships/customXml" Target="../ink/ink984.xml"/><Relationship Id="rId136" Type="http://schemas.openxmlformats.org/officeDocument/2006/relationships/image" Target="../media/image978.png"/><Relationship Id="rId135" Type="http://schemas.openxmlformats.org/officeDocument/2006/relationships/customXml" Target="../ink/ink983.xml"/><Relationship Id="rId134" Type="http://schemas.openxmlformats.org/officeDocument/2006/relationships/image" Target="../media/image977.png"/><Relationship Id="rId133" Type="http://schemas.openxmlformats.org/officeDocument/2006/relationships/customXml" Target="../ink/ink982.xml"/><Relationship Id="rId132" Type="http://schemas.openxmlformats.org/officeDocument/2006/relationships/image" Target="../media/image976.png"/><Relationship Id="rId131" Type="http://schemas.openxmlformats.org/officeDocument/2006/relationships/customXml" Target="../ink/ink981.xml"/><Relationship Id="rId130" Type="http://schemas.openxmlformats.org/officeDocument/2006/relationships/image" Target="../media/image975.png"/><Relationship Id="rId13" Type="http://schemas.openxmlformats.org/officeDocument/2006/relationships/customXml" Target="../ink/ink922.xml"/><Relationship Id="rId129" Type="http://schemas.openxmlformats.org/officeDocument/2006/relationships/customXml" Target="../ink/ink980.xml"/><Relationship Id="rId128" Type="http://schemas.openxmlformats.org/officeDocument/2006/relationships/image" Target="../media/image974.png"/><Relationship Id="rId127" Type="http://schemas.openxmlformats.org/officeDocument/2006/relationships/customXml" Target="../ink/ink979.xml"/><Relationship Id="rId126" Type="http://schemas.openxmlformats.org/officeDocument/2006/relationships/image" Target="../media/image973.png"/><Relationship Id="rId125" Type="http://schemas.openxmlformats.org/officeDocument/2006/relationships/customXml" Target="../ink/ink978.xml"/><Relationship Id="rId124" Type="http://schemas.openxmlformats.org/officeDocument/2006/relationships/image" Target="../media/image972.png"/><Relationship Id="rId123" Type="http://schemas.openxmlformats.org/officeDocument/2006/relationships/customXml" Target="../ink/ink977.xml"/><Relationship Id="rId122" Type="http://schemas.openxmlformats.org/officeDocument/2006/relationships/image" Target="../media/image971.png"/><Relationship Id="rId121" Type="http://schemas.openxmlformats.org/officeDocument/2006/relationships/customXml" Target="../ink/ink976.xml"/><Relationship Id="rId120" Type="http://schemas.openxmlformats.org/officeDocument/2006/relationships/image" Target="../media/image970.png"/><Relationship Id="rId12" Type="http://schemas.openxmlformats.org/officeDocument/2006/relationships/image" Target="../media/image917.png"/><Relationship Id="rId119" Type="http://schemas.openxmlformats.org/officeDocument/2006/relationships/customXml" Target="../ink/ink975.xml"/><Relationship Id="rId118" Type="http://schemas.openxmlformats.org/officeDocument/2006/relationships/image" Target="../media/image969.png"/><Relationship Id="rId117" Type="http://schemas.openxmlformats.org/officeDocument/2006/relationships/customXml" Target="../ink/ink974.xml"/><Relationship Id="rId116" Type="http://schemas.openxmlformats.org/officeDocument/2006/relationships/image" Target="../media/image216.png"/><Relationship Id="rId115" Type="http://schemas.openxmlformats.org/officeDocument/2006/relationships/customXml" Target="../ink/ink973.xml"/><Relationship Id="rId114" Type="http://schemas.openxmlformats.org/officeDocument/2006/relationships/image" Target="../media/image968.png"/><Relationship Id="rId113" Type="http://schemas.openxmlformats.org/officeDocument/2006/relationships/customXml" Target="../ink/ink972.xml"/><Relationship Id="rId112" Type="http://schemas.openxmlformats.org/officeDocument/2006/relationships/image" Target="../media/image967.png"/><Relationship Id="rId111" Type="http://schemas.openxmlformats.org/officeDocument/2006/relationships/customXml" Target="../ink/ink971.xml"/><Relationship Id="rId110" Type="http://schemas.openxmlformats.org/officeDocument/2006/relationships/image" Target="../media/image966.png"/><Relationship Id="rId11" Type="http://schemas.openxmlformats.org/officeDocument/2006/relationships/customXml" Target="../ink/ink921.xml"/><Relationship Id="rId109" Type="http://schemas.openxmlformats.org/officeDocument/2006/relationships/customXml" Target="../ink/ink970.xml"/><Relationship Id="rId108" Type="http://schemas.openxmlformats.org/officeDocument/2006/relationships/image" Target="../media/image965.png"/><Relationship Id="rId107" Type="http://schemas.openxmlformats.org/officeDocument/2006/relationships/customXml" Target="../ink/ink969.xml"/><Relationship Id="rId106" Type="http://schemas.openxmlformats.org/officeDocument/2006/relationships/image" Target="../media/image964.png"/><Relationship Id="rId105" Type="http://schemas.openxmlformats.org/officeDocument/2006/relationships/customXml" Target="../ink/ink968.xml"/><Relationship Id="rId104" Type="http://schemas.openxmlformats.org/officeDocument/2006/relationships/image" Target="../media/image963.png"/><Relationship Id="rId103" Type="http://schemas.openxmlformats.org/officeDocument/2006/relationships/customXml" Target="../ink/ink967.xml"/><Relationship Id="rId102" Type="http://schemas.openxmlformats.org/officeDocument/2006/relationships/image" Target="../media/image962.png"/><Relationship Id="rId101" Type="http://schemas.openxmlformats.org/officeDocument/2006/relationships/customXml" Target="../ink/ink966.xml"/><Relationship Id="rId100" Type="http://schemas.openxmlformats.org/officeDocument/2006/relationships/image" Target="../media/image961.png"/><Relationship Id="rId10" Type="http://schemas.openxmlformats.org/officeDocument/2006/relationships/image" Target="../media/image916.png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12.e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047.xml"/><Relationship Id="rId98" Type="http://schemas.openxmlformats.org/officeDocument/2006/relationships/image" Target="../media/image1038.png"/><Relationship Id="rId97" Type="http://schemas.openxmlformats.org/officeDocument/2006/relationships/customXml" Target="../ink/ink1046.xml"/><Relationship Id="rId96" Type="http://schemas.openxmlformats.org/officeDocument/2006/relationships/image" Target="../media/image1037.png"/><Relationship Id="rId95" Type="http://schemas.openxmlformats.org/officeDocument/2006/relationships/customXml" Target="../ink/ink1045.xml"/><Relationship Id="rId94" Type="http://schemas.openxmlformats.org/officeDocument/2006/relationships/image" Target="../media/image1036.png"/><Relationship Id="rId93" Type="http://schemas.openxmlformats.org/officeDocument/2006/relationships/customXml" Target="../ink/ink1044.xml"/><Relationship Id="rId92" Type="http://schemas.openxmlformats.org/officeDocument/2006/relationships/image" Target="../media/image1035.png"/><Relationship Id="rId91" Type="http://schemas.openxmlformats.org/officeDocument/2006/relationships/customXml" Target="../ink/ink1043.xml"/><Relationship Id="rId90" Type="http://schemas.openxmlformats.org/officeDocument/2006/relationships/image" Target="../media/image1034.png"/><Relationship Id="rId9" Type="http://schemas.openxmlformats.org/officeDocument/2006/relationships/customXml" Target="../ink/ink1001.xml"/><Relationship Id="rId89" Type="http://schemas.openxmlformats.org/officeDocument/2006/relationships/customXml" Target="../ink/ink1042.xml"/><Relationship Id="rId88" Type="http://schemas.openxmlformats.org/officeDocument/2006/relationships/image" Target="../media/image1033.png"/><Relationship Id="rId87" Type="http://schemas.openxmlformats.org/officeDocument/2006/relationships/customXml" Target="../ink/ink1041.xml"/><Relationship Id="rId86" Type="http://schemas.openxmlformats.org/officeDocument/2006/relationships/image" Target="../media/image1032.png"/><Relationship Id="rId85" Type="http://schemas.openxmlformats.org/officeDocument/2006/relationships/customXml" Target="../ink/ink1040.xml"/><Relationship Id="rId84" Type="http://schemas.openxmlformats.org/officeDocument/2006/relationships/image" Target="../media/image1031.png"/><Relationship Id="rId83" Type="http://schemas.openxmlformats.org/officeDocument/2006/relationships/customXml" Target="../ink/ink1039.xml"/><Relationship Id="rId82" Type="http://schemas.openxmlformats.org/officeDocument/2006/relationships/image" Target="../media/image1030.png"/><Relationship Id="rId81" Type="http://schemas.openxmlformats.org/officeDocument/2006/relationships/customXml" Target="../ink/ink1038.xml"/><Relationship Id="rId80" Type="http://schemas.openxmlformats.org/officeDocument/2006/relationships/image" Target="../media/image1029.png"/><Relationship Id="rId8" Type="http://schemas.openxmlformats.org/officeDocument/2006/relationships/image" Target="../media/image995.png"/><Relationship Id="rId79" Type="http://schemas.openxmlformats.org/officeDocument/2006/relationships/customXml" Target="../ink/ink1037.xml"/><Relationship Id="rId78" Type="http://schemas.openxmlformats.org/officeDocument/2006/relationships/image" Target="../media/image1028.png"/><Relationship Id="rId77" Type="http://schemas.openxmlformats.org/officeDocument/2006/relationships/customXml" Target="../ink/ink1036.xml"/><Relationship Id="rId76" Type="http://schemas.openxmlformats.org/officeDocument/2006/relationships/image" Target="../media/image1027.png"/><Relationship Id="rId75" Type="http://schemas.openxmlformats.org/officeDocument/2006/relationships/customXml" Target="../ink/ink1035.xml"/><Relationship Id="rId74" Type="http://schemas.openxmlformats.org/officeDocument/2006/relationships/image" Target="../media/image1026.png"/><Relationship Id="rId73" Type="http://schemas.openxmlformats.org/officeDocument/2006/relationships/customXml" Target="../ink/ink1034.xml"/><Relationship Id="rId72" Type="http://schemas.openxmlformats.org/officeDocument/2006/relationships/image" Target="../media/image1025.png"/><Relationship Id="rId71" Type="http://schemas.openxmlformats.org/officeDocument/2006/relationships/customXml" Target="../ink/ink1033.xml"/><Relationship Id="rId70" Type="http://schemas.openxmlformats.org/officeDocument/2006/relationships/image" Target="../media/image1024.png"/><Relationship Id="rId7" Type="http://schemas.openxmlformats.org/officeDocument/2006/relationships/customXml" Target="../ink/ink1000.xml"/><Relationship Id="rId69" Type="http://schemas.openxmlformats.org/officeDocument/2006/relationships/customXml" Target="../ink/ink1032.xml"/><Relationship Id="rId68" Type="http://schemas.openxmlformats.org/officeDocument/2006/relationships/image" Target="../media/image1023.png"/><Relationship Id="rId67" Type="http://schemas.openxmlformats.org/officeDocument/2006/relationships/customXml" Target="../ink/ink1031.xml"/><Relationship Id="rId66" Type="http://schemas.openxmlformats.org/officeDocument/2006/relationships/image" Target="../media/image1022.png"/><Relationship Id="rId65" Type="http://schemas.openxmlformats.org/officeDocument/2006/relationships/customXml" Target="../ink/ink1030.xml"/><Relationship Id="rId64" Type="http://schemas.openxmlformats.org/officeDocument/2006/relationships/image" Target="../media/image1021.png"/><Relationship Id="rId63" Type="http://schemas.openxmlformats.org/officeDocument/2006/relationships/customXml" Target="../ink/ink1029.xml"/><Relationship Id="rId62" Type="http://schemas.openxmlformats.org/officeDocument/2006/relationships/image" Target="../media/image1020.png"/><Relationship Id="rId61" Type="http://schemas.openxmlformats.org/officeDocument/2006/relationships/customXml" Target="../ink/ink1028.xml"/><Relationship Id="rId60" Type="http://schemas.openxmlformats.org/officeDocument/2006/relationships/image" Target="../media/image1019.png"/><Relationship Id="rId6" Type="http://schemas.openxmlformats.org/officeDocument/2006/relationships/image" Target="../media/image994.png"/><Relationship Id="rId59" Type="http://schemas.openxmlformats.org/officeDocument/2006/relationships/customXml" Target="../ink/ink1027.xml"/><Relationship Id="rId58" Type="http://schemas.openxmlformats.org/officeDocument/2006/relationships/image" Target="../media/image1018.png"/><Relationship Id="rId57" Type="http://schemas.openxmlformats.org/officeDocument/2006/relationships/customXml" Target="../ink/ink1026.xml"/><Relationship Id="rId56" Type="http://schemas.openxmlformats.org/officeDocument/2006/relationships/image" Target="../media/image1017.png"/><Relationship Id="rId55" Type="http://schemas.openxmlformats.org/officeDocument/2006/relationships/customXml" Target="../ink/ink1025.xml"/><Relationship Id="rId54" Type="http://schemas.openxmlformats.org/officeDocument/2006/relationships/image" Target="../media/image1016.png"/><Relationship Id="rId53" Type="http://schemas.openxmlformats.org/officeDocument/2006/relationships/customXml" Target="../ink/ink1024.xml"/><Relationship Id="rId52" Type="http://schemas.openxmlformats.org/officeDocument/2006/relationships/image" Target="../media/image1015.png"/><Relationship Id="rId51" Type="http://schemas.openxmlformats.org/officeDocument/2006/relationships/customXml" Target="../ink/ink1023.xml"/><Relationship Id="rId50" Type="http://schemas.openxmlformats.org/officeDocument/2006/relationships/image" Target="../media/image1014.png"/><Relationship Id="rId5" Type="http://schemas.openxmlformats.org/officeDocument/2006/relationships/customXml" Target="../ink/ink999.xml"/><Relationship Id="rId49" Type="http://schemas.openxmlformats.org/officeDocument/2006/relationships/customXml" Target="../ink/ink1022.xml"/><Relationship Id="rId48" Type="http://schemas.openxmlformats.org/officeDocument/2006/relationships/image" Target="../media/image1013.png"/><Relationship Id="rId47" Type="http://schemas.openxmlformats.org/officeDocument/2006/relationships/customXml" Target="../ink/ink1021.xml"/><Relationship Id="rId46" Type="http://schemas.openxmlformats.org/officeDocument/2006/relationships/image" Target="../media/image1012.png"/><Relationship Id="rId45" Type="http://schemas.openxmlformats.org/officeDocument/2006/relationships/customXml" Target="../ink/ink1020.xml"/><Relationship Id="rId44" Type="http://schemas.openxmlformats.org/officeDocument/2006/relationships/image" Target="../media/image1011.png"/><Relationship Id="rId43" Type="http://schemas.openxmlformats.org/officeDocument/2006/relationships/customXml" Target="../ink/ink1019.xml"/><Relationship Id="rId42" Type="http://schemas.openxmlformats.org/officeDocument/2006/relationships/image" Target="../media/image1010.png"/><Relationship Id="rId41" Type="http://schemas.openxmlformats.org/officeDocument/2006/relationships/customXml" Target="../ink/ink1018.xml"/><Relationship Id="rId40" Type="http://schemas.openxmlformats.org/officeDocument/2006/relationships/image" Target="../media/image1009.png"/><Relationship Id="rId4" Type="http://schemas.openxmlformats.org/officeDocument/2006/relationships/image" Target="../media/image993.png"/><Relationship Id="rId39" Type="http://schemas.openxmlformats.org/officeDocument/2006/relationships/customXml" Target="../ink/ink1017.xml"/><Relationship Id="rId38" Type="http://schemas.openxmlformats.org/officeDocument/2006/relationships/image" Target="../media/image1008.png"/><Relationship Id="rId37" Type="http://schemas.openxmlformats.org/officeDocument/2006/relationships/customXml" Target="../ink/ink1016.xml"/><Relationship Id="rId36" Type="http://schemas.openxmlformats.org/officeDocument/2006/relationships/image" Target="../media/image1007.png"/><Relationship Id="rId35" Type="http://schemas.openxmlformats.org/officeDocument/2006/relationships/customXml" Target="../ink/ink1015.xml"/><Relationship Id="rId34" Type="http://schemas.openxmlformats.org/officeDocument/2006/relationships/image" Target="../media/image1006.png"/><Relationship Id="rId33" Type="http://schemas.openxmlformats.org/officeDocument/2006/relationships/customXml" Target="../ink/ink1014.xml"/><Relationship Id="rId32" Type="http://schemas.openxmlformats.org/officeDocument/2006/relationships/image" Target="../media/image1005.png"/><Relationship Id="rId31" Type="http://schemas.openxmlformats.org/officeDocument/2006/relationships/customXml" Target="../ink/ink1013.xml"/><Relationship Id="rId30" Type="http://schemas.openxmlformats.org/officeDocument/2006/relationships/image" Target="../media/image1004.png"/><Relationship Id="rId3" Type="http://schemas.openxmlformats.org/officeDocument/2006/relationships/customXml" Target="../ink/ink998.xml"/><Relationship Id="rId29" Type="http://schemas.openxmlformats.org/officeDocument/2006/relationships/customXml" Target="../ink/ink1012.xml"/><Relationship Id="rId28" Type="http://schemas.openxmlformats.org/officeDocument/2006/relationships/image" Target="../media/image1003.png"/><Relationship Id="rId27" Type="http://schemas.openxmlformats.org/officeDocument/2006/relationships/customXml" Target="../ink/ink1011.xml"/><Relationship Id="rId266" Type="http://schemas.openxmlformats.org/officeDocument/2006/relationships/vmlDrawing" Target="../drawings/vmlDrawing8.vml"/><Relationship Id="rId265" Type="http://schemas.openxmlformats.org/officeDocument/2006/relationships/slideLayout" Target="../slideLayouts/slideLayout2.xml"/><Relationship Id="rId264" Type="http://schemas.openxmlformats.org/officeDocument/2006/relationships/image" Target="../media/image1117.png"/><Relationship Id="rId263" Type="http://schemas.openxmlformats.org/officeDocument/2006/relationships/customXml" Target="../ink/ink1131.xml"/><Relationship Id="rId262" Type="http://schemas.openxmlformats.org/officeDocument/2006/relationships/image" Target="../media/image1116.png"/><Relationship Id="rId261" Type="http://schemas.openxmlformats.org/officeDocument/2006/relationships/customXml" Target="../ink/ink1130.xml"/><Relationship Id="rId260" Type="http://schemas.openxmlformats.org/officeDocument/2006/relationships/image" Target="../media/image1115.png"/><Relationship Id="rId26" Type="http://schemas.openxmlformats.org/officeDocument/2006/relationships/image" Target="../media/image1002.png"/><Relationship Id="rId259" Type="http://schemas.openxmlformats.org/officeDocument/2006/relationships/customXml" Target="../ink/ink1129.xml"/><Relationship Id="rId258" Type="http://schemas.openxmlformats.org/officeDocument/2006/relationships/image" Target="../media/image1114.png"/><Relationship Id="rId257" Type="http://schemas.openxmlformats.org/officeDocument/2006/relationships/customXml" Target="../ink/ink1128.xml"/><Relationship Id="rId256" Type="http://schemas.openxmlformats.org/officeDocument/2006/relationships/image" Target="../media/image1113.png"/><Relationship Id="rId255" Type="http://schemas.openxmlformats.org/officeDocument/2006/relationships/customXml" Target="../ink/ink1127.xml"/><Relationship Id="rId254" Type="http://schemas.openxmlformats.org/officeDocument/2006/relationships/image" Target="../media/image1112.png"/><Relationship Id="rId253" Type="http://schemas.openxmlformats.org/officeDocument/2006/relationships/customXml" Target="../ink/ink1126.xml"/><Relationship Id="rId252" Type="http://schemas.openxmlformats.org/officeDocument/2006/relationships/image" Target="../media/image1111.png"/><Relationship Id="rId251" Type="http://schemas.openxmlformats.org/officeDocument/2006/relationships/customXml" Target="../ink/ink1125.xml"/><Relationship Id="rId250" Type="http://schemas.openxmlformats.org/officeDocument/2006/relationships/image" Target="../media/image1110.png"/><Relationship Id="rId25" Type="http://schemas.openxmlformats.org/officeDocument/2006/relationships/customXml" Target="../ink/ink1010.xml"/><Relationship Id="rId249" Type="http://schemas.openxmlformats.org/officeDocument/2006/relationships/customXml" Target="../ink/ink1124.xml"/><Relationship Id="rId248" Type="http://schemas.openxmlformats.org/officeDocument/2006/relationships/image" Target="../media/image1109.png"/><Relationship Id="rId247" Type="http://schemas.openxmlformats.org/officeDocument/2006/relationships/customXml" Target="../ink/ink1123.xml"/><Relationship Id="rId246" Type="http://schemas.openxmlformats.org/officeDocument/2006/relationships/image" Target="../media/image1108.png"/><Relationship Id="rId245" Type="http://schemas.openxmlformats.org/officeDocument/2006/relationships/customXml" Target="../ink/ink1122.xml"/><Relationship Id="rId244" Type="http://schemas.openxmlformats.org/officeDocument/2006/relationships/image" Target="../media/image1107.png"/><Relationship Id="rId243" Type="http://schemas.openxmlformats.org/officeDocument/2006/relationships/customXml" Target="../ink/ink1121.xml"/><Relationship Id="rId242" Type="http://schemas.openxmlformats.org/officeDocument/2006/relationships/image" Target="../media/image1106.png"/><Relationship Id="rId241" Type="http://schemas.openxmlformats.org/officeDocument/2006/relationships/customXml" Target="../ink/ink1120.xml"/><Relationship Id="rId240" Type="http://schemas.openxmlformats.org/officeDocument/2006/relationships/image" Target="../media/image1105.png"/><Relationship Id="rId24" Type="http://schemas.openxmlformats.org/officeDocument/2006/relationships/image" Target="../media/image1001.png"/><Relationship Id="rId239" Type="http://schemas.openxmlformats.org/officeDocument/2006/relationships/customXml" Target="../ink/ink1119.xml"/><Relationship Id="rId238" Type="http://schemas.openxmlformats.org/officeDocument/2006/relationships/customXml" Target="../ink/ink1118.xml"/><Relationship Id="rId237" Type="http://schemas.openxmlformats.org/officeDocument/2006/relationships/image" Target="../media/image1104.png"/><Relationship Id="rId236" Type="http://schemas.openxmlformats.org/officeDocument/2006/relationships/customXml" Target="../ink/ink1117.xml"/><Relationship Id="rId235" Type="http://schemas.openxmlformats.org/officeDocument/2006/relationships/image" Target="../media/image1103.png"/><Relationship Id="rId234" Type="http://schemas.openxmlformats.org/officeDocument/2006/relationships/customXml" Target="../ink/ink1116.xml"/><Relationship Id="rId233" Type="http://schemas.openxmlformats.org/officeDocument/2006/relationships/image" Target="../media/image1102.png"/><Relationship Id="rId232" Type="http://schemas.openxmlformats.org/officeDocument/2006/relationships/customXml" Target="../ink/ink1115.xml"/><Relationship Id="rId231" Type="http://schemas.openxmlformats.org/officeDocument/2006/relationships/image" Target="../media/image1101.png"/><Relationship Id="rId230" Type="http://schemas.openxmlformats.org/officeDocument/2006/relationships/customXml" Target="../ink/ink1114.xml"/><Relationship Id="rId23" Type="http://schemas.openxmlformats.org/officeDocument/2006/relationships/customXml" Target="../ink/ink1009.xml"/><Relationship Id="rId229" Type="http://schemas.openxmlformats.org/officeDocument/2006/relationships/image" Target="../media/image1100.png"/><Relationship Id="rId228" Type="http://schemas.openxmlformats.org/officeDocument/2006/relationships/customXml" Target="../ink/ink1113.xml"/><Relationship Id="rId227" Type="http://schemas.openxmlformats.org/officeDocument/2006/relationships/image" Target="../media/image1099.png"/><Relationship Id="rId226" Type="http://schemas.openxmlformats.org/officeDocument/2006/relationships/customXml" Target="../ink/ink1112.xml"/><Relationship Id="rId225" Type="http://schemas.openxmlformats.org/officeDocument/2006/relationships/image" Target="../media/image1098.png"/><Relationship Id="rId224" Type="http://schemas.openxmlformats.org/officeDocument/2006/relationships/customXml" Target="../ink/ink1111.xml"/><Relationship Id="rId223" Type="http://schemas.openxmlformats.org/officeDocument/2006/relationships/image" Target="../media/image1097.png"/><Relationship Id="rId222" Type="http://schemas.openxmlformats.org/officeDocument/2006/relationships/customXml" Target="../ink/ink1110.xml"/><Relationship Id="rId221" Type="http://schemas.openxmlformats.org/officeDocument/2006/relationships/image" Target="../media/image1096.png"/><Relationship Id="rId220" Type="http://schemas.openxmlformats.org/officeDocument/2006/relationships/customXml" Target="../ink/ink1109.xml"/><Relationship Id="rId22" Type="http://schemas.openxmlformats.org/officeDocument/2006/relationships/image" Target="../media/image1000.png"/><Relationship Id="rId219" Type="http://schemas.openxmlformats.org/officeDocument/2006/relationships/image" Target="../media/image1095.png"/><Relationship Id="rId218" Type="http://schemas.openxmlformats.org/officeDocument/2006/relationships/customXml" Target="../ink/ink1108.xml"/><Relationship Id="rId217" Type="http://schemas.openxmlformats.org/officeDocument/2006/relationships/image" Target="../media/image1094.png"/><Relationship Id="rId216" Type="http://schemas.openxmlformats.org/officeDocument/2006/relationships/customXml" Target="../ink/ink1107.xml"/><Relationship Id="rId215" Type="http://schemas.openxmlformats.org/officeDocument/2006/relationships/customXml" Target="../ink/ink1106.xml"/><Relationship Id="rId214" Type="http://schemas.openxmlformats.org/officeDocument/2006/relationships/image" Target="../media/image1093.png"/><Relationship Id="rId213" Type="http://schemas.openxmlformats.org/officeDocument/2006/relationships/customXml" Target="../ink/ink1105.xml"/><Relationship Id="rId212" Type="http://schemas.openxmlformats.org/officeDocument/2006/relationships/image" Target="../media/image1092.png"/><Relationship Id="rId211" Type="http://schemas.openxmlformats.org/officeDocument/2006/relationships/customXml" Target="../ink/ink1104.xml"/><Relationship Id="rId210" Type="http://schemas.openxmlformats.org/officeDocument/2006/relationships/image" Target="../media/image1091.png"/><Relationship Id="rId21" Type="http://schemas.openxmlformats.org/officeDocument/2006/relationships/customXml" Target="../ink/ink1008.xml"/><Relationship Id="rId209" Type="http://schemas.openxmlformats.org/officeDocument/2006/relationships/customXml" Target="../ink/ink1103.xml"/><Relationship Id="rId208" Type="http://schemas.openxmlformats.org/officeDocument/2006/relationships/image" Target="../media/image1090.png"/><Relationship Id="rId207" Type="http://schemas.openxmlformats.org/officeDocument/2006/relationships/customXml" Target="../ink/ink1102.xml"/><Relationship Id="rId206" Type="http://schemas.openxmlformats.org/officeDocument/2006/relationships/image" Target="../media/image1089.png"/><Relationship Id="rId205" Type="http://schemas.openxmlformats.org/officeDocument/2006/relationships/customXml" Target="../ink/ink1101.xml"/><Relationship Id="rId204" Type="http://schemas.openxmlformats.org/officeDocument/2006/relationships/image" Target="../media/image1088.png"/><Relationship Id="rId203" Type="http://schemas.openxmlformats.org/officeDocument/2006/relationships/customXml" Target="../ink/ink1100.xml"/><Relationship Id="rId202" Type="http://schemas.openxmlformats.org/officeDocument/2006/relationships/image" Target="../media/image1087.png"/><Relationship Id="rId201" Type="http://schemas.openxmlformats.org/officeDocument/2006/relationships/customXml" Target="../ink/ink1099.xml"/><Relationship Id="rId200" Type="http://schemas.openxmlformats.org/officeDocument/2006/relationships/image" Target="../media/image1086.png"/><Relationship Id="rId20" Type="http://schemas.openxmlformats.org/officeDocument/2006/relationships/image" Target="../media/image999.png"/><Relationship Id="rId2" Type="http://schemas.openxmlformats.org/officeDocument/2006/relationships/image" Target="../media/image912.emf"/><Relationship Id="rId199" Type="http://schemas.openxmlformats.org/officeDocument/2006/relationships/customXml" Target="../ink/ink1098.xml"/><Relationship Id="rId198" Type="http://schemas.openxmlformats.org/officeDocument/2006/relationships/image" Target="../media/image1085.png"/><Relationship Id="rId197" Type="http://schemas.openxmlformats.org/officeDocument/2006/relationships/customXml" Target="../ink/ink1097.xml"/><Relationship Id="rId196" Type="http://schemas.openxmlformats.org/officeDocument/2006/relationships/image" Target="../media/image1084.png"/><Relationship Id="rId195" Type="http://schemas.openxmlformats.org/officeDocument/2006/relationships/customXml" Target="../ink/ink1096.xml"/><Relationship Id="rId194" Type="http://schemas.openxmlformats.org/officeDocument/2006/relationships/image" Target="../media/image1083.png"/><Relationship Id="rId193" Type="http://schemas.openxmlformats.org/officeDocument/2006/relationships/customXml" Target="../ink/ink1095.xml"/><Relationship Id="rId192" Type="http://schemas.openxmlformats.org/officeDocument/2006/relationships/image" Target="../media/image1082.png"/><Relationship Id="rId191" Type="http://schemas.openxmlformats.org/officeDocument/2006/relationships/customXml" Target="../ink/ink1094.xml"/><Relationship Id="rId190" Type="http://schemas.openxmlformats.org/officeDocument/2006/relationships/image" Target="../media/image1081.png"/><Relationship Id="rId19" Type="http://schemas.openxmlformats.org/officeDocument/2006/relationships/customXml" Target="../ink/ink1007.xml"/><Relationship Id="rId189" Type="http://schemas.openxmlformats.org/officeDocument/2006/relationships/customXml" Target="../ink/ink1093.xml"/><Relationship Id="rId188" Type="http://schemas.openxmlformats.org/officeDocument/2006/relationships/image" Target="../media/image1080.png"/><Relationship Id="rId187" Type="http://schemas.openxmlformats.org/officeDocument/2006/relationships/customXml" Target="../ink/ink1092.xml"/><Relationship Id="rId186" Type="http://schemas.openxmlformats.org/officeDocument/2006/relationships/image" Target="../media/image1079.png"/><Relationship Id="rId185" Type="http://schemas.openxmlformats.org/officeDocument/2006/relationships/customXml" Target="../ink/ink1091.xml"/><Relationship Id="rId184" Type="http://schemas.openxmlformats.org/officeDocument/2006/relationships/image" Target="../media/image1078.png"/><Relationship Id="rId183" Type="http://schemas.openxmlformats.org/officeDocument/2006/relationships/customXml" Target="../ink/ink1090.xml"/><Relationship Id="rId182" Type="http://schemas.openxmlformats.org/officeDocument/2006/relationships/image" Target="../media/image1077.png"/><Relationship Id="rId181" Type="http://schemas.openxmlformats.org/officeDocument/2006/relationships/customXml" Target="../ink/ink1089.xml"/><Relationship Id="rId180" Type="http://schemas.openxmlformats.org/officeDocument/2006/relationships/image" Target="../media/image1076.png"/><Relationship Id="rId18" Type="http://schemas.openxmlformats.org/officeDocument/2006/relationships/image" Target="../media/image998.png"/><Relationship Id="rId179" Type="http://schemas.openxmlformats.org/officeDocument/2006/relationships/customXml" Target="../ink/ink1088.xml"/><Relationship Id="rId178" Type="http://schemas.openxmlformats.org/officeDocument/2006/relationships/image" Target="../media/image1075.png"/><Relationship Id="rId177" Type="http://schemas.openxmlformats.org/officeDocument/2006/relationships/customXml" Target="../ink/ink1087.xml"/><Relationship Id="rId176" Type="http://schemas.openxmlformats.org/officeDocument/2006/relationships/image" Target="../media/image1074.png"/><Relationship Id="rId175" Type="http://schemas.openxmlformats.org/officeDocument/2006/relationships/customXml" Target="../ink/ink1086.xml"/><Relationship Id="rId174" Type="http://schemas.openxmlformats.org/officeDocument/2006/relationships/image" Target="../media/image1073.png"/><Relationship Id="rId173" Type="http://schemas.openxmlformats.org/officeDocument/2006/relationships/customXml" Target="../ink/ink1085.xml"/><Relationship Id="rId172" Type="http://schemas.openxmlformats.org/officeDocument/2006/relationships/image" Target="../media/image1072.png"/><Relationship Id="rId171" Type="http://schemas.openxmlformats.org/officeDocument/2006/relationships/customXml" Target="../ink/ink1084.xml"/><Relationship Id="rId170" Type="http://schemas.openxmlformats.org/officeDocument/2006/relationships/image" Target="../media/image1071.png"/><Relationship Id="rId17" Type="http://schemas.openxmlformats.org/officeDocument/2006/relationships/customXml" Target="../ink/ink1006.xml"/><Relationship Id="rId169" Type="http://schemas.openxmlformats.org/officeDocument/2006/relationships/customXml" Target="../ink/ink1083.xml"/><Relationship Id="rId168" Type="http://schemas.openxmlformats.org/officeDocument/2006/relationships/image" Target="../media/image1070.png"/><Relationship Id="rId167" Type="http://schemas.openxmlformats.org/officeDocument/2006/relationships/customXml" Target="../ink/ink1082.xml"/><Relationship Id="rId166" Type="http://schemas.openxmlformats.org/officeDocument/2006/relationships/image" Target="../media/image1069.png"/><Relationship Id="rId165" Type="http://schemas.openxmlformats.org/officeDocument/2006/relationships/customXml" Target="../ink/ink1081.xml"/><Relationship Id="rId164" Type="http://schemas.openxmlformats.org/officeDocument/2006/relationships/image" Target="../media/image1068.png"/><Relationship Id="rId163" Type="http://schemas.openxmlformats.org/officeDocument/2006/relationships/customXml" Target="../ink/ink1080.xml"/><Relationship Id="rId162" Type="http://schemas.openxmlformats.org/officeDocument/2006/relationships/image" Target="../media/image1067.png"/><Relationship Id="rId161" Type="http://schemas.openxmlformats.org/officeDocument/2006/relationships/customXml" Target="../ink/ink1079.xml"/><Relationship Id="rId160" Type="http://schemas.openxmlformats.org/officeDocument/2006/relationships/image" Target="../media/image1066.png"/><Relationship Id="rId16" Type="http://schemas.openxmlformats.org/officeDocument/2006/relationships/customXml" Target="../ink/ink1005.xml"/><Relationship Id="rId159" Type="http://schemas.openxmlformats.org/officeDocument/2006/relationships/customXml" Target="../ink/ink1078.xml"/><Relationship Id="rId158" Type="http://schemas.openxmlformats.org/officeDocument/2006/relationships/image" Target="../media/image225.png"/><Relationship Id="rId157" Type="http://schemas.openxmlformats.org/officeDocument/2006/relationships/customXml" Target="../ink/ink1077.xml"/><Relationship Id="rId156" Type="http://schemas.openxmlformats.org/officeDocument/2006/relationships/image" Target="../media/image1065.png"/><Relationship Id="rId155" Type="http://schemas.openxmlformats.org/officeDocument/2006/relationships/customXml" Target="../ink/ink1076.xml"/><Relationship Id="rId154" Type="http://schemas.openxmlformats.org/officeDocument/2006/relationships/image" Target="../media/image596.png"/><Relationship Id="rId153" Type="http://schemas.openxmlformats.org/officeDocument/2006/relationships/customXml" Target="../ink/ink1075.xml"/><Relationship Id="rId152" Type="http://schemas.openxmlformats.org/officeDocument/2006/relationships/image" Target="../media/image1064.png"/><Relationship Id="rId151" Type="http://schemas.openxmlformats.org/officeDocument/2006/relationships/customXml" Target="../ink/ink1074.xml"/><Relationship Id="rId150" Type="http://schemas.openxmlformats.org/officeDocument/2006/relationships/image" Target="../media/image1063.png"/><Relationship Id="rId15" Type="http://schemas.openxmlformats.org/officeDocument/2006/relationships/image" Target="../media/image997.png"/><Relationship Id="rId149" Type="http://schemas.openxmlformats.org/officeDocument/2006/relationships/customXml" Target="../ink/ink1073.xml"/><Relationship Id="rId148" Type="http://schemas.openxmlformats.org/officeDocument/2006/relationships/image" Target="../media/image1062.png"/><Relationship Id="rId147" Type="http://schemas.openxmlformats.org/officeDocument/2006/relationships/customXml" Target="../ink/ink1072.xml"/><Relationship Id="rId146" Type="http://schemas.openxmlformats.org/officeDocument/2006/relationships/image" Target="../media/image1061.png"/><Relationship Id="rId145" Type="http://schemas.openxmlformats.org/officeDocument/2006/relationships/customXml" Target="../ink/ink1071.xml"/><Relationship Id="rId144" Type="http://schemas.openxmlformats.org/officeDocument/2006/relationships/image" Target="../media/image1060.png"/><Relationship Id="rId143" Type="http://schemas.openxmlformats.org/officeDocument/2006/relationships/customXml" Target="../ink/ink1070.xml"/><Relationship Id="rId142" Type="http://schemas.openxmlformats.org/officeDocument/2006/relationships/image" Target="../media/image1059.png"/><Relationship Id="rId141" Type="http://schemas.openxmlformats.org/officeDocument/2006/relationships/customXml" Target="../ink/ink1069.xml"/><Relationship Id="rId140" Type="http://schemas.openxmlformats.org/officeDocument/2006/relationships/image" Target="../media/image1058.png"/><Relationship Id="rId14" Type="http://schemas.openxmlformats.org/officeDocument/2006/relationships/customXml" Target="../ink/ink1004.xml"/><Relationship Id="rId139" Type="http://schemas.openxmlformats.org/officeDocument/2006/relationships/customXml" Target="../ink/ink1068.xml"/><Relationship Id="rId138" Type="http://schemas.openxmlformats.org/officeDocument/2006/relationships/image" Target="../media/image1057.png"/><Relationship Id="rId137" Type="http://schemas.openxmlformats.org/officeDocument/2006/relationships/customXml" Target="../ink/ink1067.xml"/><Relationship Id="rId136" Type="http://schemas.openxmlformats.org/officeDocument/2006/relationships/customXml" Target="../ink/ink1066.xml"/><Relationship Id="rId135" Type="http://schemas.openxmlformats.org/officeDocument/2006/relationships/image" Target="../media/image1056.png"/><Relationship Id="rId134" Type="http://schemas.openxmlformats.org/officeDocument/2006/relationships/customXml" Target="../ink/ink1065.xml"/><Relationship Id="rId133" Type="http://schemas.openxmlformats.org/officeDocument/2006/relationships/image" Target="../media/image1055.png"/><Relationship Id="rId132" Type="http://schemas.openxmlformats.org/officeDocument/2006/relationships/customXml" Target="../ink/ink1064.xml"/><Relationship Id="rId131" Type="http://schemas.openxmlformats.org/officeDocument/2006/relationships/image" Target="../media/image1054.png"/><Relationship Id="rId130" Type="http://schemas.openxmlformats.org/officeDocument/2006/relationships/customXml" Target="../ink/ink1063.xml"/><Relationship Id="rId13" Type="http://schemas.openxmlformats.org/officeDocument/2006/relationships/customXml" Target="../ink/ink1003.xml"/><Relationship Id="rId129" Type="http://schemas.openxmlformats.org/officeDocument/2006/relationships/image" Target="../media/image1053.png"/><Relationship Id="rId128" Type="http://schemas.openxmlformats.org/officeDocument/2006/relationships/customXml" Target="../ink/ink1062.xml"/><Relationship Id="rId127" Type="http://schemas.openxmlformats.org/officeDocument/2006/relationships/image" Target="../media/image1052.png"/><Relationship Id="rId126" Type="http://schemas.openxmlformats.org/officeDocument/2006/relationships/customXml" Target="../ink/ink1061.xml"/><Relationship Id="rId125" Type="http://schemas.openxmlformats.org/officeDocument/2006/relationships/image" Target="../media/image1051.png"/><Relationship Id="rId124" Type="http://schemas.openxmlformats.org/officeDocument/2006/relationships/customXml" Target="../ink/ink1060.xml"/><Relationship Id="rId123" Type="http://schemas.openxmlformats.org/officeDocument/2006/relationships/image" Target="../media/image1050.png"/><Relationship Id="rId122" Type="http://schemas.openxmlformats.org/officeDocument/2006/relationships/customXml" Target="../ink/ink1059.xml"/><Relationship Id="rId121" Type="http://schemas.openxmlformats.org/officeDocument/2006/relationships/image" Target="../media/image1049.png"/><Relationship Id="rId120" Type="http://schemas.openxmlformats.org/officeDocument/2006/relationships/customXml" Target="../ink/ink1058.xml"/><Relationship Id="rId12" Type="http://schemas.openxmlformats.org/officeDocument/2006/relationships/image" Target="../media/image216.png"/><Relationship Id="rId119" Type="http://schemas.openxmlformats.org/officeDocument/2006/relationships/image" Target="../media/image1048.png"/><Relationship Id="rId118" Type="http://schemas.openxmlformats.org/officeDocument/2006/relationships/customXml" Target="../ink/ink1057.xml"/><Relationship Id="rId117" Type="http://schemas.openxmlformats.org/officeDocument/2006/relationships/image" Target="../media/image1047.png"/><Relationship Id="rId116" Type="http://schemas.openxmlformats.org/officeDocument/2006/relationships/customXml" Target="../ink/ink1056.xml"/><Relationship Id="rId115" Type="http://schemas.openxmlformats.org/officeDocument/2006/relationships/image" Target="../media/image1046.png"/><Relationship Id="rId114" Type="http://schemas.openxmlformats.org/officeDocument/2006/relationships/customXml" Target="../ink/ink1055.xml"/><Relationship Id="rId113" Type="http://schemas.openxmlformats.org/officeDocument/2006/relationships/image" Target="../media/image1045.png"/><Relationship Id="rId112" Type="http://schemas.openxmlformats.org/officeDocument/2006/relationships/customXml" Target="../ink/ink1054.xml"/><Relationship Id="rId111" Type="http://schemas.openxmlformats.org/officeDocument/2006/relationships/customXml" Target="../ink/ink1053.xml"/><Relationship Id="rId110" Type="http://schemas.openxmlformats.org/officeDocument/2006/relationships/image" Target="../media/image1044.png"/><Relationship Id="rId11" Type="http://schemas.openxmlformats.org/officeDocument/2006/relationships/customXml" Target="../ink/ink1002.xml"/><Relationship Id="rId109" Type="http://schemas.openxmlformats.org/officeDocument/2006/relationships/customXml" Target="../ink/ink1052.xml"/><Relationship Id="rId108" Type="http://schemas.openxmlformats.org/officeDocument/2006/relationships/image" Target="../media/image1043.png"/><Relationship Id="rId107" Type="http://schemas.openxmlformats.org/officeDocument/2006/relationships/customXml" Target="../ink/ink1051.xml"/><Relationship Id="rId106" Type="http://schemas.openxmlformats.org/officeDocument/2006/relationships/image" Target="../media/image1042.png"/><Relationship Id="rId105" Type="http://schemas.openxmlformats.org/officeDocument/2006/relationships/customXml" Target="../ink/ink1050.xml"/><Relationship Id="rId104" Type="http://schemas.openxmlformats.org/officeDocument/2006/relationships/image" Target="../media/image1041.png"/><Relationship Id="rId103" Type="http://schemas.openxmlformats.org/officeDocument/2006/relationships/customXml" Target="../ink/ink1049.xml"/><Relationship Id="rId102" Type="http://schemas.openxmlformats.org/officeDocument/2006/relationships/image" Target="../media/image1040.png"/><Relationship Id="rId101" Type="http://schemas.openxmlformats.org/officeDocument/2006/relationships/customXml" Target="../ink/ink1048.xml"/><Relationship Id="rId100" Type="http://schemas.openxmlformats.org/officeDocument/2006/relationships/image" Target="../media/image1039.png"/><Relationship Id="rId10" Type="http://schemas.openxmlformats.org/officeDocument/2006/relationships/image" Target="../media/image996.png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18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0.png"/><Relationship Id="rId98" Type="http://schemas.openxmlformats.org/officeDocument/2006/relationships/customXml" Target="../ink/ink49.xml"/><Relationship Id="rId97" Type="http://schemas.openxmlformats.org/officeDocument/2006/relationships/image" Target="../media/image49.png"/><Relationship Id="rId96" Type="http://schemas.openxmlformats.org/officeDocument/2006/relationships/customXml" Target="../ink/ink48.xml"/><Relationship Id="rId95" Type="http://schemas.openxmlformats.org/officeDocument/2006/relationships/image" Target="../media/image48.png"/><Relationship Id="rId94" Type="http://schemas.openxmlformats.org/officeDocument/2006/relationships/customXml" Target="../ink/ink47.xml"/><Relationship Id="rId93" Type="http://schemas.openxmlformats.org/officeDocument/2006/relationships/image" Target="../media/image47.png"/><Relationship Id="rId92" Type="http://schemas.openxmlformats.org/officeDocument/2006/relationships/customXml" Target="../ink/ink46.xml"/><Relationship Id="rId91" Type="http://schemas.openxmlformats.org/officeDocument/2006/relationships/image" Target="../media/image46.png"/><Relationship Id="rId90" Type="http://schemas.openxmlformats.org/officeDocument/2006/relationships/customXml" Target="../ink/ink45.xml"/><Relationship Id="rId9" Type="http://schemas.openxmlformats.org/officeDocument/2006/relationships/image" Target="../media/image5.png"/><Relationship Id="rId89" Type="http://schemas.openxmlformats.org/officeDocument/2006/relationships/image" Target="../media/image45.png"/><Relationship Id="rId88" Type="http://schemas.openxmlformats.org/officeDocument/2006/relationships/customXml" Target="../ink/ink44.xml"/><Relationship Id="rId87" Type="http://schemas.openxmlformats.org/officeDocument/2006/relationships/image" Target="../media/image44.png"/><Relationship Id="rId86" Type="http://schemas.openxmlformats.org/officeDocument/2006/relationships/customXml" Target="../ink/ink43.xml"/><Relationship Id="rId85" Type="http://schemas.openxmlformats.org/officeDocument/2006/relationships/image" Target="../media/image43.png"/><Relationship Id="rId84" Type="http://schemas.openxmlformats.org/officeDocument/2006/relationships/customXml" Target="../ink/ink42.xml"/><Relationship Id="rId83" Type="http://schemas.openxmlformats.org/officeDocument/2006/relationships/image" Target="../media/image42.png"/><Relationship Id="rId82" Type="http://schemas.openxmlformats.org/officeDocument/2006/relationships/customXml" Target="../ink/ink41.xml"/><Relationship Id="rId81" Type="http://schemas.openxmlformats.org/officeDocument/2006/relationships/image" Target="../media/image41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0.png"/><Relationship Id="rId78" Type="http://schemas.openxmlformats.org/officeDocument/2006/relationships/customXml" Target="../ink/ink39.xml"/><Relationship Id="rId77" Type="http://schemas.openxmlformats.org/officeDocument/2006/relationships/image" Target="../media/image39.png"/><Relationship Id="rId76" Type="http://schemas.openxmlformats.org/officeDocument/2006/relationships/customXml" Target="../ink/ink38.xml"/><Relationship Id="rId75" Type="http://schemas.openxmlformats.org/officeDocument/2006/relationships/image" Target="../media/image38.png"/><Relationship Id="rId74" Type="http://schemas.openxmlformats.org/officeDocument/2006/relationships/customXml" Target="../ink/ink37.xml"/><Relationship Id="rId73" Type="http://schemas.openxmlformats.org/officeDocument/2006/relationships/image" Target="../media/image37.png"/><Relationship Id="rId72" Type="http://schemas.openxmlformats.org/officeDocument/2006/relationships/customXml" Target="../ink/ink36.xml"/><Relationship Id="rId71" Type="http://schemas.openxmlformats.org/officeDocument/2006/relationships/image" Target="../media/image36.png"/><Relationship Id="rId70" Type="http://schemas.openxmlformats.org/officeDocument/2006/relationships/customXml" Target="../ink/ink35.xml"/><Relationship Id="rId7" Type="http://schemas.openxmlformats.org/officeDocument/2006/relationships/image" Target="../media/image4.png"/><Relationship Id="rId69" Type="http://schemas.openxmlformats.org/officeDocument/2006/relationships/image" Target="../media/image35.png"/><Relationship Id="rId68" Type="http://schemas.openxmlformats.org/officeDocument/2006/relationships/customXml" Target="../ink/ink34.xml"/><Relationship Id="rId67" Type="http://schemas.openxmlformats.org/officeDocument/2006/relationships/image" Target="../media/image34.png"/><Relationship Id="rId66" Type="http://schemas.openxmlformats.org/officeDocument/2006/relationships/customXml" Target="../ink/ink33.xml"/><Relationship Id="rId65" Type="http://schemas.openxmlformats.org/officeDocument/2006/relationships/image" Target="../media/image33.png"/><Relationship Id="rId64" Type="http://schemas.openxmlformats.org/officeDocument/2006/relationships/customXml" Target="../ink/ink32.xml"/><Relationship Id="rId63" Type="http://schemas.openxmlformats.org/officeDocument/2006/relationships/image" Target="../media/image32.png"/><Relationship Id="rId62" Type="http://schemas.openxmlformats.org/officeDocument/2006/relationships/customXml" Target="../ink/ink31.xml"/><Relationship Id="rId61" Type="http://schemas.openxmlformats.org/officeDocument/2006/relationships/image" Target="../media/image31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0.png"/><Relationship Id="rId58" Type="http://schemas.openxmlformats.org/officeDocument/2006/relationships/customXml" Target="../ink/ink29.xml"/><Relationship Id="rId57" Type="http://schemas.openxmlformats.org/officeDocument/2006/relationships/image" Target="../media/image29.png"/><Relationship Id="rId56" Type="http://schemas.openxmlformats.org/officeDocument/2006/relationships/customXml" Target="../ink/ink28.xml"/><Relationship Id="rId55" Type="http://schemas.openxmlformats.org/officeDocument/2006/relationships/image" Target="../media/image28.png"/><Relationship Id="rId54" Type="http://schemas.openxmlformats.org/officeDocument/2006/relationships/customXml" Target="../ink/ink27.xml"/><Relationship Id="rId53" Type="http://schemas.openxmlformats.org/officeDocument/2006/relationships/image" Target="../media/image27.png"/><Relationship Id="rId52" Type="http://schemas.openxmlformats.org/officeDocument/2006/relationships/customXml" Target="../ink/ink26.xml"/><Relationship Id="rId51" Type="http://schemas.openxmlformats.org/officeDocument/2006/relationships/image" Target="../media/image26.png"/><Relationship Id="rId50" Type="http://schemas.openxmlformats.org/officeDocument/2006/relationships/customXml" Target="../ink/ink25.xml"/><Relationship Id="rId5" Type="http://schemas.openxmlformats.org/officeDocument/2006/relationships/image" Target="../media/image3.png"/><Relationship Id="rId49" Type="http://schemas.openxmlformats.org/officeDocument/2006/relationships/image" Target="../media/image25.png"/><Relationship Id="rId48" Type="http://schemas.openxmlformats.org/officeDocument/2006/relationships/customXml" Target="../ink/ink24.xml"/><Relationship Id="rId47" Type="http://schemas.openxmlformats.org/officeDocument/2006/relationships/image" Target="../media/image24.png"/><Relationship Id="rId46" Type="http://schemas.openxmlformats.org/officeDocument/2006/relationships/customXml" Target="../ink/ink23.xml"/><Relationship Id="rId45" Type="http://schemas.openxmlformats.org/officeDocument/2006/relationships/image" Target="../media/image23.png"/><Relationship Id="rId44" Type="http://schemas.openxmlformats.org/officeDocument/2006/relationships/customXml" Target="../ink/ink22.xml"/><Relationship Id="rId43" Type="http://schemas.openxmlformats.org/officeDocument/2006/relationships/image" Target="../media/image22.png"/><Relationship Id="rId42" Type="http://schemas.openxmlformats.org/officeDocument/2006/relationships/customXml" Target="../ink/ink21.xml"/><Relationship Id="rId41" Type="http://schemas.openxmlformats.org/officeDocument/2006/relationships/image" Target="../media/image21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0.png"/><Relationship Id="rId38" Type="http://schemas.openxmlformats.org/officeDocument/2006/relationships/customXml" Target="../ink/ink19.xml"/><Relationship Id="rId37" Type="http://schemas.openxmlformats.org/officeDocument/2006/relationships/image" Target="../media/image19.png"/><Relationship Id="rId36" Type="http://schemas.openxmlformats.org/officeDocument/2006/relationships/customXml" Target="../ink/ink18.xml"/><Relationship Id="rId35" Type="http://schemas.openxmlformats.org/officeDocument/2006/relationships/image" Target="../media/image18.png"/><Relationship Id="rId34" Type="http://schemas.openxmlformats.org/officeDocument/2006/relationships/customXml" Target="../ink/ink17.xml"/><Relationship Id="rId33" Type="http://schemas.openxmlformats.org/officeDocument/2006/relationships/image" Target="../media/image17.png"/><Relationship Id="rId32" Type="http://schemas.openxmlformats.org/officeDocument/2006/relationships/customXml" Target="../ink/ink16.xml"/><Relationship Id="rId31" Type="http://schemas.openxmlformats.org/officeDocument/2006/relationships/image" Target="../media/image16.png"/><Relationship Id="rId30" Type="http://schemas.openxmlformats.org/officeDocument/2006/relationships/customXml" Target="../ink/ink15.xml"/><Relationship Id="rId3" Type="http://schemas.openxmlformats.org/officeDocument/2006/relationships/image" Target="../media/image2.png"/><Relationship Id="rId29" Type="http://schemas.openxmlformats.org/officeDocument/2006/relationships/image" Target="../media/image15.png"/><Relationship Id="rId288" Type="http://schemas.openxmlformats.org/officeDocument/2006/relationships/slideLayout" Target="../slideLayouts/slideLayout2.xml"/><Relationship Id="rId287" Type="http://schemas.openxmlformats.org/officeDocument/2006/relationships/image" Target="../media/image144.png"/><Relationship Id="rId286" Type="http://schemas.openxmlformats.org/officeDocument/2006/relationships/customXml" Target="../ink/ink143.xml"/><Relationship Id="rId285" Type="http://schemas.openxmlformats.org/officeDocument/2006/relationships/image" Target="../media/image143.png"/><Relationship Id="rId284" Type="http://schemas.openxmlformats.org/officeDocument/2006/relationships/customXml" Target="../ink/ink142.xml"/><Relationship Id="rId283" Type="http://schemas.openxmlformats.org/officeDocument/2006/relationships/image" Target="../media/image142.png"/><Relationship Id="rId282" Type="http://schemas.openxmlformats.org/officeDocument/2006/relationships/customXml" Target="../ink/ink141.xml"/><Relationship Id="rId281" Type="http://schemas.openxmlformats.org/officeDocument/2006/relationships/image" Target="../media/image141.png"/><Relationship Id="rId280" Type="http://schemas.openxmlformats.org/officeDocument/2006/relationships/customXml" Target="../ink/ink140.xml"/><Relationship Id="rId28" Type="http://schemas.openxmlformats.org/officeDocument/2006/relationships/customXml" Target="../ink/ink14.xml"/><Relationship Id="rId279" Type="http://schemas.openxmlformats.org/officeDocument/2006/relationships/image" Target="../media/image140.png"/><Relationship Id="rId278" Type="http://schemas.openxmlformats.org/officeDocument/2006/relationships/customXml" Target="../ink/ink139.xml"/><Relationship Id="rId277" Type="http://schemas.openxmlformats.org/officeDocument/2006/relationships/image" Target="../media/image139.png"/><Relationship Id="rId276" Type="http://schemas.openxmlformats.org/officeDocument/2006/relationships/customXml" Target="../ink/ink138.xml"/><Relationship Id="rId275" Type="http://schemas.openxmlformats.org/officeDocument/2006/relationships/image" Target="../media/image138.png"/><Relationship Id="rId274" Type="http://schemas.openxmlformats.org/officeDocument/2006/relationships/customXml" Target="../ink/ink137.xml"/><Relationship Id="rId273" Type="http://schemas.openxmlformats.org/officeDocument/2006/relationships/image" Target="../media/image137.png"/><Relationship Id="rId272" Type="http://schemas.openxmlformats.org/officeDocument/2006/relationships/customXml" Target="../ink/ink136.xml"/><Relationship Id="rId271" Type="http://schemas.openxmlformats.org/officeDocument/2006/relationships/image" Target="../media/image136.png"/><Relationship Id="rId270" Type="http://schemas.openxmlformats.org/officeDocument/2006/relationships/customXml" Target="../ink/ink135.xml"/><Relationship Id="rId27" Type="http://schemas.openxmlformats.org/officeDocument/2006/relationships/image" Target="../media/image14.png"/><Relationship Id="rId269" Type="http://schemas.openxmlformats.org/officeDocument/2006/relationships/image" Target="../media/image135.png"/><Relationship Id="rId268" Type="http://schemas.openxmlformats.org/officeDocument/2006/relationships/customXml" Target="../ink/ink134.xml"/><Relationship Id="rId267" Type="http://schemas.openxmlformats.org/officeDocument/2006/relationships/image" Target="../media/image134.png"/><Relationship Id="rId266" Type="http://schemas.openxmlformats.org/officeDocument/2006/relationships/customXml" Target="../ink/ink133.xml"/><Relationship Id="rId265" Type="http://schemas.openxmlformats.org/officeDocument/2006/relationships/image" Target="../media/image133.png"/><Relationship Id="rId264" Type="http://schemas.openxmlformats.org/officeDocument/2006/relationships/customXml" Target="../ink/ink132.xml"/><Relationship Id="rId263" Type="http://schemas.openxmlformats.org/officeDocument/2006/relationships/image" Target="../media/image132.png"/><Relationship Id="rId262" Type="http://schemas.openxmlformats.org/officeDocument/2006/relationships/customXml" Target="../ink/ink131.xml"/><Relationship Id="rId261" Type="http://schemas.openxmlformats.org/officeDocument/2006/relationships/image" Target="../media/image131.png"/><Relationship Id="rId260" Type="http://schemas.openxmlformats.org/officeDocument/2006/relationships/customXml" Target="../ink/ink130.xml"/><Relationship Id="rId26" Type="http://schemas.openxmlformats.org/officeDocument/2006/relationships/customXml" Target="../ink/ink13.xml"/><Relationship Id="rId259" Type="http://schemas.openxmlformats.org/officeDocument/2006/relationships/image" Target="../media/image130.png"/><Relationship Id="rId258" Type="http://schemas.openxmlformats.org/officeDocument/2006/relationships/customXml" Target="../ink/ink129.xml"/><Relationship Id="rId257" Type="http://schemas.openxmlformats.org/officeDocument/2006/relationships/image" Target="../media/image129.png"/><Relationship Id="rId256" Type="http://schemas.openxmlformats.org/officeDocument/2006/relationships/customXml" Target="../ink/ink128.xml"/><Relationship Id="rId255" Type="http://schemas.openxmlformats.org/officeDocument/2006/relationships/image" Target="../media/image128.png"/><Relationship Id="rId254" Type="http://schemas.openxmlformats.org/officeDocument/2006/relationships/customXml" Target="../ink/ink127.xml"/><Relationship Id="rId253" Type="http://schemas.openxmlformats.org/officeDocument/2006/relationships/image" Target="../media/image127.png"/><Relationship Id="rId252" Type="http://schemas.openxmlformats.org/officeDocument/2006/relationships/customXml" Target="../ink/ink126.xml"/><Relationship Id="rId251" Type="http://schemas.openxmlformats.org/officeDocument/2006/relationships/image" Target="../media/image126.png"/><Relationship Id="rId250" Type="http://schemas.openxmlformats.org/officeDocument/2006/relationships/customXml" Target="../ink/ink125.xml"/><Relationship Id="rId25" Type="http://schemas.openxmlformats.org/officeDocument/2006/relationships/image" Target="../media/image13.png"/><Relationship Id="rId249" Type="http://schemas.openxmlformats.org/officeDocument/2006/relationships/image" Target="../media/image125.png"/><Relationship Id="rId248" Type="http://schemas.openxmlformats.org/officeDocument/2006/relationships/customXml" Target="../ink/ink124.xml"/><Relationship Id="rId247" Type="http://schemas.openxmlformats.org/officeDocument/2006/relationships/image" Target="../media/image124.png"/><Relationship Id="rId246" Type="http://schemas.openxmlformats.org/officeDocument/2006/relationships/customXml" Target="../ink/ink123.xml"/><Relationship Id="rId245" Type="http://schemas.openxmlformats.org/officeDocument/2006/relationships/image" Target="../media/image123.png"/><Relationship Id="rId244" Type="http://schemas.openxmlformats.org/officeDocument/2006/relationships/customXml" Target="../ink/ink122.xml"/><Relationship Id="rId243" Type="http://schemas.openxmlformats.org/officeDocument/2006/relationships/image" Target="../media/image122.png"/><Relationship Id="rId242" Type="http://schemas.openxmlformats.org/officeDocument/2006/relationships/customXml" Target="../ink/ink121.xml"/><Relationship Id="rId241" Type="http://schemas.openxmlformats.org/officeDocument/2006/relationships/image" Target="../media/image121.png"/><Relationship Id="rId240" Type="http://schemas.openxmlformats.org/officeDocument/2006/relationships/customXml" Target="../ink/ink120.xml"/><Relationship Id="rId24" Type="http://schemas.openxmlformats.org/officeDocument/2006/relationships/customXml" Target="../ink/ink12.xml"/><Relationship Id="rId239" Type="http://schemas.openxmlformats.org/officeDocument/2006/relationships/image" Target="../media/image120.png"/><Relationship Id="rId238" Type="http://schemas.openxmlformats.org/officeDocument/2006/relationships/customXml" Target="../ink/ink119.xml"/><Relationship Id="rId237" Type="http://schemas.openxmlformats.org/officeDocument/2006/relationships/image" Target="../media/image119.png"/><Relationship Id="rId236" Type="http://schemas.openxmlformats.org/officeDocument/2006/relationships/customXml" Target="../ink/ink118.xml"/><Relationship Id="rId235" Type="http://schemas.openxmlformats.org/officeDocument/2006/relationships/image" Target="../media/image118.png"/><Relationship Id="rId234" Type="http://schemas.openxmlformats.org/officeDocument/2006/relationships/customXml" Target="../ink/ink117.xml"/><Relationship Id="rId233" Type="http://schemas.openxmlformats.org/officeDocument/2006/relationships/image" Target="../media/image117.png"/><Relationship Id="rId232" Type="http://schemas.openxmlformats.org/officeDocument/2006/relationships/customXml" Target="../ink/ink116.xml"/><Relationship Id="rId231" Type="http://schemas.openxmlformats.org/officeDocument/2006/relationships/image" Target="../media/image116.png"/><Relationship Id="rId230" Type="http://schemas.openxmlformats.org/officeDocument/2006/relationships/customXml" Target="../ink/ink115.xml"/><Relationship Id="rId23" Type="http://schemas.openxmlformats.org/officeDocument/2006/relationships/image" Target="../media/image12.png"/><Relationship Id="rId229" Type="http://schemas.openxmlformats.org/officeDocument/2006/relationships/image" Target="../media/image115.png"/><Relationship Id="rId228" Type="http://schemas.openxmlformats.org/officeDocument/2006/relationships/customXml" Target="../ink/ink114.xml"/><Relationship Id="rId227" Type="http://schemas.openxmlformats.org/officeDocument/2006/relationships/image" Target="../media/image114.png"/><Relationship Id="rId226" Type="http://schemas.openxmlformats.org/officeDocument/2006/relationships/customXml" Target="../ink/ink113.xml"/><Relationship Id="rId225" Type="http://schemas.openxmlformats.org/officeDocument/2006/relationships/image" Target="../media/image113.png"/><Relationship Id="rId224" Type="http://schemas.openxmlformats.org/officeDocument/2006/relationships/customXml" Target="../ink/ink112.xml"/><Relationship Id="rId223" Type="http://schemas.openxmlformats.org/officeDocument/2006/relationships/image" Target="../media/image112.png"/><Relationship Id="rId222" Type="http://schemas.openxmlformats.org/officeDocument/2006/relationships/customXml" Target="../ink/ink111.xml"/><Relationship Id="rId221" Type="http://schemas.openxmlformats.org/officeDocument/2006/relationships/image" Target="../media/image111.png"/><Relationship Id="rId220" Type="http://schemas.openxmlformats.org/officeDocument/2006/relationships/customXml" Target="../ink/ink110.xml"/><Relationship Id="rId22" Type="http://schemas.openxmlformats.org/officeDocument/2006/relationships/customXml" Target="../ink/ink11.xml"/><Relationship Id="rId219" Type="http://schemas.openxmlformats.org/officeDocument/2006/relationships/image" Target="../media/image110.png"/><Relationship Id="rId218" Type="http://schemas.openxmlformats.org/officeDocument/2006/relationships/customXml" Target="../ink/ink109.xml"/><Relationship Id="rId217" Type="http://schemas.openxmlformats.org/officeDocument/2006/relationships/image" Target="../media/image109.png"/><Relationship Id="rId216" Type="http://schemas.openxmlformats.org/officeDocument/2006/relationships/customXml" Target="../ink/ink108.xml"/><Relationship Id="rId215" Type="http://schemas.openxmlformats.org/officeDocument/2006/relationships/image" Target="../media/image108.png"/><Relationship Id="rId214" Type="http://schemas.openxmlformats.org/officeDocument/2006/relationships/customXml" Target="../ink/ink107.xml"/><Relationship Id="rId213" Type="http://schemas.openxmlformats.org/officeDocument/2006/relationships/image" Target="../media/image107.png"/><Relationship Id="rId212" Type="http://schemas.openxmlformats.org/officeDocument/2006/relationships/customXml" Target="../ink/ink106.xml"/><Relationship Id="rId211" Type="http://schemas.openxmlformats.org/officeDocument/2006/relationships/image" Target="../media/image106.png"/><Relationship Id="rId210" Type="http://schemas.openxmlformats.org/officeDocument/2006/relationships/customXml" Target="../ink/ink105.xml"/><Relationship Id="rId21" Type="http://schemas.openxmlformats.org/officeDocument/2006/relationships/image" Target="../media/image11.png"/><Relationship Id="rId209" Type="http://schemas.openxmlformats.org/officeDocument/2006/relationships/image" Target="../media/image105.png"/><Relationship Id="rId208" Type="http://schemas.openxmlformats.org/officeDocument/2006/relationships/customXml" Target="../ink/ink104.xml"/><Relationship Id="rId207" Type="http://schemas.openxmlformats.org/officeDocument/2006/relationships/image" Target="../media/image104.png"/><Relationship Id="rId206" Type="http://schemas.openxmlformats.org/officeDocument/2006/relationships/customXml" Target="../ink/ink103.xml"/><Relationship Id="rId205" Type="http://schemas.openxmlformats.org/officeDocument/2006/relationships/image" Target="../media/image103.png"/><Relationship Id="rId204" Type="http://schemas.openxmlformats.org/officeDocument/2006/relationships/customXml" Target="../ink/ink102.xml"/><Relationship Id="rId203" Type="http://schemas.openxmlformats.org/officeDocument/2006/relationships/image" Target="../media/image102.png"/><Relationship Id="rId202" Type="http://schemas.openxmlformats.org/officeDocument/2006/relationships/customXml" Target="../ink/ink101.xml"/><Relationship Id="rId201" Type="http://schemas.openxmlformats.org/officeDocument/2006/relationships/image" Target="../media/image101.png"/><Relationship Id="rId200" Type="http://schemas.openxmlformats.org/officeDocument/2006/relationships/customXml" Target="../ink/ink100.xml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9" Type="http://schemas.openxmlformats.org/officeDocument/2006/relationships/image" Target="../media/image100.png"/><Relationship Id="rId198" Type="http://schemas.openxmlformats.org/officeDocument/2006/relationships/customXml" Target="../ink/ink99.xml"/><Relationship Id="rId197" Type="http://schemas.openxmlformats.org/officeDocument/2006/relationships/image" Target="../media/image99.png"/><Relationship Id="rId196" Type="http://schemas.openxmlformats.org/officeDocument/2006/relationships/customXml" Target="../ink/ink98.xml"/><Relationship Id="rId195" Type="http://schemas.openxmlformats.org/officeDocument/2006/relationships/image" Target="../media/image98.png"/><Relationship Id="rId194" Type="http://schemas.openxmlformats.org/officeDocument/2006/relationships/customXml" Target="../ink/ink97.xml"/><Relationship Id="rId193" Type="http://schemas.openxmlformats.org/officeDocument/2006/relationships/image" Target="../media/image97.png"/><Relationship Id="rId192" Type="http://schemas.openxmlformats.org/officeDocument/2006/relationships/customXml" Target="../ink/ink96.xml"/><Relationship Id="rId191" Type="http://schemas.openxmlformats.org/officeDocument/2006/relationships/image" Target="../media/image96.png"/><Relationship Id="rId190" Type="http://schemas.openxmlformats.org/officeDocument/2006/relationships/customXml" Target="../ink/ink95.xml"/><Relationship Id="rId19" Type="http://schemas.openxmlformats.org/officeDocument/2006/relationships/image" Target="../media/image10.png"/><Relationship Id="rId189" Type="http://schemas.openxmlformats.org/officeDocument/2006/relationships/image" Target="../media/image95.png"/><Relationship Id="rId188" Type="http://schemas.openxmlformats.org/officeDocument/2006/relationships/customXml" Target="../ink/ink94.xml"/><Relationship Id="rId187" Type="http://schemas.openxmlformats.org/officeDocument/2006/relationships/image" Target="../media/image94.png"/><Relationship Id="rId186" Type="http://schemas.openxmlformats.org/officeDocument/2006/relationships/customXml" Target="../ink/ink93.xml"/><Relationship Id="rId185" Type="http://schemas.openxmlformats.org/officeDocument/2006/relationships/image" Target="../media/image93.png"/><Relationship Id="rId184" Type="http://schemas.openxmlformats.org/officeDocument/2006/relationships/customXml" Target="../ink/ink92.xml"/><Relationship Id="rId183" Type="http://schemas.openxmlformats.org/officeDocument/2006/relationships/image" Target="../media/image92.png"/><Relationship Id="rId182" Type="http://schemas.openxmlformats.org/officeDocument/2006/relationships/customXml" Target="../ink/ink91.xml"/><Relationship Id="rId181" Type="http://schemas.openxmlformats.org/officeDocument/2006/relationships/image" Target="../media/image91.png"/><Relationship Id="rId180" Type="http://schemas.openxmlformats.org/officeDocument/2006/relationships/customXml" Target="../ink/ink90.xml"/><Relationship Id="rId18" Type="http://schemas.openxmlformats.org/officeDocument/2006/relationships/customXml" Target="../ink/ink9.xml"/><Relationship Id="rId179" Type="http://schemas.openxmlformats.org/officeDocument/2006/relationships/image" Target="../media/image90.png"/><Relationship Id="rId178" Type="http://schemas.openxmlformats.org/officeDocument/2006/relationships/customXml" Target="../ink/ink89.xml"/><Relationship Id="rId177" Type="http://schemas.openxmlformats.org/officeDocument/2006/relationships/image" Target="../media/image89.png"/><Relationship Id="rId176" Type="http://schemas.openxmlformats.org/officeDocument/2006/relationships/customXml" Target="../ink/ink88.xml"/><Relationship Id="rId175" Type="http://schemas.openxmlformats.org/officeDocument/2006/relationships/image" Target="../media/image88.png"/><Relationship Id="rId174" Type="http://schemas.openxmlformats.org/officeDocument/2006/relationships/customXml" Target="../ink/ink87.xml"/><Relationship Id="rId173" Type="http://schemas.openxmlformats.org/officeDocument/2006/relationships/image" Target="../media/image87.png"/><Relationship Id="rId172" Type="http://schemas.openxmlformats.org/officeDocument/2006/relationships/customXml" Target="../ink/ink86.xml"/><Relationship Id="rId171" Type="http://schemas.openxmlformats.org/officeDocument/2006/relationships/image" Target="../media/image86.png"/><Relationship Id="rId170" Type="http://schemas.openxmlformats.org/officeDocument/2006/relationships/customXml" Target="../ink/ink85.xml"/><Relationship Id="rId17" Type="http://schemas.openxmlformats.org/officeDocument/2006/relationships/image" Target="../media/image9.png"/><Relationship Id="rId169" Type="http://schemas.openxmlformats.org/officeDocument/2006/relationships/image" Target="../media/image85.png"/><Relationship Id="rId168" Type="http://schemas.openxmlformats.org/officeDocument/2006/relationships/customXml" Target="../ink/ink84.xml"/><Relationship Id="rId167" Type="http://schemas.openxmlformats.org/officeDocument/2006/relationships/image" Target="../media/image84.png"/><Relationship Id="rId166" Type="http://schemas.openxmlformats.org/officeDocument/2006/relationships/customXml" Target="../ink/ink83.xml"/><Relationship Id="rId165" Type="http://schemas.openxmlformats.org/officeDocument/2006/relationships/image" Target="../media/image83.png"/><Relationship Id="rId164" Type="http://schemas.openxmlformats.org/officeDocument/2006/relationships/customXml" Target="../ink/ink82.xml"/><Relationship Id="rId163" Type="http://schemas.openxmlformats.org/officeDocument/2006/relationships/image" Target="../media/image82.png"/><Relationship Id="rId162" Type="http://schemas.openxmlformats.org/officeDocument/2006/relationships/customXml" Target="../ink/ink81.xml"/><Relationship Id="rId161" Type="http://schemas.openxmlformats.org/officeDocument/2006/relationships/image" Target="../media/image81.png"/><Relationship Id="rId160" Type="http://schemas.openxmlformats.org/officeDocument/2006/relationships/customXml" Target="../ink/ink80.xml"/><Relationship Id="rId16" Type="http://schemas.openxmlformats.org/officeDocument/2006/relationships/customXml" Target="../ink/ink8.xml"/><Relationship Id="rId159" Type="http://schemas.openxmlformats.org/officeDocument/2006/relationships/image" Target="../media/image80.png"/><Relationship Id="rId158" Type="http://schemas.openxmlformats.org/officeDocument/2006/relationships/customXml" Target="../ink/ink79.xml"/><Relationship Id="rId157" Type="http://schemas.openxmlformats.org/officeDocument/2006/relationships/image" Target="../media/image79.png"/><Relationship Id="rId156" Type="http://schemas.openxmlformats.org/officeDocument/2006/relationships/customXml" Target="../ink/ink78.xml"/><Relationship Id="rId155" Type="http://schemas.openxmlformats.org/officeDocument/2006/relationships/image" Target="../media/image78.png"/><Relationship Id="rId154" Type="http://schemas.openxmlformats.org/officeDocument/2006/relationships/customXml" Target="../ink/ink77.xml"/><Relationship Id="rId153" Type="http://schemas.openxmlformats.org/officeDocument/2006/relationships/image" Target="../media/image77.png"/><Relationship Id="rId152" Type="http://schemas.openxmlformats.org/officeDocument/2006/relationships/customXml" Target="../ink/ink76.xml"/><Relationship Id="rId151" Type="http://schemas.openxmlformats.org/officeDocument/2006/relationships/image" Target="../media/image76.png"/><Relationship Id="rId150" Type="http://schemas.openxmlformats.org/officeDocument/2006/relationships/customXml" Target="../ink/ink75.xml"/><Relationship Id="rId15" Type="http://schemas.openxmlformats.org/officeDocument/2006/relationships/image" Target="../media/image8.png"/><Relationship Id="rId149" Type="http://schemas.openxmlformats.org/officeDocument/2006/relationships/image" Target="../media/image75.png"/><Relationship Id="rId148" Type="http://schemas.openxmlformats.org/officeDocument/2006/relationships/customXml" Target="../ink/ink74.xml"/><Relationship Id="rId147" Type="http://schemas.openxmlformats.org/officeDocument/2006/relationships/image" Target="../media/image74.png"/><Relationship Id="rId146" Type="http://schemas.openxmlformats.org/officeDocument/2006/relationships/customXml" Target="../ink/ink73.xml"/><Relationship Id="rId145" Type="http://schemas.openxmlformats.org/officeDocument/2006/relationships/image" Target="../media/image73.png"/><Relationship Id="rId144" Type="http://schemas.openxmlformats.org/officeDocument/2006/relationships/customXml" Target="../ink/ink72.xml"/><Relationship Id="rId143" Type="http://schemas.openxmlformats.org/officeDocument/2006/relationships/image" Target="../media/image72.png"/><Relationship Id="rId142" Type="http://schemas.openxmlformats.org/officeDocument/2006/relationships/customXml" Target="../ink/ink71.xml"/><Relationship Id="rId141" Type="http://schemas.openxmlformats.org/officeDocument/2006/relationships/image" Target="../media/image71.png"/><Relationship Id="rId140" Type="http://schemas.openxmlformats.org/officeDocument/2006/relationships/customXml" Target="../ink/ink70.xml"/><Relationship Id="rId14" Type="http://schemas.openxmlformats.org/officeDocument/2006/relationships/customXml" Target="../ink/ink7.xml"/><Relationship Id="rId139" Type="http://schemas.openxmlformats.org/officeDocument/2006/relationships/image" Target="../media/image70.png"/><Relationship Id="rId138" Type="http://schemas.openxmlformats.org/officeDocument/2006/relationships/customXml" Target="../ink/ink69.xml"/><Relationship Id="rId137" Type="http://schemas.openxmlformats.org/officeDocument/2006/relationships/image" Target="../media/image69.png"/><Relationship Id="rId136" Type="http://schemas.openxmlformats.org/officeDocument/2006/relationships/customXml" Target="../ink/ink68.xml"/><Relationship Id="rId135" Type="http://schemas.openxmlformats.org/officeDocument/2006/relationships/image" Target="../media/image68.png"/><Relationship Id="rId134" Type="http://schemas.openxmlformats.org/officeDocument/2006/relationships/customXml" Target="../ink/ink67.xml"/><Relationship Id="rId133" Type="http://schemas.openxmlformats.org/officeDocument/2006/relationships/image" Target="../media/image67.png"/><Relationship Id="rId132" Type="http://schemas.openxmlformats.org/officeDocument/2006/relationships/customXml" Target="../ink/ink66.xml"/><Relationship Id="rId131" Type="http://schemas.openxmlformats.org/officeDocument/2006/relationships/image" Target="../media/image66.png"/><Relationship Id="rId130" Type="http://schemas.openxmlformats.org/officeDocument/2006/relationships/customXml" Target="../ink/ink65.xml"/><Relationship Id="rId13" Type="http://schemas.openxmlformats.org/officeDocument/2006/relationships/image" Target="../media/image7.png"/><Relationship Id="rId129" Type="http://schemas.openxmlformats.org/officeDocument/2006/relationships/image" Target="../media/image65.png"/><Relationship Id="rId128" Type="http://schemas.openxmlformats.org/officeDocument/2006/relationships/customXml" Target="../ink/ink64.xml"/><Relationship Id="rId127" Type="http://schemas.openxmlformats.org/officeDocument/2006/relationships/image" Target="../media/image64.png"/><Relationship Id="rId126" Type="http://schemas.openxmlformats.org/officeDocument/2006/relationships/customXml" Target="../ink/ink63.xml"/><Relationship Id="rId125" Type="http://schemas.openxmlformats.org/officeDocument/2006/relationships/image" Target="../media/image63.png"/><Relationship Id="rId124" Type="http://schemas.openxmlformats.org/officeDocument/2006/relationships/customXml" Target="../ink/ink62.xml"/><Relationship Id="rId123" Type="http://schemas.openxmlformats.org/officeDocument/2006/relationships/image" Target="../media/image62.png"/><Relationship Id="rId122" Type="http://schemas.openxmlformats.org/officeDocument/2006/relationships/customXml" Target="../ink/ink61.xml"/><Relationship Id="rId121" Type="http://schemas.openxmlformats.org/officeDocument/2006/relationships/image" Target="../media/image61.png"/><Relationship Id="rId120" Type="http://schemas.openxmlformats.org/officeDocument/2006/relationships/customXml" Target="../ink/ink60.xml"/><Relationship Id="rId12" Type="http://schemas.openxmlformats.org/officeDocument/2006/relationships/customXml" Target="../ink/ink6.xml"/><Relationship Id="rId119" Type="http://schemas.openxmlformats.org/officeDocument/2006/relationships/image" Target="../media/image60.png"/><Relationship Id="rId118" Type="http://schemas.openxmlformats.org/officeDocument/2006/relationships/customXml" Target="../ink/ink59.xml"/><Relationship Id="rId117" Type="http://schemas.openxmlformats.org/officeDocument/2006/relationships/image" Target="../media/image59.png"/><Relationship Id="rId116" Type="http://schemas.openxmlformats.org/officeDocument/2006/relationships/customXml" Target="../ink/ink58.xml"/><Relationship Id="rId115" Type="http://schemas.openxmlformats.org/officeDocument/2006/relationships/image" Target="../media/image58.png"/><Relationship Id="rId114" Type="http://schemas.openxmlformats.org/officeDocument/2006/relationships/customXml" Target="../ink/ink57.xml"/><Relationship Id="rId113" Type="http://schemas.openxmlformats.org/officeDocument/2006/relationships/image" Target="../media/image57.png"/><Relationship Id="rId112" Type="http://schemas.openxmlformats.org/officeDocument/2006/relationships/customXml" Target="../ink/ink56.xml"/><Relationship Id="rId111" Type="http://schemas.openxmlformats.org/officeDocument/2006/relationships/image" Target="../media/image56.png"/><Relationship Id="rId110" Type="http://schemas.openxmlformats.org/officeDocument/2006/relationships/customXml" Target="../ink/ink55.xml"/><Relationship Id="rId11" Type="http://schemas.openxmlformats.org/officeDocument/2006/relationships/image" Target="../media/image6.png"/><Relationship Id="rId109" Type="http://schemas.openxmlformats.org/officeDocument/2006/relationships/image" Target="../media/image55.png"/><Relationship Id="rId108" Type="http://schemas.openxmlformats.org/officeDocument/2006/relationships/customXml" Target="../ink/ink54.xml"/><Relationship Id="rId107" Type="http://schemas.openxmlformats.org/officeDocument/2006/relationships/image" Target="../media/image54.png"/><Relationship Id="rId106" Type="http://schemas.openxmlformats.org/officeDocument/2006/relationships/customXml" Target="../ink/ink53.xml"/><Relationship Id="rId105" Type="http://schemas.openxmlformats.org/officeDocument/2006/relationships/image" Target="../media/image53.png"/><Relationship Id="rId104" Type="http://schemas.openxmlformats.org/officeDocument/2006/relationships/customXml" Target="../ink/ink52.xml"/><Relationship Id="rId103" Type="http://schemas.openxmlformats.org/officeDocument/2006/relationships/image" Target="../media/image52.png"/><Relationship Id="rId102" Type="http://schemas.openxmlformats.org/officeDocument/2006/relationships/customXml" Target="../ink/ink51.xml"/><Relationship Id="rId101" Type="http://schemas.openxmlformats.org/officeDocument/2006/relationships/image" Target="../media/image51.png"/><Relationship Id="rId100" Type="http://schemas.openxmlformats.org/officeDocument/2006/relationships/customXml" Target="../ink/ink50.xml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image" Target="../media/image194.png"/><Relationship Id="rId98" Type="http://schemas.openxmlformats.org/officeDocument/2006/relationships/customXml" Target="../ink/ink192.xml"/><Relationship Id="rId97" Type="http://schemas.openxmlformats.org/officeDocument/2006/relationships/image" Target="../media/image193.png"/><Relationship Id="rId96" Type="http://schemas.openxmlformats.org/officeDocument/2006/relationships/customXml" Target="../ink/ink191.xml"/><Relationship Id="rId95" Type="http://schemas.openxmlformats.org/officeDocument/2006/relationships/image" Target="../media/image192.png"/><Relationship Id="rId94" Type="http://schemas.openxmlformats.org/officeDocument/2006/relationships/customXml" Target="../ink/ink190.xml"/><Relationship Id="rId93" Type="http://schemas.openxmlformats.org/officeDocument/2006/relationships/image" Target="../media/image191.png"/><Relationship Id="rId92" Type="http://schemas.openxmlformats.org/officeDocument/2006/relationships/customXml" Target="../ink/ink189.xml"/><Relationship Id="rId91" Type="http://schemas.openxmlformats.org/officeDocument/2006/relationships/image" Target="../media/image190.png"/><Relationship Id="rId90" Type="http://schemas.openxmlformats.org/officeDocument/2006/relationships/customXml" Target="../ink/ink188.xml"/><Relationship Id="rId9" Type="http://schemas.openxmlformats.org/officeDocument/2006/relationships/image" Target="../media/image149.png"/><Relationship Id="rId89" Type="http://schemas.openxmlformats.org/officeDocument/2006/relationships/image" Target="../media/image189.png"/><Relationship Id="rId88" Type="http://schemas.openxmlformats.org/officeDocument/2006/relationships/customXml" Target="../ink/ink187.xml"/><Relationship Id="rId87" Type="http://schemas.openxmlformats.org/officeDocument/2006/relationships/image" Target="../media/image188.png"/><Relationship Id="rId86" Type="http://schemas.openxmlformats.org/officeDocument/2006/relationships/customXml" Target="../ink/ink186.xml"/><Relationship Id="rId85" Type="http://schemas.openxmlformats.org/officeDocument/2006/relationships/image" Target="../media/image187.png"/><Relationship Id="rId84" Type="http://schemas.openxmlformats.org/officeDocument/2006/relationships/customXml" Target="../ink/ink185.xml"/><Relationship Id="rId83" Type="http://schemas.openxmlformats.org/officeDocument/2006/relationships/image" Target="../media/image186.png"/><Relationship Id="rId82" Type="http://schemas.openxmlformats.org/officeDocument/2006/relationships/customXml" Target="../ink/ink184.xml"/><Relationship Id="rId81" Type="http://schemas.openxmlformats.org/officeDocument/2006/relationships/image" Target="../media/image185.png"/><Relationship Id="rId80" Type="http://schemas.openxmlformats.org/officeDocument/2006/relationships/customXml" Target="../ink/ink183.xml"/><Relationship Id="rId8" Type="http://schemas.openxmlformats.org/officeDocument/2006/relationships/customXml" Target="../ink/ink147.xml"/><Relationship Id="rId79" Type="http://schemas.openxmlformats.org/officeDocument/2006/relationships/image" Target="../media/image184.png"/><Relationship Id="rId78" Type="http://schemas.openxmlformats.org/officeDocument/2006/relationships/customXml" Target="../ink/ink182.xml"/><Relationship Id="rId77" Type="http://schemas.openxmlformats.org/officeDocument/2006/relationships/image" Target="../media/image183.png"/><Relationship Id="rId76" Type="http://schemas.openxmlformats.org/officeDocument/2006/relationships/customXml" Target="../ink/ink181.xml"/><Relationship Id="rId75" Type="http://schemas.openxmlformats.org/officeDocument/2006/relationships/image" Target="../media/image182.png"/><Relationship Id="rId74" Type="http://schemas.openxmlformats.org/officeDocument/2006/relationships/customXml" Target="../ink/ink180.xml"/><Relationship Id="rId73" Type="http://schemas.openxmlformats.org/officeDocument/2006/relationships/image" Target="../media/image181.png"/><Relationship Id="rId72" Type="http://schemas.openxmlformats.org/officeDocument/2006/relationships/customXml" Target="../ink/ink179.xml"/><Relationship Id="rId71" Type="http://schemas.openxmlformats.org/officeDocument/2006/relationships/image" Target="../media/image180.png"/><Relationship Id="rId70" Type="http://schemas.openxmlformats.org/officeDocument/2006/relationships/customXml" Target="../ink/ink178.xml"/><Relationship Id="rId7" Type="http://schemas.openxmlformats.org/officeDocument/2006/relationships/image" Target="../media/image148.png"/><Relationship Id="rId69" Type="http://schemas.openxmlformats.org/officeDocument/2006/relationships/image" Target="../media/image179.png"/><Relationship Id="rId68" Type="http://schemas.openxmlformats.org/officeDocument/2006/relationships/customXml" Target="../ink/ink177.xml"/><Relationship Id="rId67" Type="http://schemas.openxmlformats.org/officeDocument/2006/relationships/image" Target="../media/image178.png"/><Relationship Id="rId66" Type="http://schemas.openxmlformats.org/officeDocument/2006/relationships/customXml" Target="../ink/ink176.xml"/><Relationship Id="rId65" Type="http://schemas.openxmlformats.org/officeDocument/2006/relationships/image" Target="../media/image177.png"/><Relationship Id="rId64" Type="http://schemas.openxmlformats.org/officeDocument/2006/relationships/customXml" Target="../ink/ink175.xml"/><Relationship Id="rId63" Type="http://schemas.openxmlformats.org/officeDocument/2006/relationships/image" Target="../media/image176.png"/><Relationship Id="rId62" Type="http://schemas.openxmlformats.org/officeDocument/2006/relationships/customXml" Target="../ink/ink174.xml"/><Relationship Id="rId61" Type="http://schemas.openxmlformats.org/officeDocument/2006/relationships/image" Target="../media/image175.png"/><Relationship Id="rId60" Type="http://schemas.openxmlformats.org/officeDocument/2006/relationships/customXml" Target="../ink/ink173.xml"/><Relationship Id="rId6" Type="http://schemas.openxmlformats.org/officeDocument/2006/relationships/customXml" Target="../ink/ink146.xml"/><Relationship Id="rId59" Type="http://schemas.openxmlformats.org/officeDocument/2006/relationships/image" Target="../media/image174.png"/><Relationship Id="rId58" Type="http://schemas.openxmlformats.org/officeDocument/2006/relationships/customXml" Target="../ink/ink172.xml"/><Relationship Id="rId57" Type="http://schemas.openxmlformats.org/officeDocument/2006/relationships/image" Target="../media/image173.png"/><Relationship Id="rId56" Type="http://schemas.openxmlformats.org/officeDocument/2006/relationships/customXml" Target="../ink/ink171.xml"/><Relationship Id="rId55" Type="http://schemas.openxmlformats.org/officeDocument/2006/relationships/image" Target="../media/image172.png"/><Relationship Id="rId54" Type="http://schemas.openxmlformats.org/officeDocument/2006/relationships/customXml" Target="../ink/ink170.xml"/><Relationship Id="rId53" Type="http://schemas.openxmlformats.org/officeDocument/2006/relationships/image" Target="../media/image171.png"/><Relationship Id="rId52" Type="http://schemas.openxmlformats.org/officeDocument/2006/relationships/customXml" Target="../ink/ink169.xml"/><Relationship Id="rId51" Type="http://schemas.openxmlformats.org/officeDocument/2006/relationships/image" Target="../media/image170.png"/><Relationship Id="rId50" Type="http://schemas.openxmlformats.org/officeDocument/2006/relationships/customXml" Target="../ink/ink168.xml"/><Relationship Id="rId5" Type="http://schemas.openxmlformats.org/officeDocument/2006/relationships/image" Target="../media/image147.png"/><Relationship Id="rId49" Type="http://schemas.openxmlformats.org/officeDocument/2006/relationships/image" Target="../media/image169.png"/><Relationship Id="rId48" Type="http://schemas.openxmlformats.org/officeDocument/2006/relationships/customXml" Target="../ink/ink167.xml"/><Relationship Id="rId47" Type="http://schemas.openxmlformats.org/officeDocument/2006/relationships/image" Target="../media/image168.png"/><Relationship Id="rId46" Type="http://schemas.openxmlformats.org/officeDocument/2006/relationships/customXml" Target="../ink/ink166.xml"/><Relationship Id="rId45" Type="http://schemas.openxmlformats.org/officeDocument/2006/relationships/image" Target="../media/image167.png"/><Relationship Id="rId44" Type="http://schemas.openxmlformats.org/officeDocument/2006/relationships/customXml" Target="../ink/ink165.xml"/><Relationship Id="rId43" Type="http://schemas.openxmlformats.org/officeDocument/2006/relationships/image" Target="../media/image166.png"/><Relationship Id="rId42" Type="http://schemas.openxmlformats.org/officeDocument/2006/relationships/customXml" Target="../ink/ink164.xml"/><Relationship Id="rId41" Type="http://schemas.openxmlformats.org/officeDocument/2006/relationships/image" Target="../media/image165.png"/><Relationship Id="rId40" Type="http://schemas.openxmlformats.org/officeDocument/2006/relationships/customXml" Target="../ink/ink163.xml"/><Relationship Id="rId4" Type="http://schemas.openxmlformats.org/officeDocument/2006/relationships/customXml" Target="../ink/ink145.xml"/><Relationship Id="rId39" Type="http://schemas.openxmlformats.org/officeDocument/2006/relationships/image" Target="../media/image164.png"/><Relationship Id="rId38" Type="http://schemas.openxmlformats.org/officeDocument/2006/relationships/customXml" Target="../ink/ink162.xml"/><Relationship Id="rId37" Type="http://schemas.openxmlformats.org/officeDocument/2006/relationships/image" Target="../media/image163.png"/><Relationship Id="rId36" Type="http://schemas.openxmlformats.org/officeDocument/2006/relationships/customXml" Target="../ink/ink161.xml"/><Relationship Id="rId35" Type="http://schemas.openxmlformats.org/officeDocument/2006/relationships/image" Target="../media/image162.png"/><Relationship Id="rId34" Type="http://schemas.openxmlformats.org/officeDocument/2006/relationships/customXml" Target="../ink/ink160.xml"/><Relationship Id="rId33" Type="http://schemas.openxmlformats.org/officeDocument/2006/relationships/image" Target="../media/image161.png"/><Relationship Id="rId32" Type="http://schemas.openxmlformats.org/officeDocument/2006/relationships/customXml" Target="../ink/ink159.xml"/><Relationship Id="rId31" Type="http://schemas.openxmlformats.org/officeDocument/2006/relationships/image" Target="../media/image160.png"/><Relationship Id="rId30" Type="http://schemas.openxmlformats.org/officeDocument/2006/relationships/customXml" Target="../ink/ink158.xml"/><Relationship Id="rId3" Type="http://schemas.openxmlformats.org/officeDocument/2006/relationships/image" Target="../media/image146.png"/><Relationship Id="rId29" Type="http://schemas.openxmlformats.org/officeDocument/2006/relationships/image" Target="../media/image159.png"/><Relationship Id="rId28" Type="http://schemas.openxmlformats.org/officeDocument/2006/relationships/customXml" Target="../ink/ink157.xml"/><Relationship Id="rId27" Type="http://schemas.openxmlformats.org/officeDocument/2006/relationships/image" Target="../media/image158.png"/><Relationship Id="rId26" Type="http://schemas.openxmlformats.org/officeDocument/2006/relationships/customXml" Target="../ink/ink156.xml"/><Relationship Id="rId258" Type="http://schemas.openxmlformats.org/officeDocument/2006/relationships/slideLayout" Target="../slideLayouts/slideLayout2.xml"/><Relationship Id="rId257" Type="http://schemas.openxmlformats.org/officeDocument/2006/relationships/image" Target="../media/image273.png"/><Relationship Id="rId256" Type="http://schemas.openxmlformats.org/officeDocument/2006/relationships/customXml" Target="../ink/ink271.xml"/><Relationship Id="rId255" Type="http://schemas.openxmlformats.org/officeDocument/2006/relationships/image" Target="../media/image272.png"/><Relationship Id="rId254" Type="http://schemas.openxmlformats.org/officeDocument/2006/relationships/customXml" Target="../ink/ink270.xml"/><Relationship Id="rId253" Type="http://schemas.openxmlformats.org/officeDocument/2006/relationships/image" Target="../media/image271.png"/><Relationship Id="rId252" Type="http://schemas.openxmlformats.org/officeDocument/2006/relationships/customXml" Target="../ink/ink269.xml"/><Relationship Id="rId251" Type="http://schemas.openxmlformats.org/officeDocument/2006/relationships/image" Target="../media/image270.png"/><Relationship Id="rId250" Type="http://schemas.openxmlformats.org/officeDocument/2006/relationships/customXml" Target="../ink/ink268.xml"/><Relationship Id="rId25" Type="http://schemas.openxmlformats.org/officeDocument/2006/relationships/image" Target="../media/image157.png"/><Relationship Id="rId249" Type="http://schemas.openxmlformats.org/officeDocument/2006/relationships/image" Target="../media/image269.png"/><Relationship Id="rId248" Type="http://schemas.openxmlformats.org/officeDocument/2006/relationships/customXml" Target="../ink/ink267.xml"/><Relationship Id="rId247" Type="http://schemas.openxmlformats.org/officeDocument/2006/relationships/image" Target="../media/image268.png"/><Relationship Id="rId246" Type="http://schemas.openxmlformats.org/officeDocument/2006/relationships/customXml" Target="../ink/ink266.xml"/><Relationship Id="rId245" Type="http://schemas.openxmlformats.org/officeDocument/2006/relationships/image" Target="../media/image267.png"/><Relationship Id="rId244" Type="http://schemas.openxmlformats.org/officeDocument/2006/relationships/customXml" Target="../ink/ink265.xml"/><Relationship Id="rId243" Type="http://schemas.openxmlformats.org/officeDocument/2006/relationships/image" Target="../media/image266.png"/><Relationship Id="rId242" Type="http://schemas.openxmlformats.org/officeDocument/2006/relationships/customXml" Target="../ink/ink264.xml"/><Relationship Id="rId241" Type="http://schemas.openxmlformats.org/officeDocument/2006/relationships/image" Target="../media/image265.png"/><Relationship Id="rId240" Type="http://schemas.openxmlformats.org/officeDocument/2006/relationships/customXml" Target="../ink/ink263.xml"/><Relationship Id="rId24" Type="http://schemas.openxmlformats.org/officeDocument/2006/relationships/customXml" Target="../ink/ink155.xml"/><Relationship Id="rId239" Type="http://schemas.openxmlformats.org/officeDocument/2006/relationships/image" Target="../media/image264.png"/><Relationship Id="rId238" Type="http://schemas.openxmlformats.org/officeDocument/2006/relationships/customXml" Target="../ink/ink262.xml"/><Relationship Id="rId237" Type="http://schemas.openxmlformats.org/officeDocument/2006/relationships/image" Target="../media/image263.png"/><Relationship Id="rId236" Type="http://schemas.openxmlformats.org/officeDocument/2006/relationships/customXml" Target="../ink/ink261.xml"/><Relationship Id="rId235" Type="http://schemas.openxmlformats.org/officeDocument/2006/relationships/image" Target="../media/image262.png"/><Relationship Id="rId234" Type="http://schemas.openxmlformats.org/officeDocument/2006/relationships/customXml" Target="../ink/ink260.xml"/><Relationship Id="rId233" Type="http://schemas.openxmlformats.org/officeDocument/2006/relationships/image" Target="../media/image261.png"/><Relationship Id="rId232" Type="http://schemas.openxmlformats.org/officeDocument/2006/relationships/customXml" Target="../ink/ink259.xml"/><Relationship Id="rId231" Type="http://schemas.openxmlformats.org/officeDocument/2006/relationships/image" Target="../media/image260.png"/><Relationship Id="rId230" Type="http://schemas.openxmlformats.org/officeDocument/2006/relationships/customXml" Target="../ink/ink258.xml"/><Relationship Id="rId23" Type="http://schemas.openxmlformats.org/officeDocument/2006/relationships/image" Target="../media/image156.png"/><Relationship Id="rId229" Type="http://schemas.openxmlformats.org/officeDocument/2006/relationships/image" Target="../media/image259.png"/><Relationship Id="rId228" Type="http://schemas.openxmlformats.org/officeDocument/2006/relationships/customXml" Target="../ink/ink257.xml"/><Relationship Id="rId227" Type="http://schemas.openxmlformats.org/officeDocument/2006/relationships/image" Target="../media/image258.png"/><Relationship Id="rId226" Type="http://schemas.openxmlformats.org/officeDocument/2006/relationships/customXml" Target="../ink/ink256.xml"/><Relationship Id="rId225" Type="http://schemas.openxmlformats.org/officeDocument/2006/relationships/image" Target="../media/image257.png"/><Relationship Id="rId224" Type="http://schemas.openxmlformats.org/officeDocument/2006/relationships/customXml" Target="../ink/ink255.xml"/><Relationship Id="rId223" Type="http://schemas.openxmlformats.org/officeDocument/2006/relationships/image" Target="../media/image256.png"/><Relationship Id="rId222" Type="http://schemas.openxmlformats.org/officeDocument/2006/relationships/customXml" Target="../ink/ink254.xml"/><Relationship Id="rId221" Type="http://schemas.openxmlformats.org/officeDocument/2006/relationships/image" Target="../media/image255.png"/><Relationship Id="rId220" Type="http://schemas.openxmlformats.org/officeDocument/2006/relationships/customXml" Target="../ink/ink253.xml"/><Relationship Id="rId22" Type="http://schemas.openxmlformats.org/officeDocument/2006/relationships/customXml" Target="../ink/ink154.xml"/><Relationship Id="rId219" Type="http://schemas.openxmlformats.org/officeDocument/2006/relationships/image" Target="../media/image254.png"/><Relationship Id="rId218" Type="http://schemas.openxmlformats.org/officeDocument/2006/relationships/customXml" Target="../ink/ink252.xml"/><Relationship Id="rId217" Type="http://schemas.openxmlformats.org/officeDocument/2006/relationships/image" Target="../media/image253.png"/><Relationship Id="rId216" Type="http://schemas.openxmlformats.org/officeDocument/2006/relationships/customXml" Target="../ink/ink251.xml"/><Relationship Id="rId215" Type="http://schemas.openxmlformats.org/officeDocument/2006/relationships/image" Target="../media/image252.png"/><Relationship Id="rId214" Type="http://schemas.openxmlformats.org/officeDocument/2006/relationships/customXml" Target="../ink/ink250.xml"/><Relationship Id="rId213" Type="http://schemas.openxmlformats.org/officeDocument/2006/relationships/image" Target="../media/image251.png"/><Relationship Id="rId212" Type="http://schemas.openxmlformats.org/officeDocument/2006/relationships/customXml" Target="../ink/ink249.xml"/><Relationship Id="rId211" Type="http://schemas.openxmlformats.org/officeDocument/2006/relationships/image" Target="../media/image250.png"/><Relationship Id="rId210" Type="http://schemas.openxmlformats.org/officeDocument/2006/relationships/customXml" Target="../ink/ink248.xml"/><Relationship Id="rId21" Type="http://schemas.openxmlformats.org/officeDocument/2006/relationships/image" Target="../media/image155.png"/><Relationship Id="rId209" Type="http://schemas.openxmlformats.org/officeDocument/2006/relationships/image" Target="../media/image249.png"/><Relationship Id="rId208" Type="http://schemas.openxmlformats.org/officeDocument/2006/relationships/customXml" Target="../ink/ink247.xml"/><Relationship Id="rId207" Type="http://schemas.openxmlformats.org/officeDocument/2006/relationships/image" Target="../media/image248.png"/><Relationship Id="rId206" Type="http://schemas.openxmlformats.org/officeDocument/2006/relationships/customXml" Target="../ink/ink246.xml"/><Relationship Id="rId205" Type="http://schemas.openxmlformats.org/officeDocument/2006/relationships/image" Target="../media/image247.png"/><Relationship Id="rId204" Type="http://schemas.openxmlformats.org/officeDocument/2006/relationships/customXml" Target="../ink/ink245.xml"/><Relationship Id="rId203" Type="http://schemas.openxmlformats.org/officeDocument/2006/relationships/image" Target="../media/image246.png"/><Relationship Id="rId202" Type="http://schemas.openxmlformats.org/officeDocument/2006/relationships/customXml" Target="../ink/ink244.xml"/><Relationship Id="rId201" Type="http://schemas.openxmlformats.org/officeDocument/2006/relationships/image" Target="../media/image245.png"/><Relationship Id="rId200" Type="http://schemas.openxmlformats.org/officeDocument/2006/relationships/customXml" Target="../ink/ink243.xml"/><Relationship Id="rId20" Type="http://schemas.openxmlformats.org/officeDocument/2006/relationships/customXml" Target="../ink/ink153.xml"/><Relationship Id="rId2" Type="http://schemas.openxmlformats.org/officeDocument/2006/relationships/customXml" Target="../ink/ink144.xml"/><Relationship Id="rId199" Type="http://schemas.openxmlformats.org/officeDocument/2006/relationships/image" Target="../media/image244.png"/><Relationship Id="rId198" Type="http://schemas.openxmlformats.org/officeDocument/2006/relationships/customXml" Target="../ink/ink242.xml"/><Relationship Id="rId197" Type="http://schemas.openxmlformats.org/officeDocument/2006/relationships/image" Target="../media/image243.png"/><Relationship Id="rId196" Type="http://schemas.openxmlformats.org/officeDocument/2006/relationships/customXml" Target="../ink/ink241.xml"/><Relationship Id="rId195" Type="http://schemas.openxmlformats.org/officeDocument/2006/relationships/image" Target="../media/image242.png"/><Relationship Id="rId194" Type="http://schemas.openxmlformats.org/officeDocument/2006/relationships/customXml" Target="../ink/ink240.xml"/><Relationship Id="rId193" Type="http://schemas.openxmlformats.org/officeDocument/2006/relationships/image" Target="../media/image241.png"/><Relationship Id="rId192" Type="http://schemas.openxmlformats.org/officeDocument/2006/relationships/customXml" Target="../ink/ink239.xml"/><Relationship Id="rId191" Type="http://schemas.openxmlformats.org/officeDocument/2006/relationships/image" Target="../media/image240.png"/><Relationship Id="rId190" Type="http://schemas.openxmlformats.org/officeDocument/2006/relationships/customXml" Target="../ink/ink238.xml"/><Relationship Id="rId19" Type="http://schemas.openxmlformats.org/officeDocument/2006/relationships/image" Target="../media/image154.png"/><Relationship Id="rId189" Type="http://schemas.openxmlformats.org/officeDocument/2006/relationships/image" Target="../media/image239.png"/><Relationship Id="rId188" Type="http://schemas.openxmlformats.org/officeDocument/2006/relationships/customXml" Target="../ink/ink237.xml"/><Relationship Id="rId187" Type="http://schemas.openxmlformats.org/officeDocument/2006/relationships/image" Target="../media/image238.png"/><Relationship Id="rId186" Type="http://schemas.openxmlformats.org/officeDocument/2006/relationships/customXml" Target="../ink/ink236.xml"/><Relationship Id="rId185" Type="http://schemas.openxmlformats.org/officeDocument/2006/relationships/image" Target="../media/image237.png"/><Relationship Id="rId184" Type="http://schemas.openxmlformats.org/officeDocument/2006/relationships/customXml" Target="../ink/ink235.xml"/><Relationship Id="rId183" Type="http://schemas.openxmlformats.org/officeDocument/2006/relationships/image" Target="../media/image236.png"/><Relationship Id="rId182" Type="http://schemas.openxmlformats.org/officeDocument/2006/relationships/customXml" Target="../ink/ink234.xml"/><Relationship Id="rId181" Type="http://schemas.openxmlformats.org/officeDocument/2006/relationships/image" Target="../media/image235.png"/><Relationship Id="rId180" Type="http://schemas.openxmlformats.org/officeDocument/2006/relationships/customXml" Target="../ink/ink233.xml"/><Relationship Id="rId18" Type="http://schemas.openxmlformats.org/officeDocument/2006/relationships/customXml" Target="../ink/ink152.xml"/><Relationship Id="rId179" Type="http://schemas.openxmlformats.org/officeDocument/2006/relationships/image" Target="../media/image234.png"/><Relationship Id="rId178" Type="http://schemas.openxmlformats.org/officeDocument/2006/relationships/customXml" Target="../ink/ink232.xml"/><Relationship Id="rId177" Type="http://schemas.openxmlformats.org/officeDocument/2006/relationships/image" Target="../media/image233.png"/><Relationship Id="rId176" Type="http://schemas.openxmlformats.org/officeDocument/2006/relationships/customXml" Target="../ink/ink231.xml"/><Relationship Id="rId175" Type="http://schemas.openxmlformats.org/officeDocument/2006/relationships/image" Target="../media/image232.png"/><Relationship Id="rId174" Type="http://schemas.openxmlformats.org/officeDocument/2006/relationships/customXml" Target="../ink/ink230.xml"/><Relationship Id="rId173" Type="http://schemas.openxmlformats.org/officeDocument/2006/relationships/image" Target="../media/image231.png"/><Relationship Id="rId172" Type="http://schemas.openxmlformats.org/officeDocument/2006/relationships/customXml" Target="../ink/ink229.xml"/><Relationship Id="rId171" Type="http://schemas.openxmlformats.org/officeDocument/2006/relationships/image" Target="../media/image230.png"/><Relationship Id="rId170" Type="http://schemas.openxmlformats.org/officeDocument/2006/relationships/customXml" Target="../ink/ink228.xml"/><Relationship Id="rId17" Type="http://schemas.openxmlformats.org/officeDocument/2006/relationships/image" Target="../media/image153.png"/><Relationship Id="rId169" Type="http://schemas.openxmlformats.org/officeDocument/2006/relationships/image" Target="../media/image229.png"/><Relationship Id="rId168" Type="http://schemas.openxmlformats.org/officeDocument/2006/relationships/customXml" Target="../ink/ink227.xml"/><Relationship Id="rId167" Type="http://schemas.openxmlformats.org/officeDocument/2006/relationships/image" Target="../media/image228.png"/><Relationship Id="rId166" Type="http://schemas.openxmlformats.org/officeDocument/2006/relationships/customXml" Target="../ink/ink226.xml"/><Relationship Id="rId165" Type="http://schemas.openxmlformats.org/officeDocument/2006/relationships/image" Target="../media/image227.png"/><Relationship Id="rId164" Type="http://schemas.openxmlformats.org/officeDocument/2006/relationships/customXml" Target="../ink/ink225.xml"/><Relationship Id="rId163" Type="http://schemas.openxmlformats.org/officeDocument/2006/relationships/image" Target="../media/image226.png"/><Relationship Id="rId162" Type="http://schemas.openxmlformats.org/officeDocument/2006/relationships/customXml" Target="../ink/ink224.xml"/><Relationship Id="rId161" Type="http://schemas.openxmlformats.org/officeDocument/2006/relationships/image" Target="../media/image225.png"/><Relationship Id="rId160" Type="http://schemas.openxmlformats.org/officeDocument/2006/relationships/customXml" Target="../ink/ink223.xml"/><Relationship Id="rId16" Type="http://schemas.openxmlformats.org/officeDocument/2006/relationships/customXml" Target="../ink/ink151.xml"/><Relationship Id="rId159" Type="http://schemas.openxmlformats.org/officeDocument/2006/relationships/image" Target="../media/image224.png"/><Relationship Id="rId158" Type="http://schemas.openxmlformats.org/officeDocument/2006/relationships/customXml" Target="../ink/ink222.xml"/><Relationship Id="rId157" Type="http://schemas.openxmlformats.org/officeDocument/2006/relationships/image" Target="../media/image223.png"/><Relationship Id="rId156" Type="http://schemas.openxmlformats.org/officeDocument/2006/relationships/customXml" Target="../ink/ink221.xml"/><Relationship Id="rId155" Type="http://schemas.openxmlformats.org/officeDocument/2006/relationships/image" Target="../media/image222.png"/><Relationship Id="rId154" Type="http://schemas.openxmlformats.org/officeDocument/2006/relationships/customXml" Target="../ink/ink220.xml"/><Relationship Id="rId153" Type="http://schemas.openxmlformats.org/officeDocument/2006/relationships/image" Target="../media/image221.png"/><Relationship Id="rId152" Type="http://schemas.openxmlformats.org/officeDocument/2006/relationships/customXml" Target="../ink/ink219.xml"/><Relationship Id="rId151" Type="http://schemas.openxmlformats.org/officeDocument/2006/relationships/image" Target="../media/image220.png"/><Relationship Id="rId150" Type="http://schemas.openxmlformats.org/officeDocument/2006/relationships/customXml" Target="../ink/ink218.xml"/><Relationship Id="rId15" Type="http://schemas.openxmlformats.org/officeDocument/2006/relationships/image" Target="../media/image152.png"/><Relationship Id="rId149" Type="http://schemas.openxmlformats.org/officeDocument/2006/relationships/image" Target="../media/image219.png"/><Relationship Id="rId148" Type="http://schemas.openxmlformats.org/officeDocument/2006/relationships/customXml" Target="../ink/ink217.xml"/><Relationship Id="rId147" Type="http://schemas.openxmlformats.org/officeDocument/2006/relationships/image" Target="../media/image218.png"/><Relationship Id="rId146" Type="http://schemas.openxmlformats.org/officeDocument/2006/relationships/customXml" Target="../ink/ink216.xml"/><Relationship Id="rId145" Type="http://schemas.openxmlformats.org/officeDocument/2006/relationships/image" Target="../media/image217.png"/><Relationship Id="rId144" Type="http://schemas.openxmlformats.org/officeDocument/2006/relationships/customXml" Target="../ink/ink215.xml"/><Relationship Id="rId143" Type="http://schemas.openxmlformats.org/officeDocument/2006/relationships/image" Target="../media/image216.png"/><Relationship Id="rId142" Type="http://schemas.openxmlformats.org/officeDocument/2006/relationships/customXml" Target="../ink/ink214.xml"/><Relationship Id="rId141" Type="http://schemas.openxmlformats.org/officeDocument/2006/relationships/image" Target="../media/image215.png"/><Relationship Id="rId140" Type="http://schemas.openxmlformats.org/officeDocument/2006/relationships/customXml" Target="../ink/ink213.xml"/><Relationship Id="rId14" Type="http://schemas.openxmlformats.org/officeDocument/2006/relationships/customXml" Target="../ink/ink150.xml"/><Relationship Id="rId139" Type="http://schemas.openxmlformats.org/officeDocument/2006/relationships/image" Target="../media/image214.png"/><Relationship Id="rId138" Type="http://schemas.openxmlformats.org/officeDocument/2006/relationships/customXml" Target="../ink/ink212.xml"/><Relationship Id="rId137" Type="http://schemas.openxmlformats.org/officeDocument/2006/relationships/image" Target="../media/image213.png"/><Relationship Id="rId136" Type="http://schemas.openxmlformats.org/officeDocument/2006/relationships/customXml" Target="../ink/ink211.xml"/><Relationship Id="rId135" Type="http://schemas.openxmlformats.org/officeDocument/2006/relationships/image" Target="../media/image212.png"/><Relationship Id="rId134" Type="http://schemas.openxmlformats.org/officeDocument/2006/relationships/customXml" Target="../ink/ink210.xml"/><Relationship Id="rId133" Type="http://schemas.openxmlformats.org/officeDocument/2006/relationships/image" Target="../media/image211.png"/><Relationship Id="rId132" Type="http://schemas.openxmlformats.org/officeDocument/2006/relationships/customXml" Target="../ink/ink209.xml"/><Relationship Id="rId131" Type="http://schemas.openxmlformats.org/officeDocument/2006/relationships/image" Target="../media/image210.png"/><Relationship Id="rId130" Type="http://schemas.openxmlformats.org/officeDocument/2006/relationships/customXml" Target="../ink/ink208.xml"/><Relationship Id="rId13" Type="http://schemas.openxmlformats.org/officeDocument/2006/relationships/image" Target="../media/image151.png"/><Relationship Id="rId129" Type="http://schemas.openxmlformats.org/officeDocument/2006/relationships/image" Target="../media/image209.png"/><Relationship Id="rId128" Type="http://schemas.openxmlformats.org/officeDocument/2006/relationships/customXml" Target="../ink/ink207.xml"/><Relationship Id="rId127" Type="http://schemas.openxmlformats.org/officeDocument/2006/relationships/image" Target="../media/image208.png"/><Relationship Id="rId126" Type="http://schemas.openxmlformats.org/officeDocument/2006/relationships/customXml" Target="../ink/ink206.xml"/><Relationship Id="rId125" Type="http://schemas.openxmlformats.org/officeDocument/2006/relationships/image" Target="../media/image207.png"/><Relationship Id="rId124" Type="http://schemas.openxmlformats.org/officeDocument/2006/relationships/customXml" Target="../ink/ink205.xml"/><Relationship Id="rId123" Type="http://schemas.openxmlformats.org/officeDocument/2006/relationships/image" Target="../media/image206.png"/><Relationship Id="rId122" Type="http://schemas.openxmlformats.org/officeDocument/2006/relationships/customXml" Target="../ink/ink204.xml"/><Relationship Id="rId121" Type="http://schemas.openxmlformats.org/officeDocument/2006/relationships/image" Target="../media/image205.png"/><Relationship Id="rId120" Type="http://schemas.openxmlformats.org/officeDocument/2006/relationships/customXml" Target="../ink/ink203.xml"/><Relationship Id="rId12" Type="http://schemas.openxmlformats.org/officeDocument/2006/relationships/customXml" Target="../ink/ink149.xml"/><Relationship Id="rId119" Type="http://schemas.openxmlformats.org/officeDocument/2006/relationships/image" Target="../media/image204.png"/><Relationship Id="rId118" Type="http://schemas.openxmlformats.org/officeDocument/2006/relationships/customXml" Target="../ink/ink202.xml"/><Relationship Id="rId117" Type="http://schemas.openxmlformats.org/officeDocument/2006/relationships/image" Target="../media/image203.png"/><Relationship Id="rId116" Type="http://schemas.openxmlformats.org/officeDocument/2006/relationships/customXml" Target="../ink/ink201.xml"/><Relationship Id="rId115" Type="http://schemas.openxmlformats.org/officeDocument/2006/relationships/image" Target="../media/image202.png"/><Relationship Id="rId114" Type="http://schemas.openxmlformats.org/officeDocument/2006/relationships/customXml" Target="../ink/ink200.xml"/><Relationship Id="rId113" Type="http://schemas.openxmlformats.org/officeDocument/2006/relationships/image" Target="../media/image201.png"/><Relationship Id="rId112" Type="http://schemas.openxmlformats.org/officeDocument/2006/relationships/customXml" Target="../ink/ink199.xml"/><Relationship Id="rId111" Type="http://schemas.openxmlformats.org/officeDocument/2006/relationships/image" Target="../media/image200.png"/><Relationship Id="rId110" Type="http://schemas.openxmlformats.org/officeDocument/2006/relationships/customXml" Target="../ink/ink198.xml"/><Relationship Id="rId11" Type="http://schemas.openxmlformats.org/officeDocument/2006/relationships/image" Target="../media/image150.png"/><Relationship Id="rId109" Type="http://schemas.openxmlformats.org/officeDocument/2006/relationships/image" Target="../media/image199.png"/><Relationship Id="rId108" Type="http://schemas.openxmlformats.org/officeDocument/2006/relationships/customXml" Target="../ink/ink197.xml"/><Relationship Id="rId107" Type="http://schemas.openxmlformats.org/officeDocument/2006/relationships/image" Target="../media/image198.png"/><Relationship Id="rId106" Type="http://schemas.openxmlformats.org/officeDocument/2006/relationships/customXml" Target="../ink/ink196.xml"/><Relationship Id="rId105" Type="http://schemas.openxmlformats.org/officeDocument/2006/relationships/image" Target="../media/image197.png"/><Relationship Id="rId104" Type="http://schemas.openxmlformats.org/officeDocument/2006/relationships/customXml" Target="../ink/ink195.xml"/><Relationship Id="rId103" Type="http://schemas.openxmlformats.org/officeDocument/2006/relationships/image" Target="../media/image196.png"/><Relationship Id="rId102" Type="http://schemas.openxmlformats.org/officeDocument/2006/relationships/customXml" Target="../ink/ink194.xml"/><Relationship Id="rId101" Type="http://schemas.openxmlformats.org/officeDocument/2006/relationships/image" Target="../media/image195.png"/><Relationship Id="rId100" Type="http://schemas.openxmlformats.org/officeDocument/2006/relationships/customXml" Target="../ink/ink193.xml"/><Relationship Id="rId10" Type="http://schemas.openxmlformats.org/officeDocument/2006/relationships/customXml" Target="../ink/ink148.xml"/><Relationship Id="rId1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23.png"/><Relationship Id="rId98" Type="http://schemas.openxmlformats.org/officeDocument/2006/relationships/customXml" Target="../ink/ink320.xml"/><Relationship Id="rId97" Type="http://schemas.openxmlformats.org/officeDocument/2006/relationships/image" Target="../media/image322.png"/><Relationship Id="rId96" Type="http://schemas.openxmlformats.org/officeDocument/2006/relationships/customXml" Target="../ink/ink319.xml"/><Relationship Id="rId95" Type="http://schemas.openxmlformats.org/officeDocument/2006/relationships/image" Target="../media/image321.png"/><Relationship Id="rId94" Type="http://schemas.openxmlformats.org/officeDocument/2006/relationships/customXml" Target="../ink/ink318.xml"/><Relationship Id="rId93" Type="http://schemas.openxmlformats.org/officeDocument/2006/relationships/image" Target="../media/image320.png"/><Relationship Id="rId92" Type="http://schemas.openxmlformats.org/officeDocument/2006/relationships/customXml" Target="../ink/ink317.xml"/><Relationship Id="rId91" Type="http://schemas.openxmlformats.org/officeDocument/2006/relationships/image" Target="../media/image319.png"/><Relationship Id="rId90" Type="http://schemas.openxmlformats.org/officeDocument/2006/relationships/customXml" Target="../ink/ink316.xml"/><Relationship Id="rId9" Type="http://schemas.openxmlformats.org/officeDocument/2006/relationships/image" Target="../media/image278.png"/><Relationship Id="rId89" Type="http://schemas.openxmlformats.org/officeDocument/2006/relationships/image" Target="../media/image318.png"/><Relationship Id="rId88" Type="http://schemas.openxmlformats.org/officeDocument/2006/relationships/customXml" Target="../ink/ink315.xml"/><Relationship Id="rId87" Type="http://schemas.openxmlformats.org/officeDocument/2006/relationships/image" Target="../media/image317.png"/><Relationship Id="rId86" Type="http://schemas.openxmlformats.org/officeDocument/2006/relationships/customXml" Target="../ink/ink314.xml"/><Relationship Id="rId85" Type="http://schemas.openxmlformats.org/officeDocument/2006/relationships/image" Target="../media/image316.png"/><Relationship Id="rId84" Type="http://schemas.openxmlformats.org/officeDocument/2006/relationships/customXml" Target="../ink/ink313.xml"/><Relationship Id="rId83" Type="http://schemas.openxmlformats.org/officeDocument/2006/relationships/image" Target="../media/image315.png"/><Relationship Id="rId82" Type="http://schemas.openxmlformats.org/officeDocument/2006/relationships/customXml" Target="../ink/ink312.xml"/><Relationship Id="rId81" Type="http://schemas.openxmlformats.org/officeDocument/2006/relationships/image" Target="../media/image314.png"/><Relationship Id="rId80" Type="http://schemas.openxmlformats.org/officeDocument/2006/relationships/customXml" Target="../ink/ink311.xml"/><Relationship Id="rId8" Type="http://schemas.openxmlformats.org/officeDocument/2006/relationships/customXml" Target="../ink/ink275.xml"/><Relationship Id="rId79" Type="http://schemas.openxmlformats.org/officeDocument/2006/relationships/image" Target="../media/image313.png"/><Relationship Id="rId78" Type="http://schemas.openxmlformats.org/officeDocument/2006/relationships/customXml" Target="../ink/ink310.xml"/><Relationship Id="rId77" Type="http://schemas.openxmlformats.org/officeDocument/2006/relationships/image" Target="../media/image312.png"/><Relationship Id="rId76" Type="http://schemas.openxmlformats.org/officeDocument/2006/relationships/customXml" Target="../ink/ink309.xml"/><Relationship Id="rId75" Type="http://schemas.openxmlformats.org/officeDocument/2006/relationships/image" Target="../media/image311.png"/><Relationship Id="rId74" Type="http://schemas.openxmlformats.org/officeDocument/2006/relationships/customXml" Target="../ink/ink308.xml"/><Relationship Id="rId73" Type="http://schemas.openxmlformats.org/officeDocument/2006/relationships/image" Target="../media/image310.png"/><Relationship Id="rId72" Type="http://schemas.openxmlformats.org/officeDocument/2006/relationships/customXml" Target="../ink/ink307.xml"/><Relationship Id="rId71" Type="http://schemas.openxmlformats.org/officeDocument/2006/relationships/image" Target="../media/image309.png"/><Relationship Id="rId70" Type="http://schemas.openxmlformats.org/officeDocument/2006/relationships/customXml" Target="../ink/ink306.xml"/><Relationship Id="rId7" Type="http://schemas.openxmlformats.org/officeDocument/2006/relationships/image" Target="../media/image277.png"/><Relationship Id="rId69" Type="http://schemas.openxmlformats.org/officeDocument/2006/relationships/image" Target="../media/image308.png"/><Relationship Id="rId68" Type="http://schemas.openxmlformats.org/officeDocument/2006/relationships/customXml" Target="../ink/ink305.xml"/><Relationship Id="rId67" Type="http://schemas.openxmlformats.org/officeDocument/2006/relationships/image" Target="../media/image307.png"/><Relationship Id="rId66" Type="http://schemas.openxmlformats.org/officeDocument/2006/relationships/customXml" Target="../ink/ink304.xml"/><Relationship Id="rId65" Type="http://schemas.openxmlformats.org/officeDocument/2006/relationships/image" Target="../media/image306.png"/><Relationship Id="rId64" Type="http://schemas.openxmlformats.org/officeDocument/2006/relationships/customXml" Target="../ink/ink303.xml"/><Relationship Id="rId63" Type="http://schemas.openxmlformats.org/officeDocument/2006/relationships/image" Target="../media/image305.png"/><Relationship Id="rId62" Type="http://schemas.openxmlformats.org/officeDocument/2006/relationships/customXml" Target="../ink/ink302.xml"/><Relationship Id="rId61" Type="http://schemas.openxmlformats.org/officeDocument/2006/relationships/image" Target="../media/image304.png"/><Relationship Id="rId60" Type="http://schemas.openxmlformats.org/officeDocument/2006/relationships/customXml" Target="../ink/ink301.xml"/><Relationship Id="rId6" Type="http://schemas.openxmlformats.org/officeDocument/2006/relationships/customXml" Target="../ink/ink274.xml"/><Relationship Id="rId59" Type="http://schemas.openxmlformats.org/officeDocument/2006/relationships/image" Target="../media/image303.png"/><Relationship Id="rId58" Type="http://schemas.openxmlformats.org/officeDocument/2006/relationships/customXml" Target="../ink/ink300.xml"/><Relationship Id="rId57" Type="http://schemas.openxmlformats.org/officeDocument/2006/relationships/image" Target="../media/image302.png"/><Relationship Id="rId56" Type="http://schemas.openxmlformats.org/officeDocument/2006/relationships/customXml" Target="../ink/ink299.xml"/><Relationship Id="rId55" Type="http://schemas.openxmlformats.org/officeDocument/2006/relationships/image" Target="../media/image301.png"/><Relationship Id="rId54" Type="http://schemas.openxmlformats.org/officeDocument/2006/relationships/customXml" Target="../ink/ink298.xml"/><Relationship Id="rId53" Type="http://schemas.openxmlformats.org/officeDocument/2006/relationships/image" Target="../media/image300.png"/><Relationship Id="rId52" Type="http://schemas.openxmlformats.org/officeDocument/2006/relationships/customXml" Target="../ink/ink297.xml"/><Relationship Id="rId51" Type="http://schemas.openxmlformats.org/officeDocument/2006/relationships/image" Target="../media/image299.png"/><Relationship Id="rId50" Type="http://schemas.openxmlformats.org/officeDocument/2006/relationships/customXml" Target="../ink/ink296.xml"/><Relationship Id="rId5" Type="http://schemas.openxmlformats.org/officeDocument/2006/relationships/image" Target="../media/image276.png"/><Relationship Id="rId49" Type="http://schemas.openxmlformats.org/officeDocument/2006/relationships/image" Target="../media/image298.png"/><Relationship Id="rId48" Type="http://schemas.openxmlformats.org/officeDocument/2006/relationships/customXml" Target="../ink/ink295.xml"/><Relationship Id="rId47" Type="http://schemas.openxmlformats.org/officeDocument/2006/relationships/image" Target="../media/image297.png"/><Relationship Id="rId46" Type="http://schemas.openxmlformats.org/officeDocument/2006/relationships/customXml" Target="../ink/ink294.xml"/><Relationship Id="rId45" Type="http://schemas.openxmlformats.org/officeDocument/2006/relationships/image" Target="../media/image296.png"/><Relationship Id="rId44" Type="http://schemas.openxmlformats.org/officeDocument/2006/relationships/customXml" Target="../ink/ink293.xml"/><Relationship Id="rId43" Type="http://schemas.openxmlformats.org/officeDocument/2006/relationships/image" Target="../media/image295.png"/><Relationship Id="rId42" Type="http://schemas.openxmlformats.org/officeDocument/2006/relationships/customXml" Target="../ink/ink292.xml"/><Relationship Id="rId41" Type="http://schemas.openxmlformats.org/officeDocument/2006/relationships/image" Target="../media/image294.png"/><Relationship Id="rId40" Type="http://schemas.openxmlformats.org/officeDocument/2006/relationships/customXml" Target="../ink/ink291.xml"/><Relationship Id="rId4" Type="http://schemas.openxmlformats.org/officeDocument/2006/relationships/customXml" Target="../ink/ink273.xml"/><Relationship Id="rId39" Type="http://schemas.openxmlformats.org/officeDocument/2006/relationships/image" Target="../media/image293.png"/><Relationship Id="rId38" Type="http://schemas.openxmlformats.org/officeDocument/2006/relationships/customXml" Target="../ink/ink290.xml"/><Relationship Id="rId37" Type="http://schemas.openxmlformats.org/officeDocument/2006/relationships/image" Target="../media/image292.png"/><Relationship Id="rId36" Type="http://schemas.openxmlformats.org/officeDocument/2006/relationships/customXml" Target="../ink/ink289.xml"/><Relationship Id="rId35" Type="http://schemas.openxmlformats.org/officeDocument/2006/relationships/image" Target="../media/image291.png"/><Relationship Id="rId34" Type="http://schemas.openxmlformats.org/officeDocument/2006/relationships/customXml" Target="../ink/ink288.xml"/><Relationship Id="rId33" Type="http://schemas.openxmlformats.org/officeDocument/2006/relationships/image" Target="../media/image290.png"/><Relationship Id="rId32" Type="http://schemas.openxmlformats.org/officeDocument/2006/relationships/customXml" Target="../ink/ink287.xml"/><Relationship Id="rId31" Type="http://schemas.openxmlformats.org/officeDocument/2006/relationships/image" Target="../media/image289.png"/><Relationship Id="rId30" Type="http://schemas.openxmlformats.org/officeDocument/2006/relationships/customXml" Target="../ink/ink286.xml"/><Relationship Id="rId3" Type="http://schemas.openxmlformats.org/officeDocument/2006/relationships/image" Target="../media/image275.png"/><Relationship Id="rId29" Type="http://schemas.openxmlformats.org/officeDocument/2006/relationships/image" Target="../media/image288.png"/><Relationship Id="rId28" Type="http://schemas.openxmlformats.org/officeDocument/2006/relationships/customXml" Target="../ink/ink285.xml"/><Relationship Id="rId27" Type="http://schemas.openxmlformats.org/officeDocument/2006/relationships/image" Target="../media/image287.png"/><Relationship Id="rId26" Type="http://schemas.openxmlformats.org/officeDocument/2006/relationships/customXml" Target="../ink/ink284.xml"/><Relationship Id="rId25" Type="http://schemas.openxmlformats.org/officeDocument/2006/relationships/image" Target="../media/image286.png"/><Relationship Id="rId24" Type="http://schemas.openxmlformats.org/officeDocument/2006/relationships/customXml" Target="../ink/ink283.xml"/><Relationship Id="rId23" Type="http://schemas.openxmlformats.org/officeDocument/2006/relationships/image" Target="../media/image285.png"/><Relationship Id="rId22" Type="http://schemas.openxmlformats.org/officeDocument/2006/relationships/customXml" Target="../ink/ink282.xml"/><Relationship Id="rId21" Type="http://schemas.openxmlformats.org/officeDocument/2006/relationships/image" Target="../media/image284.png"/><Relationship Id="rId202" Type="http://schemas.openxmlformats.org/officeDocument/2006/relationships/slideLayout" Target="../slideLayouts/slideLayout2.xml"/><Relationship Id="rId201" Type="http://schemas.openxmlformats.org/officeDocument/2006/relationships/image" Target="../media/image374.png"/><Relationship Id="rId200" Type="http://schemas.openxmlformats.org/officeDocument/2006/relationships/customXml" Target="../ink/ink371.xml"/><Relationship Id="rId20" Type="http://schemas.openxmlformats.org/officeDocument/2006/relationships/customXml" Target="../ink/ink281.xml"/><Relationship Id="rId2" Type="http://schemas.openxmlformats.org/officeDocument/2006/relationships/customXml" Target="../ink/ink272.xml"/><Relationship Id="rId199" Type="http://schemas.openxmlformats.org/officeDocument/2006/relationships/image" Target="../media/image373.png"/><Relationship Id="rId198" Type="http://schemas.openxmlformats.org/officeDocument/2006/relationships/customXml" Target="../ink/ink370.xml"/><Relationship Id="rId197" Type="http://schemas.openxmlformats.org/officeDocument/2006/relationships/image" Target="../media/image372.png"/><Relationship Id="rId196" Type="http://schemas.openxmlformats.org/officeDocument/2006/relationships/customXml" Target="../ink/ink369.xml"/><Relationship Id="rId195" Type="http://schemas.openxmlformats.org/officeDocument/2006/relationships/image" Target="../media/image371.png"/><Relationship Id="rId194" Type="http://schemas.openxmlformats.org/officeDocument/2006/relationships/customXml" Target="../ink/ink368.xml"/><Relationship Id="rId193" Type="http://schemas.openxmlformats.org/officeDocument/2006/relationships/image" Target="../media/image370.png"/><Relationship Id="rId192" Type="http://schemas.openxmlformats.org/officeDocument/2006/relationships/customXml" Target="../ink/ink367.xml"/><Relationship Id="rId191" Type="http://schemas.openxmlformats.org/officeDocument/2006/relationships/image" Target="../media/image369.png"/><Relationship Id="rId190" Type="http://schemas.openxmlformats.org/officeDocument/2006/relationships/customXml" Target="../ink/ink366.xml"/><Relationship Id="rId19" Type="http://schemas.openxmlformats.org/officeDocument/2006/relationships/image" Target="../media/image283.png"/><Relationship Id="rId189" Type="http://schemas.openxmlformats.org/officeDocument/2006/relationships/image" Target="../media/image368.png"/><Relationship Id="rId188" Type="http://schemas.openxmlformats.org/officeDocument/2006/relationships/customXml" Target="../ink/ink365.xml"/><Relationship Id="rId187" Type="http://schemas.openxmlformats.org/officeDocument/2006/relationships/image" Target="../media/image367.png"/><Relationship Id="rId186" Type="http://schemas.openxmlformats.org/officeDocument/2006/relationships/customXml" Target="../ink/ink364.xml"/><Relationship Id="rId185" Type="http://schemas.openxmlformats.org/officeDocument/2006/relationships/image" Target="../media/image366.png"/><Relationship Id="rId184" Type="http://schemas.openxmlformats.org/officeDocument/2006/relationships/customXml" Target="../ink/ink363.xml"/><Relationship Id="rId183" Type="http://schemas.openxmlformats.org/officeDocument/2006/relationships/image" Target="../media/image365.png"/><Relationship Id="rId182" Type="http://schemas.openxmlformats.org/officeDocument/2006/relationships/customXml" Target="../ink/ink362.xml"/><Relationship Id="rId181" Type="http://schemas.openxmlformats.org/officeDocument/2006/relationships/image" Target="../media/image364.png"/><Relationship Id="rId180" Type="http://schemas.openxmlformats.org/officeDocument/2006/relationships/customXml" Target="../ink/ink361.xml"/><Relationship Id="rId18" Type="http://schemas.openxmlformats.org/officeDocument/2006/relationships/customXml" Target="../ink/ink280.xml"/><Relationship Id="rId179" Type="http://schemas.openxmlformats.org/officeDocument/2006/relationships/image" Target="../media/image363.png"/><Relationship Id="rId178" Type="http://schemas.openxmlformats.org/officeDocument/2006/relationships/customXml" Target="../ink/ink360.xml"/><Relationship Id="rId177" Type="http://schemas.openxmlformats.org/officeDocument/2006/relationships/image" Target="../media/image362.png"/><Relationship Id="rId176" Type="http://schemas.openxmlformats.org/officeDocument/2006/relationships/customXml" Target="../ink/ink359.xml"/><Relationship Id="rId175" Type="http://schemas.openxmlformats.org/officeDocument/2006/relationships/image" Target="../media/image361.png"/><Relationship Id="rId174" Type="http://schemas.openxmlformats.org/officeDocument/2006/relationships/customXml" Target="../ink/ink358.xml"/><Relationship Id="rId173" Type="http://schemas.openxmlformats.org/officeDocument/2006/relationships/image" Target="../media/image360.png"/><Relationship Id="rId172" Type="http://schemas.openxmlformats.org/officeDocument/2006/relationships/customXml" Target="../ink/ink357.xml"/><Relationship Id="rId171" Type="http://schemas.openxmlformats.org/officeDocument/2006/relationships/image" Target="../media/image359.png"/><Relationship Id="rId170" Type="http://schemas.openxmlformats.org/officeDocument/2006/relationships/customXml" Target="../ink/ink356.xml"/><Relationship Id="rId17" Type="http://schemas.openxmlformats.org/officeDocument/2006/relationships/image" Target="../media/image282.png"/><Relationship Id="rId169" Type="http://schemas.openxmlformats.org/officeDocument/2006/relationships/image" Target="../media/image358.png"/><Relationship Id="rId168" Type="http://schemas.openxmlformats.org/officeDocument/2006/relationships/customXml" Target="../ink/ink355.xml"/><Relationship Id="rId167" Type="http://schemas.openxmlformats.org/officeDocument/2006/relationships/image" Target="../media/image357.png"/><Relationship Id="rId166" Type="http://schemas.openxmlformats.org/officeDocument/2006/relationships/customXml" Target="../ink/ink354.xml"/><Relationship Id="rId165" Type="http://schemas.openxmlformats.org/officeDocument/2006/relationships/image" Target="../media/image356.png"/><Relationship Id="rId164" Type="http://schemas.openxmlformats.org/officeDocument/2006/relationships/customXml" Target="../ink/ink353.xml"/><Relationship Id="rId163" Type="http://schemas.openxmlformats.org/officeDocument/2006/relationships/image" Target="../media/image355.png"/><Relationship Id="rId162" Type="http://schemas.openxmlformats.org/officeDocument/2006/relationships/customXml" Target="../ink/ink352.xml"/><Relationship Id="rId161" Type="http://schemas.openxmlformats.org/officeDocument/2006/relationships/image" Target="../media/image354.png"/><Relationship Id="rId160" Type="http://schemas.openxmlformats.org/officeDocument/2006/relationships/customXml" Target="../ink/ink351.xml"/><Relationship Id="rId16" Type="http://schemas.openxmlformats.org/officeDocument/2006/relationships/customXml" Target="../ink/ink279.xml"/><Relationship Id="rId159" Type="http://schemas.openxmlformats.org/officeDocument/2006/relationships/image" Target="../media/image353.png"/><Relationship Id="rId158" Type="http://schemas.openxmlformats.org/officeDocument/2006/relationships/customXml" Target="../ink/ink350.xml"/><Relationship Id="rId157" Type="http://schemas.openxmlformats.org/officeDocument/2006/relationships/image" Target="../media/image352.png"/><Relationship Id="rId156" Type="http://schemas.openxmlformats.org/officeDocument/2006/relationships/customXml" Target="../ink/ink349.xml"/><Relationship Id="rId155" Type="http://schemas.openxmlformats.org/officeDocument/2006/relationships/image" Target="../media/image351.png"/><Relationship Id="rId154" Type="http://schemas.openxmlformats.org/officeDocument/2006/relationships/customXml" Target="../ink/ink348.xml"/><Relationship Id="rId153" Type="http://schemas.openxmlformats.org/officeDocument/2006/relationships/image" Target="../media/image350.png"/><Relationship Id="rId152" Type="http://schemas.openxmlformats.org/officeDocument/2006/relationships/customXml" Target="../ink/ink347.xml"/><Relationship Id="rId151" Type="http://schemas.openxmlformats.org/officeDocument/2006/relationships/image" Target="../media/image349.png"/><Relationship Id="rId150" Type="http://schemas.openxmlformats.org/officeDocument/2006/relationships/customXml" Target="../ink/ink346.xml"/><Relationship Id="rId15" Type="http://schemas.openxmlformats.org/officeDocument/2006/relationships/image" Target="../media/image281.png"/><Relationship Id="rId149" Type="http://schemas.openxmlformats.org/officeDocument/2006/relationships/image" Target="../media/image348.png"/><Relationship Id="rId148" Type="http://schemas.openxmlformats.org/officeDocument/2006/relationships/customXml" Target="../ink/ink345.xml"/><Relationship Id="rId147" Type="http://schemas.openxmlformats.org/officeDocument/2006/relationships/image" Target="../media/image347.png"/><Relationship Id="rId146" Type="http://schemas.openxmlformats.org/officeDocument/2006/relationships/customXml" Target="../ink/ink344.xml"/><Relationship Id="rId145" Type="http://schemas.openxmlformats.org/officeDocument/2006/relationships/image" Target="../media/image346.png"/><Relationship Id="rId144" Type="http://schemas.openxmlformats.org/officeDocument/2006/relationships/customXml" Target="../ink/ink343.xml"/><Relationship Id="rId143" Type="http://schemas.openxmlformats.org/officeDocument/2006/relationships/image" Target="../media/image345.png"/><Relationship Id="rId142" Type="http://schemas.openxmlformats.org/officeDocument/2006/relationships/customXml" Target="../ink/ink342.xml"/><Relationship Id="rId141" Type="http://schemas.openxmlformats.org/officeDocument/2006/relationships/image" Target="../media/image344.png"/><Relationship Id="rId140" Type="http://schemas.openxmlformats.org/officeDocument/2006/relationships/customXml" Target="../ink/ink341.xml"/><Relationship Id="rId14" Type="http://schemas.openxmlformats.org/officeDocument/2006/relationships/customXml" Target="../ink/ink278.xml"/><Relationship Id="rId139" Type="http://schemas.openxmlformats.org/officeDocument/2006/relationships/image" Target="../media/image343.png"/><Relationship Id="rId138" Type="http://schemas.openxmlformats.org/officeDocument/2006/relationships/customXml" Target="../ink/ink340.xml"/><Relationship Id="rId137" Type="http://schemas.openxmlformats.org/officeDocument/2006/relationships/image" Target="../media/image342.png"/><Relationship Id="rId136" Type="http://schemas.openxmlformats.org/officeDocument/2006/relationships/customXml" Target="../ink/ink339.xml"/><Relationship Id="rId135" Type="http://schemas.openxmlformats.org/officeDocument/2006/relationships/image" Target="../media/image341.png"/><Relationship Id="rId134" Type="http://schemas.openxmlformats.org/officeDocument/2006/relationships/customXml" Target="../ink/ink338.xml"/><Relationship Id="rId133" Type="http://schemas.openxmlformats.org/officeDocument/2006/relationships/image" Target="../media/image340.png"/><Relationship Id="rId132" Type="http://schemas.openxmlformats.org/officeDocument/2006/relationships/customXml" Target="../ink/ink337.xml"/><Relationship Id="rId131" Type="http://schemas.openxmlformats.org/officeDocument/2006/relationships/image" Target="../media/image339.png"/><Relationship Id="rId130" Type="http://schemas.openxmlformats.org/officeDocument/2006/relationships/customXml" Target="../ink/ink336.xml"/><Relationship Id="rId13" Type="http://schemas.openxmlformats.org/officeDocument/2006/relationships/image" Target="../media/image280.png"/><Relationship Id="rId129" Type="http://schemas.openxmlformats.org/officeDocument/2006/relationships/image" Target="../media/image338.png"/><Relationship Id="rId128" Type="http://schemas.openxmlformats.org/officeDocument/2006/relationships/customXml" Target="../ink/ink335.xml"/><Relationship Id="rId127" Type="http://schemas.openxmlformats.org/officeDocument/2006/relationships/image" Target="../media/image337.png"/><Relationship Id="rId126" Type="http://schemas.openxmlformats.org/officeDocument/2006/relationships/customXml" Target="../ink/ink334.xml"/><Relationship Id="rId125" Type="http://schemas.openxmlformats.org/officeDocument/2006/relationships/image" Target="../media/image336.png"/><Relationship Id="rId124" Type="http://schemas.openxmlformats.org/officeDocument/2006/relationships/customXml" Target="../ink/ink333.xml"/><Relationship Id="rId123" Type="http://schemas.openxmlformats.org/officeDocument/2006/relationships/image" Target="../media/image335.png"/><Relationship Id="rId122" Type="http://schemas.openxmlformats.org/officeDocument/2006/relationships/customXml" Target="../ink/ink332.xml"/><Relationship Id="rId121" Type="http://schemas.openxmlformats.org/officeDocument/2006/relationships/image" Target="../media/image334.png"/><Relationship Id="rId120" Type="http://schemas.openxmlformats.org/officeDocument/2006/relationships/customXml" Target="../ink/ink331.xml"/><Relationship Id="rId12" Type="http://schemas.openxmlformats.org/officeDocument/2006/relationships/customXml" Target="../ink/ink277.xml"/><Relationship Id="rId119" Type="http://schemas.openxmlformats.org/officeDocument/2006/relationships/image" Target="../media/image333.png"/><Relationship Id="rId118" Type="http://schemas.openxmlformats.org/officeDocument/2006/relationships/customXml" Target="../ink/ink330.xml"/><Relationship Id="rId117" Type="http://schemas.openxmlformats.org/officeDocument/2006/relationships/image" Target="../media/image332.png"/><Relationship Id="rId116" Type="http://schemas.openxmlformats.org/officeDocument/2006/relationships/customXml" Target="../ink/ink329.xml"/><Relationship Id="rId115" Type="http://schemas.openxmlformats.org/officeDocument/2006/relationships/image" Target="../media/image331.png"/><Relationship Id="rId114" Type="http://schemas.openxmlformats.org/officeDocument/2006/relationships/customXml" Target="../ink/ink328.xml"/><Relationship Id="rId113" Type="http://schemas.openxmlformats.org/officeDocument/2006/relationships/image" Target="../media/image330.png"/><Relationship Id="rId112" Type="http://schemas.openxmlformats.org/officeDocument/2006/relationships/customXml" Target="../ink/ink327.xml"/><Relationship Id="rId111" Type="http://schemas.openxmlformats.org/officeDocument/2006/relationships/image" Target="../media/image329.png"/><Relationship Id="rId110" Type="http://schemas.openxmlformats.org/officeDocument/2006/relationships/customXml" Target="../ink/ink326.xml"/><Relationship Id="rId11" Type="http://schemas.openxmlformats.org/officeDocument/2006/relationships/image" Target="../media/image279.png"/><Relationship Id="rId109" Type="http://schemas.openxmlformats.org/officeDocument/2006/relationships/image" Target="../media/image328.png"/><Relationship Id="rId108" Type="http://schemas.openxmlformats.org/officeDocument/2006/relationships/customXml" Target="../ink/ink325.xml"/><Relationship Id="rId107" Type="http://schemas.openxmlformats.org/officeDocument/2006/relationships/image" Target="../media/image327.png"/><Relationship Id="rId106" Type="http://schemas.openxmlformats.org/officeDocument/2006/relationships/customXml" Target="../ink/ink324.xml"/><Relationship Id="rId105" Type="http://schemas.openxmlformats.org/officeDocument/2006/relationships/image" Target="../media/image326.png"/><Relationship Id="rId104" Type="http://schemas.openxmlformats.org/officeDocument/2006/relationships/customXml" Target="../ink/ink323.xml"/><Relationship Id="rId103" Type="http://schemas.openxmlformats.org/officeDocument/2006/relationships/image" Target="../media/image325.png"/><Relationship Id="rId102" Type="http://schemas.openxmlformats.org/officeDocument/2006/relationships/customXml" Target="../ink/ink322.xml"/><Relationship Id="rId101" Type="http://schemas.openxmlformats.org/officeDocument/2006/relationships/image" Target="../media/image324.png"/><Relationship Id="rId100" Type="http://schemas.openxmlformats.org/officeDocument/2006/relationships/customXml" Target="../ink/ink321.xml"/><Relationship Id="rId10" Type="http://schemas.openxmlformats.org/officeDocument/2006/relationships/customXml" Target="../ink/ink276.xml"/><Relationship Id="rId1" Type="http://schemas.openxmlformats.org/officeDocument/2006/relationships/image" Target="../media/image274.png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24.png"/><Relationship Id="rId98" Type="http://schemas.openxmlformats.org/officeDocument/2006/relationships/customXml" Target="../ink/ink420.xml"/><Relationship Id="rId97" Type="http://schemas.openxmlformats.org/officeDocument/2006/relationships/image" Target="../media/image423.png"/><Relationship Id="rId96" Type="http://schemas.openxmlformats.org/officeDocument/2006/relationships/customXml" Target="../ink/ink419.xml"/><Relationship Id="rId95" Type="http://schemas.openxmlformats.org/officeDocument/2006/relationships/image" Target="../media/image422.png"/><Relationship Id="rId94" Type="http://schemas.openxmlformats.org/officeDocument/2006/relationships/customXml" Target="../ink/ink418.xml"/><Relationship Id="rId93" Type="http://schemas.openxmlformats.org/officeDocument/2006/relationships/image" Target="../media/image421.png"/><Relationship Id="rId92" Type="http://schemas.openxmlformats.org/officeDocument/2006/relationships/customXml" Target="../ink/ink417.xml"/><Relationship Id="rId91" Type="http://schemas.openxmlformats.org/officeDocument/2006/relationships/image" Target="../media/image420.png"/><Relationship Id="rId90" Type="http://schemas.openxmlformats.org/officeDocument/2006/relationships/customXml" Target="../ink/ink416.xml"/><Relationship Id="rId9" Type="http://schemas.openxmlformats.org/officeDocument/2006/relationships/image" Target="../media/image379.png"/><Relationship Id="rId89" Type="http://schemas.openxmlformats.org/officeDocument/2006/relationships/image" Target="../media/image419.png"/><Relationship Id="rId88" Type="http://schemas.openxmlformats.org/officeDocument/2006/relationships/customXml" Target="../ink/ink415.xml"/><Relationship Id="rId87" Type="http://schemas.openxmlformats.org/officeDocument/2006/relationships/image" Target="../media/image418.png"/><Relationship Id="rId86" Type="http://schemas.openxmlformats.org/officeDocument/2006/relationships/customXml" Target="../ink/ink414.xml"/><Relationship Id="rId85" Type="http://schemas.openxmlformats.org/officeDocument/2006/relationships/image" Target="../media/image417.png"/><Relationship Id="rId84" Type="http://schemas.openxmlformats.org/officeDocument/2006/relationships/customXml" Target="../ink/ink413.xml"/><Relationship Id="rId83" Type="http://schemas.openxmlformats.org/officeDocument/2006/relationships/image" Target="../media/image416.png"/><Relationship Id="rId82" Type="http://schemas.openxmlformats.org/officeDocument/2006/relationships/customXml" Target="../ink/ink412.xml"/><Relationship Id="rId81" Type="http://schemas.openxmlformats.org/officeDocument/2006/relationships/image" Target="../media/image415.png"/><Relationship Id="rId80" Type="http://schemas.openxmlformats.org/officeDocument/2006/relationships/customXml" Target="../ink/ink411.xml"/><Relationship Id="rId8" Type="http://schemas.openxmlformats.org/officeDocument/2006/relationships/customXml" Target="../ink/ink375.xml"/><Relationship Id="rId79" Type="http://schemas.openxmlformats.org/officeDocument/2006/relationships/image" Target="../media/image414.png"/><Relationship Id="rId78" Type="http://schemas.openxmlformats.org/officeDocument/2006/relationships/customXml" Target="../ink/ink410.xml"/><Relationship Id="rId77" Type="http://schemas.openxmlformats.org/officeDocument/2006/relationships/image" Target="../media/image413.png"/><Relationship Id="rId76" Type="http://schemas.openxmlformats.org/officeDocument/2006/relationships/customXml" Target="../ink/ink409.xml"/><Relationship Id="rId75" Type="http://schemas.openxmlformats.org/officeDocument/2006/relationships/image" Target="../media/image412.png"/><Relationship Id="rId74" Type="http://schemas.openxmlformats.org/officeDocument/2006/relationships/customXml" Target="../ink/ink408.xml"/><Relationship Id="rId73" Type="http://schemas.openxmlformats.org/officeDocument/2006/relationships/image" Target="../media/image411.png"/><Relationship Id="rId72" Type="http://schemas.openxmlformats.org/officeDocument/2006/relationships/customXml" Target="../ink/ink407.xml"/><Relationship Id="rId71" Type="http://schemas.openxmlformats.org/officeDocument/2006/relationships/image" Target="../media/image410.png"/><Relationship Id="rId70" Type="http://schemas.openxmlformats.org/officeDocument/2006/relationships/customXml" Target="../ink/ink406.xml"/><Relationship Id="rId7" Type="http://schemas.openxmlformats.org/officeDocument/2006/relationships/image" Target="../media/image378.png"/><Relationship Id="rId69" Type="http://schemas.openxmlformats.org/officeDocument/2006/relationships/image" Target="../media/image409.png"/><Relationship Id="rId68" Type="http://schemas.openxmlformats.org/officeDocument/2006/relationships/customXml" Target="../ink/ink405.xml"/><Relationship Id="rId67" Type="http://schemas.openxmlformats.org/officeDocument/2006/relationships/image" Target="../media/image408.png"/><Relationship Id="rId66" Type="http://schemas.openxmlformats.org/officeDocument/2006/relationships/customXml" Target="../ink/ink404.xml"/><Relationship Id="rId65" Type="http://schemas.openxmlformats.org/officeDocument/2006/relationships/image" Target="../media/image407.png"/><Relationship Id="rId64" Type="http://schemas.openxmlformats.org/officeDocument/2006/relationships/customXml" Target="../ink/ink403.xml"/><Relationship Id="rId63" Type="http://schemas.openxmlformats.org/officeDocument/2006/relationships/image" Target="../media/image406.png"/><Relationship Id="rId62" Type="http://schemas.openxmlformats.org/officeDocument/2006/relationships/customXml" Target="../ink/ink402.xml"/><Relationship Id="rId61" Type="http://schemas.openxmlformats.org/officeDocument/2006/relationships/image" Target="../media/image405.png"/><Relationship Id="rId60" Type="http://schemas.openxmlformats.org/officeDocument/2006/relationships/customXml" Target="../ink/ink401.xml"/><Relationship Id="rId6" Type="http://schemas.openxmlformats.org/officeDocument/2006/relationships/customXml" Target="../ink/ink374.xml"/><Relationship Id="rId598" Type="http://schemas.openxmlformats.org/officeDocument/2006/relationships/slideLayout" Target="../slideLayouts/slideLayout2.xml"/><Relationship Id="rId597" Type="http://schemas.openxmlformats.org/officeDocument/2006/relationships/image" Target="../media/image669.png"/><Relationship Id="rId596" Type="http://schemas.openxmlformats.org/officeDocument/2006/relationships/customXml" Target="../ink/ink672.xml"/><Relationship Id="rId595" Type="http://schemas.openxmlformats.org/officeDocument/2006/relationships/image" Target="../media/image668.png"/><Relationship Id="rId594" Type="http://schemas.openxmlformats.org/officeDocument/2006/relationships/customXml" Target="../ink/ink671.xml"/><Relationship Id="rId593" Type="http://schemas.openxmlformats.org/officeDocument/2006/relationships/image" Target="../media/image667.png"/><Relationship Id="rId592" Type="http://schemas.openxmlformats.org/officeDocument/2006/relationships/customXml" Target="../ink/ink670.xml"/><Relationship Id="rId591" Type="http://schemas.openxmlformats.org/officeDocument/2006/relationships/image" Target="../media/image666.png"/><Relationship Id="rId590" Type="http://schemas.openxmlformats.org/officeDocument/2006/relationships/customXml" Target="../ink/ink669.xml"/><Relationship Id="rId59" Type="http://schemas.openxmlformats.org/officeDocument/2006/relationships/image" Target="../media/image404.png"/><Relationship Id="rId589" Type="http://schemas.openxmlformats.org/officeDocument/2006/relationships/image" Target="../media/image665.png"/><Relationship Id="rId588" Type="http://schemas.openxmlformats.org/officeDocument/2006/relationships/customXml" Target="../ink/ink668.xml"/><Relationship Id="rId587" Type="http://schemas.openxmlformats.org/officeDocument/2006/relationships/customXml" Target="../ink/ink667.xml"/><Relationship Id="rId586" Type="http://schemas.openxmlformats.org/officeDocument/2006/relationships/image" Target="../media/image664.png"/><Relationship Id="rId585" Type="http://schemas.openxmlformats.org/officeDocument/2006/relationships/customXml" Target="../ink/ink666.xml"/><Relationship Id="rId584" Type="http://schemas.openxmlformats.org/officeDocument/2006/relationships/image" Target="../media/image663.png"/><Relationship Id="rId583" Type="http://schemas.openxmlformats.org/officeDocument/2006/relationships/customXml" Target="../ink/ink665.xml"/><Relationship Id="rId582" Type="http://schemas.openxmlformats.org/officeDocument/2006/relationships/image" Target="../media/image662.png"/><Relationship Id="rId581" Type="http://schemas.openxmlformats.org/officeDocument/2006/relationships/customXml" Target="../ink/ink664.xml"/><Relationship Id="rId580" Type="http://schemas.openxmlformats.org/officeDocument/2006/relationships/image" Target="../media/image661.png"/><Relationship Id="rId58" Type="http://schemas.openxmlformats.org/officeDocument/2006/relationships/customXml" Target="../ink/ink400.xml"/><Relationship Id="rId579" Type="http://schemas.openxmlformats.org/officeDocument/2006/relationships/customXml" Target="../ink/ink663.xml"/><Relationship Id="rId578" Type="http://schemas.openxmlformats.org/officeDocument/2006/relationships/image" Target="../media/image660.png"/><Relationship Id="rId577" Type="http://schemas.openxmlformats.org/officeDocument/2006/relationships/customXml" Target="../ink/ink662.xml"/><Relationship Id="rId576" Type="http://schemas.openxmlformats.org/officeDocument/2006/relationships/image" Target="../media/image659.png"/><Relationship Id="rId575" Type="http://schemas.openxmlformats.org/officeDocument/2006/relationships/customXml" Target="../ink/ink661.xml"/><Relationship Id="rId574" Type="http://schemas.openxmlformats.org/officeDocument/2006/relationships/image" Target="../media/image658.png"/><Relationship Id="rId573" Type="http://schemas.openxmlformats.org/officeDocument/2006/relationships/customXml" Target="../ink/ink660.xml"/><Relationship Id="rId572" Type="http://schemas.openxmlformats.org/officeDocument/2006/relationships/image" Target="../media/image657.png"/><Relationship Id="rId571" Type="http://schemas.openxmlformats.org/officeDocument/2006/relationships/customXml" Target="../ink/ink659.xml"/><Relationship Id="rId570" Type="http://schemas.openxmlformats.org/officeDocument/2006/relationships/image" Target="../media/image656.png"/><Relationship Id="rId57" Type="http://schemas.openxmlformats.org/officeDocument/2006/relationships/image" Target="../media/image403.png"/><Relationship Id="rId569" Type="http://schemas.openxmlformats.org/officeDocument/2006/relationships/customXml" Target="../ink/ink658.xml"/><Relationship Id="rId568" Type="http://schemas.openxmlformats.org/officeDocument/2006/relationships/image" Target="../media/image655.png"/><Relationship Id="rId567" Type="http://schemas.openxmlformats.org/officeDocument/2006/relationships/customXml" Target="../ink/ink657.xml"/><Relationship Id="rId566" Type="http://schemas.openxmlformats.org/officeDocument/2006/relationships/image" Target="../media/image654.png"/><Relationship Id="rId565" Type="http://schemas.openxmlformats.org/officeDocument/2006/relationships/customXml" Target="../ink/ink656.xml"/><Relationship Id="rId564" Type="http://schemas.openxmlformats.org/officeDocument/2006/relationships/image" Target="../media/image653.png"/><Relationship Id="rId563" Type="http://schemas.openxmlformats.org/officeDocument/2006/relationships/customXml" Target="../ink/ink655.xml"/><Relationship Id="rId562" Type="http://schemas.openxmlformats.org/officeDocument/2006/relationships/image" Target="../media/image652.png"/><Relationship Id="rId561" Type="http://schemas.openxmlformats.org/officeDocument/2006/relationships/customXml" Target="../ink/ink654.xml"/><Relationship Id="rId560" Type="http://schemas.openxmlformats.org/officeDocument/2006/relationships/image" Target="../media/image651.png"/><Relationship Id="rId56" Type="http://schemas.openxmlformats.org/officeDocument/2006/relationships/customXml" Target="../ink/ink399.xml"/><Relationship Id="rId559" Type="http://schemas.openxmlformats.org/officeDocument/2006/relationships/customXml" Target="../ink/ink653.xml"/><Relationship Id="rId558" Type="http://schemas.openxmlformats.org/officeDocument/2006/relationships/image" Target="../media/image650.png"/><Relationship Id="rId557" Type="http://schemas.openxmlformats.org/officeDocument/2006/relationships/customXml" Target="../ink/ink652.xml"/><Relationship Id="rId556" Type="http://schemas.openxmlformats.org/officeDocument/2006/relationships/image" Target="../media/image649.png"/><Relationship Id="rId555" Type="http://schemas.openxmlformats.org/officeDocument/2006/relationships/customXml" Target="../ink/ink651.xml"/><Relationship Id="rId554" Type="http://schemas.openxmlformats.org/officeDocument/2006/relationships/image" Target="../media/image648.png"/><Relationship Id="rId553" Type="http://schemas.openxmlformats.org/officeDocument/2006/relationships/customXml" Target="../ink/ink650.xml"/><Relationship Id="rId552" Type="http://schemas.openxmlformats.org/officeDocument/2006/relationships/image" Target="../media/image647.png"/><Relationship Id="rId551" Type="http://schemas.openxmlformats.org/officeDocument/2006/relationships/customXml" Target="../ink/ink649.xml"/><Relationship Id="rId550" Type="http://schemas.openxmlformats.org/officeDocument/2006/relationships/image" Target="../media/image646.png"/><Relationship Id="rId55" Type="http://schemas.openxmlformats.org/officeDocument/2006/relationships/image" Target="../media/image402.png"/><Relationship Id="rId549" Type="http://schemas.openxmlformats.org/officeDocument/2006/relationships/customXml" Target="../ink/ink648.xml"/><Relationship Id="rId548" Type="http://schemas.openxmlformats.org/officeDocument/2006/relationships/image" Target="../media/image645.png"/><Relationship Id="rId547" Type="http://schemas.openxmlformats.org/officeDocument/2006/relationships/customXml" Target="../ink/ink647.xml"/><Relationship Id="rId546" Type="http://schemas.openxmlformats.org/officeDocument/2006/relationships/image" Target="../media/image644.png"/><Relationship Id="rId545" Type="http://schemas.openxmlformats.org/officeDocument/2006/relationships/customXml" Target="../ink/ink646.xml"/><Relationship Id="rId544" Type="http://schemas.openxmlformats.org/officeDocument/2006/relationships/image" Target="../media/image643.png"/><Relationship Id="rId543" Type="http://schemas.openxmlformats.org/officeDocument/2006/relationships/customXml" Target="../ink/ink645.xml"/><Relationship Id="rId542" Type="http://schemas.openxmlformats.org/officeDocument/2006/relationships/image" Target="../media/image642.png"/><Relationship Id="rId541" Type="http://schemas.openxmlformats.org/officeDocument/2006/relationships/customXml" Target="../ink/ink644.xml"/><Relationship Id="rId540" Type="http://schemas.openxmlformats.org/officeDocument/2006/relationships/image" Target="../media/image641.png"/><Relationship Id="rId54" Type="http://schemas.openxmlformats.org/officeDocument/2006/relationships/customXml" Target="../ink/ink398.xml"/><Relationship Id="rId539" Type="http://schemas.openxmlformats.org/officeDocument/2006/relationships/customXml" Target="../ink/ink643.xml"/><Relationship Id="rId538" Type="http://schemas.openxmlformats.org/officeDocument/2006/relationships/image" Target="../media/image640.png"/><Relationship Id="rId537" Type="http://schemas.openxmlformats.org/officeDocument/2006/relationships/customXml" Target="../ink/ink642.xml"/><Relationship Id="rId536" Type="http://schemas.openxmlformats.org/officeDocument/2006/relationships/image" Target="../media/image639.png"/><Relationship Id="rId535" Type="http://schemas.openxmlformats.org/officeDocument/2006/relationships/customXml" Target="../ink/ink641.xml"/><Relationship Id="rId534" Type="http://schemas.openxmlformats.org/officeDocument/2006/relationships/image" Target="../media/image638.png"/><Relationship Id="rId533" Type="http://schemas.openxmlformats.org/officeDocument/2006/relationships/customXml" Target="../ink/ink640.xml"/><Relationship Id="rId532" Type="http://schemas.openxmlformats.org/officeDocument/2006/relationships/image" Target="../media/image637.png"/><Relationship Id="rId531" Type="http://schemas.openxmlformats.org/officeDocument/2006/relationships/customXml" Target="../ink/ink639.xml"/><Relationship Id="rId530" Type="http://schemas.openxmlformats.org/officeDocument/2006/relationships/image" Target="../media/image636.png"/><Relationship Id="rId53" Type="http://schemas.openxmlformats.org/officeDocument/2006/relationships/image" Target="../media/image401.png"/><Relationship Id="rId529" Type="http://schemas.openxmlformats.org/officeDocument/2006/relationships/customXml" Target="../ink/ink638.xml"/><Relationship Id="rId528" Type="http://schemas.openxmlformats.org/officeDocument/2006/relationships/image" Target="../media/image635.png"/><Relationship Id="rId527" Type="http://schemas.openxmlformats.org/officeDocument/2006/relationships/customXml" Target="../ink/ink637.xml"/><Relationship Id="rId526" Type="http://schemas.openxmlformats.org/officeDocument/2006/relationships/image" Target="../media/image634.png"/><Relationship Id="rId525" Type="http://schemas.openxmlformats.org/officeDocument/2006/relationships/customXml" Target="../ink/ink636.xml"/><Relationship Id="rId524" Type="http://schemas.openxmlformats.org/officeDocument/2006/relationships/image" Target="../media/image633.png"/><Relationship Id="rId523" Type="http://schemas.openxmlformats.org/officeDocument/2006/relationships/customXml" Target="../ink/ink635.xml"/><Relationship Id="rId522" Type="http://schemas.openxmlformats.org/officeDocument/2006/relationships/image" Target="../media/image632.png"/><Relationship Id="rId521" Type="http://schemas.openxmlformats.org/officeDocument/2006/relationships/customXml" Target="../ink/ink634.xml"/><Relationship Id="rId520" Type="http://schemas.openxmlformats.org/officeDocument/2006/relationships/image" Target="../media/image631.png"/><Relationship Id="rId52" Type="http://schemas.openxmlformats.org/officeDocument/2006/relationships/customXml" Target="../ink/ink397.xml"/><Relationship Id="rId519" Type="http://schemas.openxmlformats.org/officeDocument/2006/relationships/customXml" Target="../ink/ink633.xml"/><Relationship Id="rId518" Type="http://schemas.openxmlformats.org/officeDocument/2006/relationships/image" Target="../media/image630.png"/><Relationship Id="rId517" Type="http://schemas.openxmlformats.org/officeDocument/2006/relationships/customXml" Target="../ink/ink632.xml"/><Relationship Id="rId516" Type="http://schemas.openxmlformats.org/officeDocument/2006/relationships/image" Target="../media/image629.png"/><Relationship Id="rId515" Type="http://schemas.openxmlformats.org/officeDocument/2006/relationships/customXml" Target="../ink/ink631.xml"/><Relationship Id="rId514" Type="http://schemas.openxmlformats.org/officeDocument/2006/relationships/image" Target="../media/image628.png"/><Relationship Id="rId513" Type="http://schemas.openxmlformats.org/officeDocument/2006/relationships/customXml" Target="../ink/ink630.xml"/><Relationship Id="rId512" Type="http://schemas.openxmlformats.org/officeDocument/2006/relationships/image" Target="../media/image627.png"/><Relationship Id="rId511" Type="http://schemas.openxmlformats.org/officeDocument/2006/relationships/customXml" Target="../ink/ink629.xml"/><Relationship Id="rId510" Type="http://schemas.openxmlformats.org/officeDocument/2006/relationships/image" Target="../media/image626.png"/><Relationship Id="rId51" Type="http://schemas.openxmlformats.org/officeDocument/2006/relationships/image" Target="../media/image400.png"/><Relationship Id="rId509" Type="http://schemas.openxmlformats.org/officeDocument/2006/relationships/customXml" Target="../ink/ink628.xml"/><Relationship Id="rId508" Type="http://schemas.openxmlformats.org/officeDocument/2006/relationships/image" Target="../media/image625.png"/><Relationship Id="rId507" Type="http://schemas.openxmlformats.org/officeDocument/2006/relationships/customXml" Target="../ink/ink627.xml"/><Relationship Id="rId506" Type="http://schemas.openxmlformats.org/officeDocument/2006/relationships/image" Target="../media/image624.png"/><Relationship Id="rId505" Type="http://schemas.openxmlformats.org/officeDocument/2006/relationships/customXml" Target="../ink/ink626.xml"/><Relationship Id="rId504" Type="http://schemas.openxmlformats.org/officeDocument/2006/relationships/image" Target="../media/image623.png"/><Relationship Id="rId503" Type="http://schemas.openxmlformats.org/officeDocument/2006/relationships/customXml" Target="../ink/ink625.xml"/><Relationship Id="rId502" Type="http://schemas.openxmlformats.org/officeDocument/2006/relationships/image" Target="../media/image622.png"/><Relationship Id="rId501" Type="http://schemas.openxmlformats.org/officeDocument/2006/relationships/customXml" Target="../ink/ink624.xml"/><Relationship Id="rId500" Type="http://schemas.openxmlformats.org/officeDocument/2006/relationships/image" Target="../media/image621.png"/><Relationship Id="rId50" Type="http://schemas.openxmlformats.org/officeDocument/2006/relationships/customXml" Target="../ink/ink396.xml"/><Relationship Id="rId5" Type="http://schemas.openxmlformats.org/officeDocument/2006/relationships/image" Target="../media/image377.png"/><Relationship Id="rId499" Type="http://schemas.openxmlformats.org/officeDocument/2006/relationships/customXml" Target="../ink/ink623.xml"/><Relationship Id="rId498" Type="http://schemas.openxmlformats.org/officeDocument/2006/relationships/image" Target="../media/image620.png"/><Relationship Id="rId497" Type="http://schemas.openxmlformats.org/officeDocument/2006/relationships/customXml" Target="../ink/ink622.xml"/><Relationship Id="rId496" Type="http://schemas.openxmlformats.org/officeDocument/2006/relationships/image" Target="../media/image619.png"/><Relationship Id="rId495" Type="http://schemas.openxmlformats.org/officeDocument/2006/relationships/customXml" Target="../ink/ink621.xml"/><Relationship Id="rId494" Type="http://schemas.openxmlformats.org/officeDocument/2006/relationships/image" Target="../media/image618.png"/><Relationship Id="rId493" Type="http://schemas.openxmlformats.org/officeDocument/2006/relationships/customXml" Target="../ink/ink620.xml"/><Relationship Id="rId492" Type="http://schemas.openxmlformats.org/officeDocument/2006/relationships/image" Target="../media/image617.png"/><Relationship Id="rId491" Type="http://schemas.openxmlformats.org/officeDocument/2006/relationships/customXml" Target="../ink/ink619.xml"/><Relationship Id="rId490" Type="http://schemas.openxmlformats.org/officeDocument/2006/relationships/image" Target="../media/image616.png"/><Relationship Id="rId49" Type="http://schemas.openxmlformats.org/officeDocument/2006/relationships/image" Target="../media/image399.png"/><Relationship Id="rId489" Type="http://schemas.openxmlformats.org/officeDocument/2006/relationships/customXml" Target="../ink/ink618.xml"/><Relationship Id="rId488" Type="http://schemas.openxmlformats.org/officeDocument/2006/relationships/image" Target="../media/image615.png"/><Relationship Id="rId487" Type="http://schemas.openxmlformats.org/officeDocument/2006/relationships/customXml" Target="../ink/ink617.xml"/><Relationship Id="rId486" Type="http://schemas.openxmlformats.org/officeDocument/2006/relationships/image" Target="../media/image614.png"/><Relationship Id="rId485" Type="http://schemas.openxmlformats.org/officeDocument/2006/relationships/customXml" Target="../ink/ink616.xml"/><Relationship Id="rId484" Type="http://schemas.openxmlformats.org/officeDocument/2006/relationships/image" Target="../media/image613.png"/><Relationship Id="rId483" Type="http://schemas.openxmlformats.org/officeDocument/2006/relationships/customXml" Target="../ink/ink615.xml"/><Relationship Id="rId482" Type="http://schemas.openxmlformats.org/officeDocument/2006/relationships/image" Target="../media/image612.png"/><Relationship Id="rId481" Type="http://schemas.openxmlformats.org/officeDocument/2006/relationships/customXml" Target="../ink/ink614.xml"/><Relationship Id="rId480" Type="http://schemas.openxmlformats.org/officeDocument/2006/relationships/image" Target="../media/image611.png"/><Relationship Id="rId48" Type="http://schemas.openxmlformats.org/officeDocument/2006/relationships/customXml" Target="../ink/ink395.xml"/><Relationship Id="rId479" Type="http://schemas.openxmlformats.org/officeDocument/2006/relationships/customXml" Target="../ink/ink613.xml"/><Relationship Id="rId478" Type="http://schemas.openxmlformats.org/officeDocument/2006/relationships/image" Target="../media/image610.png"/><Relationship Id="rId477" Type="http://schemas.openxmlformats.org/officeDocument/2006/relationships/customXml" Target="../ink/ink612.xml"/><Relationship Id="rId476" Type="http://schemas.openxmlformats.org/officeDocument/2006/relationships/image" Target="../media/image609.png"/><Relationship Id="rId475" Type="http://schemas.openxmlformats.org/officeDocument/2006/relationships/customXml" Target="../ink/ink611.xml"/><Relationship Id="rId474" Type="http://schemas.openxmlformats.org/officeDocument/2006/relationships/image" Target="../media/image608.png"/><Relationship Id="rId473" Type="http://schemas.openxmlformats.org/officeDocument/2006/relationships/customXml" Target="../ink/ink610.xml"/><Relationship Id="rId472" Type="http://schemas.openxmlformats.org/officeDocument/2006/relationships/image" Target="../media/image607.png"/><Relationship Id="rId471" Type="http://schemas.openxmlformats.org/officeDocument/2006/relationships/customXml" Target="../ink/ink609.xml"/><Relationship Id="rId470" Type="http://schemas.openxmlformats.org/officeDocument/2006/relationships/image" Target="../media/image606.png"/><Relationship Id="rId47" Type="http://schemas.openxmlformats.org/officeDocument/2006/relationships/image" Target="../media/image398.png"/><Relationship Id="rId469" Type="http://schemas.openxmlformats.org/officeDocument/2006/relationships/customXml" Target="../ink/ink608.xml"/><Relationship Id="rId468" Type="http://schemas.openxmlformats.org/officeDocument/2006/relationships/image" Target="../media/image605.png"/><Relationship Id="rId467" Type="http://schemas.openxmlformats.org/officeDocument/2006/relationships/customXml" Target="../ink/ink607.xml"/><Relationship Id="rId466" Type="http://schemas.openxmlformats.org/officeDocument/2006/relationships/image" Target="../media/image604.png"/><Relationship Id="rId465" Type="http://schemas.openxmlformats.org/officeDocument/2006/relationships/customXml" Target="../ink/ink606.xml"/><Relationship Id="rId464" Type="http://schemas.openxmlformats.org/officeDocument/2006/relationships/image" Target="../media/image603.png"/><Relationship Id="rId463" Type="http://schemas.openxmlformats.org/officeDocument/2006/relationships/customXml" Target="../ink/ink605.xml"/><Relationship Id="rId462" Type="http://schemas.openxmlformats.org/officeDocument/2006/relationships/image" Target="../media/image602.png"/><Relationship Id="rId461" Type="http://schemas.openxmlformats.org/officeDocument/2006/relationships/customXml" Target="../ink/ink604.xml"/><Relationship Id="rId460" Type="http://schemas.openxmlformats.org/officeDocument/2006/relationships/image" Target="../media/image601.png"/><Relationship Id="rId46" Type="http://schemas.openxmlformats.org/officeDocument/2006/relationships/customXml" Target="../ink/ink394.xml"/><Relationship Id="rId459" Type="http://schemas.openxmlformats.org/officeDocument/2006/relationships/customXml" Target="../ink/ink603.xml"/><Relationship Id="rId458" Type="http://schemas.openxmlformats.org/officeDocument/2006/relationships/image" Target="../media/image600.png"/><Relationship Id="rId457" Type="http://schemas.openxmlformats.org/officeDocument/2006/relationships/customXml" Target="../ink/ink602.xml"/><Relationship Id="rId456" Type="http://schemas.openxmlformats.org/officeDocument/2006/relationships/image" Target="../media/image599.png"/><Relationship Id="rId455" Type="http://schemas.openxmlformats.org/officeDocument/2006/relationships/customXml" Target="../ink/ink601.xml"/><Relationship Id="rId454" Type="http://schemas.openxmlformats.org/officeDocument/2006/relationships/image" Target="../media/image598.png"/><Relationship Id="rId453" Type="http://schemas.openxmlformats.org/officeDocument/2006/relationships/customXml" Target="../ink/ink600.xml"/><Relationship Id="rId452" Type="http://schemas.openxmlformats.org/officeDocument/2006/relationships/image" Target="../media/image597.png"/><Relationship Id="rId451" Type="http://schemas.openxmlformats.org/officeDocument/2006/relationships/customXml" Target="../ink/ink599.xml"/><Relationship Id="rId450" Type="http://schemas.openxmlformats.org/officeDocument/2006/relationships/image" Target="../media/image596.png"/><Relationship Id="rId45" Type="http://schemas.openxmlformats.org/officeDocument/2006/relationships/image" Target="../media/image397.png"/><Relationship Id="rId449" Type="http://schemas.openxmlformats.org/officeDocument/2006/relationships/customXml" Target="../ink/ink598.xml"/><Relationship Id="rId448" Type="http://schemas.openxmlformats.org/officeDocument/2006/relationships/image" Target="../media/image595.png"/><Relationship Id="rId447" Type="http://schemas.openxmlformats.org/officeDocument/2006/relationships/customXml" Target="../ink/ink597.xml"/><Relationship Id="rId446" Type="http://schemas.openxmlformats.org/officeDocument/2006/relationships/image" Target="../media/image594.png"/><Relationship Id="rId445" Type="http://schemas.openxmlformats.org/officeDocument/2006/relationships/customXml" Target="../ink/ink596.xml"/><Relationship Id="rId444" Type="http://schemas.openxmlformats.org/officeDocument/2006/relationships/image" Target="../media/image593.png"/><Relationship Id="rId443" Type="http://schemas.openxmlformats.org/officeDocument/2006/relationships/customXml" Target="../ink/ink595.xml"/><Relationship Id="rId442" Type="http://schemas.openxmlformats.org/officeDocument/2006/relationships/image" Target="../media/image592.png"/><Relationship Id="rId441" Type="http://schemas.openxmlformats.org/officeDocument/2006/relationships/customXml" Target="../ink/ink594.xml"/><Relationship Id="rId440" Type="http://schemas.openxmlformats.org/officeDocument/2006/relationships/image" Target="../media/image591.png"/><Relationship Id="rId44" Type="http://schemas.openxmlformats.org/officeDocument/2006/relationships/customXml" Target="../ink/ink393.xml"/><Relationship Id="rId439" Type="http://schemas.openxmlformats.org/officeDocument/2006/relationships/customXml" Target="../ink/ink593.xml"/><Relationship Id="rId438" Type="http://schemas.openxmlformats.org/officeDocument/2006/relationships/image" Target="../media/image590.png"/><Relationship Id="rId437" Type="http://schemas.openxmlformats.org/officeDocument/2006/relationships/customXml" Target="../ink/ink592.xml"/><Relationship Id="rId436" Type="http://schemas.openxmlformats.org/officeDocument/2006/relationships/image" Target="../media/image589.png"/><Relationship Id="rId435" Type="http://schemas.openxmlformats.org/officeDocument/2006/relationships/customXml" Target="../ink/ink591.xml"/><Relationship Id="rId434" Type="http://schemas.openxmlformats.org/officeDocument/2006/relationships/image" Target="../media/image588.png"/><Relationship Id="rId433" Type="http://schemas.openxmlformats.org/officeDocument/2006/relationships/customXml" Target="../ink/ink590.xml"/><Relationship Id="rId432" Type="http://schemas.openxmlformats.org/officeDocument/2006/relationships/image" Target="../media/image587.png"/><Relationship Id="rId431" Type="http://schemas.openxmlformats.org/officeDocument/2006/relationships/customXml" Target="../ink/ink589.xml"/><Relationship Id="rId430" Type="http://schemas.openxmlformats.org/officeDocument/2006/relationships/image" Target="../media/image586.png"/><Relationship Id="rId43" Type="http://schemas.openxmlformats.org/officeDocument/2006/relationships/image" Target="../media/image396.png"/><Relationship Id="rId429" Type="http://schemas.openxmlformats.org/officeDocument/2006/relationships/customXml" Target="../ink/ink588.xml"/><Relationship Id="rId428" Type="http://schemas.openxmlformats.org/officeDocument/2006/relationships/image" Target="../media/image585.png"/><Relationship Id="rId427" Type="http://schemas.openxmlformats.org/officeDocument/2006/relationships/customXml" Target="../ink/ink587.xml"/><Relationship Id="rId426" Type="http://schemas.openxmlformats.org/officeDocument/2006/relationships/image" Target="../media/image584.png"/><Relationship Id="rId425" Type="http://schemas.openxmlformats.org/officeDocument/2006/relationships/customXml" Target="../ink/ink586.xml"/><Relationship Id="rId424" Type="http://schemas.openxmlformats.org/officeDocument/2006/relationships/image" Target="../media/image583.png"/><Relationship Id="rId423" Type="http://schemas.openxmlformats.org/officeDocument/2006/relationships/customXml" Target="../ink/ink585.xml"/><Relationship Id="rId422" Type="http://schemas.openxmlformats.org/officeDocument/2006/relationships/image" Target="../media/image582.png"/><Relationship Id="rId421" Type="http://schemas.openxmlformats.org/officeDocument/2006/relationships/customXml" Target="../ink/ink584.xml"/><Relationship Id="rId420" Type="http://schemas.openxmlformats.org/officeDocument/2006/relationships/image" Target="../media/image581.png"/><Relationship Id="rId42" Type="http://schemas.openxmlformats.org/officeDocument/2006/relationships/customXml" Target="../ink/ink392.xml"/><Relationship Id="rId419" Type="http://schemas.openxmlformats.org/officeDocument/2006/relationships/customXml" Target="../ink/ink583.xml"/><Relationship Id="rId418" Type="http://schemas.openxmlformats.org/officeDocument/2006/relationships/image" Target="../media/image580.png"/><Relationship Id="rId417" Type="http://schemas.openxmlformats.org/officeDocument/2006/relationships/customXml" Target="../ink/ink582.xml"/><Relationship Id="rId416" Type="http://schemas.openxmlformats.org/officeDocument/2006/relationships/image" Target="../media/image579.png"/><Relationship Id="rId415" Type="http://schemas.openxmlformats.org/officeDocument/2006/relationships/customXml" Target="../ink/ink581.xml"/><Relationship Id="rId414" Type="http://schemas.openxmlformats.org/officeDocument/2006/relationships/image" Target="../media/image578.png"/><Relationship Id="rId413" Type="http://schemas.openxmlformats.org/officeDocument/2006/relationships/customXml" Target="../ink/ink580.xml"/><Relationship Id="rId412" Type="http://schemas.openxmlformats.org/officeDocument/2006/relationships/image" Target="../media/image577.png"/><Relationship Id="rId411" Type="http://schemas.openxmlformats.org/officeDocument/2006/relationships/customXml" Target="../ink/ink579.xml"/><Relationship Id="rId410" Type="http://schemas.openxmlformats.org/officeDocument/2006/relationships/image" Target="../media/image576.png"/><Relationship Id="rId41" Type="http://schemas.openxmlformats.org/officeDocument/2006/relationships/image" Target="../media/image395.png"/><Relationship Id="rId409" Type="http://schemas.openxmlformats.org/officeDocument/2006/relationships/customXml" Target="../ink/ink578.xml"/><Relationship Id="rId408" Type="http://schemas.openxmlformats.org/officeDocument/2006/relationships/image" Target="../media/image575.png"/><Relationship Id="rId407" Type="http://schemas.openxmlformats.org/officeDocument/2006/relationships/customXml" Target="../ink/ink577.xml"/><Relationship Id="rId406" Type="http://schemas.openxmlformats.org/officeDocument/2006/relationships/image" Target="../media/image574.png"/><Relationship Id="rId405" Type="http://schemas.openxmlformats.org/officeDocument/2006/relationships/customXml" Target="../ink/ink576.xml"/><Relationship Id="rId404" Type="http://schemas.openxmlformats.org/officeDocument/2006/relationships/image" Target="../media/image573.png"/><Relationship Id="rId403" Type="http://schemas.openxmlformats.org/officeDocument/2006/relationships/customXml" Target="../ink/ink575.xml"/><Relationship Id="rId402" Type="http://schemas.openxmlformats.org/officeDocument/2006/relationships/image" Target="../media/image572.png"/><Relationship Id="rId401" Type="http://schemas.openxmlformats.org/officeDocument/2006/relationships/customXml" Target="../ink/ink574.xml"/><Relationship Id="rId400" Type="http://schemas.openxmlformats.org/officeDocument/2006/relationships/image" Target="../media/image571.png"/><Relationship Id="rId40" Type="http://schemas.openxmlformats.org/officeDocument/2006/relationships/customXml" Target="../ink/ink391.xml"/><Relationship Id="rId4" Type="http://schemas.openxmlformats.org/officeDocument/2006/relationships/customXml" Target="../ink/ink373.xml"/><Relationship Id="rId399" Type="http://schemas.openxmlformats.org/officeDocument/2006/relationships/customXml" Target="../ink/ink573.xml"/><Relationship Id="rId398" Type="http://schemas.openxmlformats.org/officeDocument/2006/relationships/image" Target="../media/image570.png"/><Relationship Id="rId397" Type="http://schemas.openxmlformats.org/officeDocument/2006/relationships/customXml" Target="../ink/ink572.xml"/><Relationship Id="rId396" Type="http://schemas.openxmlformats.org/officeDocument/2006/relationships/image" Target="../media/image569.png"/><Relationship Id="rId395" Type="http://schemas.openxmlformats.org/officeDocument/2006/relationships/customXml" Target="../ink/ink571.xml"/><Relationship Id="rId394" Type="http://schemas.openxmlformats.org/officeDocument/2006/relationships/image" Target="../media/image568.png"/><Relationship Id="rId393" Type="http://schemas.openxmlformats.org/officeDocument/2006/relationships/customXml" Target="../ink/ink570.xml"/><Relationship Id="rId392" Type="http://schemas.openxmlformats.org/officeDocument/2006/relationships/image" Target="../media/image567.png"/><Relationship Id="rId391" Type="http://schemas.openxmlformats.org/officeDocument/2006/relationships/customXml" Target="../ink/ink569.xml"/><Relationship Id="rId390" Type="http://schemas.openxmlformats.org/officeDocument/2006/relationships/image" Target="../media/image566.png"/><Relationship Id="rId39" Type="http://schemas.openxmlformats.org/officeDocument/2006/relationships/image" Target="../media/image394.png"/><Relationship Id="rId389" Type="http://schemas.openxmlformats.org/officeDocument/2006/relationships/customXml" Target="../ink/ink568.xml"/><Relationship Id="rId388" Type="http://schemas.openxmlformats.org/officeDocument/2006/relationships/image" Target="../media/image565.png"/><Relationship Id="rId387" Type="http://schemas.openxmlformats.org/officeDocument/2006/relationships/customXml" Target="../ink/ink567.xml"/><Relationship Id="rId386" Type="http://schemas.openxmlformats.org/officeDocument/2006/relationships/image" Target="../media/image564.png"/><Relationship Id="rId385" Type="http://schemas.openxmlformats.org/officeDocument/2006/relationships/customXml" Target="../ink/ink566.xml"/><Relationship Id="rId384" Type="http://schemas.openxmlformats.org/officeDocument/2006/relationships/image" Target="../media/image563.png"/><Relationship Id="rId383" Type="http://schemas.openxmlformats.org/officeDocument/2006/relationships/customXml" Target="../ink/ink565.xml"/><Relationship Id="rId382" Type="http://schemas.openxmlformats.org/officeDocument/2006/relationships/image" Target="../media/image562.png"/><Relationship Id="rId381" Type="http://schemas.openxmlformats.org/officeDocument/2006/relationships/customXml" Target="../ink/ink564.xml"/><Relationship Id="rId380" Type="http://schemas.openxmlformats.org/officeDocument/2006/relationships/image" Target="../media/image561.png"/><Relationship Id="rId38" Type="http://schemas.openxmlformats.org/officeDocument/2006/relationships/customXml" Target="../ink/ink390.xml"/><Relationship Id="rId379" Type="http://schemas.openxmlformats.org/officeDocument/2006/relationships/customXml" Target="../ink/ink563.xml"/><Relationship Id="rId378" Type="http://schemas.openxmlformats.org/officeDocument/2006/relationships/image" Target="../media/image560.png"/><Relationship Id="rId377" Type="http://schemas.openxmlformats.org/officeDocument/2006/relationships/customXml" Target="../ink/ink562.xml"/><Relationship Id="rId376" Type="http://schemas.openxmlformats.org/officeDocument/2006/relationships/image" Target="../media/image559.png"/><Relationship Id="rId375" Type="http://schemas.openxmlformats.org/officeDocument/2006/relationships/customXml" Target="../ink/ink561.xml"/><Relationship Id="rId374" Type="http://schemas.openxmlformats.org/officeDocument/2006/relationships/image" Target="../media/image558.png"/><Relationship Id="rId373" Type="http://schemas.openxmlformats.org/officeDocument/2006/relationships/customXml" Target="../ink/ink560.xml"/><Relationship Id="rId372" Type="http://schemas.openxmlformats.org/officeDocument/2006/relationships/image" Target="../media/image557.png"/><Relationship Id="rId371" Type="http://schemas.openxmlformats.org/officeDocument/2006/relationships/customXml" Target="../ink/ink559.xml"/><Relationship Id="rId370" Type="http://schemas.openxmlformats.org/officeDocument/2006/relationships/image" Target="../media/image556.png"/><Relationship Id="rId37" Type="http://schemas.openxmlformats.org/officeDocument/2006/relationships/image" Target="../media/image393.png"/><Relationship Id="rId369" Type="http://schemas.openxmlformats.org/officeDocument/2006/relationships/customXml" Target="../ink/ink558.xml"/><Relationship Id="rId368" Type="http://schemas.openxmlformats.org/officeDocument/2006/relationships/image" Target="../media/image555.png"/><Relationship Id="rId367" Type="http://schemas.openxmlformats.org/officeDocument/2006/relationships/customXml" Target="../ink/ink557.xml"/><Relationship Id="rId366" Type="http://schemas.openxmlformats.org/officeDocument/2006/relationships/image" Target="../media/image554.png"/><Relationship Id="rId365" Type="http://schemas.openxmlformats.org/officeDocument/2006/relationships/customXml" Target="../ink/ink556.xml"/><Relationship Id="rId364" Type="http://schemas.openxmlformats.org/officeDocument/2006/relationships/image" Target="../media/image553.png"/><Relationship Id="rId363" Type="http://schemas.openxmlformats.org/officeDocument/2006/relationships/customXml" Target="../ink/ink555.xml"/><Relationship Id="rId362" Type="http://schemas.openxmlformats.org/officeDocument/2006/relationships/image" Target="../media/image552.png"/><Relationship Id="rId361" Type="http://schemas.openxmlformats.org/officeDocument/2006/relationships/customXml" Target="../ink/ink554.xml"/><Relationship Id="rId360" Type="http://schemas.openxmlformats.org/officeDocument/2006/relationships/image" Target="../media/image551.png"/><Relationship Id="rId36" Type="http://schemas.openxmlformats.org/officeDocument/2006/relationships/customXml" Target="../ink/ink389.xml"/><Relationship Id="rId359" Type="http://schemas.openxmlformats.org/officeDocument/2006/relationships/customXml" Target="../ink/ink553.xml"/><Relationship Id="rId358" Type="http://schemas.openxmlformats.org/officeDocument/2006/relationships/image" Target="../media/image550.png"/><Relationship Id="rId357" Type="http://schemas.openxmlformats.org/officeDocument/2006/relationships/customXml" Target="../ink/ink552.xml"/><Relationship Id="rId356" Type="http://schemas.openxmlformats.org/officeDocument/2006/relationships/image" Target="../media/image549.png"/><Relationship Id="rId355" Type="http://schemas.openxmlformats.org/officeDocument/2006/relationships/customXml" Target="../ink/ink551.xml"/><Relationship Id="rId354" Type="http://schemas.openxmlformats.org/officeDocument/2006/relationships/customXml" Target="../ink/ink550.xml"/><Relationship Id="rId353" Type="http://schemas.openxmlformats.org/officeDocument/2006/relationships/image" Target="../media/image548.png"/><Relationship Id="rId352" Type="http://schemas.openxmlformats.org/officeDocument/2006/relationships/customXml" Target="../ink/ink549.xml"/><Relationship Id="rId351" Type="http://schemas.openxmlformats.org/officeDocument/2006/relationships/image" Target="../media/image547.png"/><Relationship Id="rId350" Type="http://schemas.openxmlformats.org/officeDocument/2006/relationships/customXml" Target="../ink/ink548.xml"/><Relationship Id="rId35" Type="http://schemas.openxmlformats.org/officeDocument/2006/relationships/image" Target="../media/image392.png"/><Relationship Id="rId349" Type="http://schemas.openxmlformats.org/officeDocument/2006/relationships/image" Target="../media/image546.png"/><Relationship Id="rId348" Type="http://schemas.openxmlformats.org/officeDocument/2006/relationships/customXml" Target="../ink/ink547.xml"/><Relationship Id="rId347" Type="http://schemas.openxmlformats.org/officeDocument/2006/relationships/image" Target="../media/image545.png"/><Relationship Id="rId346" Type="http://schemas.openxmlformats.org/officeDocument/2006/relationships/customXml" Target="../ink/ink546.xml"/><Relationship Id="rId345" Type="http://schemas.openxmlformats.org/officeDocument/2006/relationships/image" Target="../media/image544.png"/><Relationship Id="rId344" Type="http://schemas.openxmlformats.org/officeDocument/2006/relationships/customXml" Target="../ink/ink545.xml"/><Relationship Id="rId343" Type="http://schemas.openxmlformats.org/officeDocument/2006/relationships/image" Target="../media/image543.png"/><Relationship Id="rId342" Type="http://schemas.openxmlformats.org/officeDocument/2006/relationships/customXml" Target="../ink/ink544.xml"/><Relationship Id="rId341" Type="http://schemas.openxmlformats.org/officeDocument/2006/relationships/image" Target="../media/image542.png"/><Relationship Id="rId340" Type="http://schemas.openxmlformats.org/officeDocument/2006/relationships/customXml" Target="../ink/ink543.xml"/><Relationship Id="rId34" Type="http://schemas.openxmlformats.org/officeDocument/2006/relationships/customXml" Target="../ink/ink388.xml"/><Relationship Id="rId339" Type="http://schemas.openxmlformats.org/officeDocument/2006/relationships/customXml" Target="../ink/ink542.xml"/><Relationship Id="rId338" Type="http://schemas.openxmlformats.org/officeDocument/2006/relationships/image" Target="../media/image541.png"/><Relationship Id="rId337" Type="http://schemas.openxmlformats.org/officeDocument/2006/relationships/customXml" Target="../ink/ink541.xml"/><Relationship Id="rId336" Type="http://schemas.openxmlformats.org/officeDocument/2006/relationships/image" Target="../media/image540.png"/><Relationship Id="rId335" Type="http://schemas.openxmlformats.org/officeDocument/2006/relationships/customXml" Target="../ink/ink540.xml"/><Relationship Id="rId334" Type="http://schemas.openxmlformats.org/officeDocument/2006/relationships/image" Target="../media/image539.png"/><Relationship Id="rId333" Type="http://schemas.openxmlformats.org/officeDocument/2006/relationships/customXml" Target="../ink/ink539.xml"/><Relationship Id="rId332" Type="http://schemas.openxmlformats.org/officeDocument/2006/relationships/image" Target="../media/image538.png"/><Relationship Id="rId331" Type="http://schemas.openxmlformats.org/officeDocument/2006/relationships/customXml" Target="../ink/ink538.xml"/><Relationship Id="rId330" Type="http://schemas.openxmlformats.org/officeDocument/2006/relationships/image" Target="../media/image537.png"/><Relationship Id="rId33" Type="http://schemas.openxmlformats.org/officeDocument/2006/relationships/image" Target="../media/image391.png"/><Relationship Id="rId329" Type="http://schemas.openxmlformats.org/officeDocument/2006/relationships/customXml" Target="../ink/ink537.xml"/><Relationship Id="rId328" Type="http://schemas.openxmlformats.org/officeDocument/2006/relationships/image" Target="../media/image536.png"/><Relationship Id="rId327" Type="http://schemas.openxmlformats.org/officeDocument/2006/relationships/customXml" Target="../ink/ink536.xml"/><Relationship Id="rId326" Type="http://schemas.openxmlformats.org/officeDocument/2006/relationships/image" Target="../media/image535.png"/><Relationship Id="rId325" Type="http://schemas.openxmlformats.org/officeDocument/2006/relationships/customXml" Target="../ink/ink535.xml"/><Relationship Id="rId324" Type="http://schemas.openxmlformats.org/officeDocument/2006/relationships/image" Target="../media/image534.png"/><Relationship Id="rId323" Type="http://schemas.openxmlformats.org/officeDocument/2006/relationships/customXml" Target="../ink/ink534.xml"/><Relationship Id="rId322" Type="http://schemas.openxmlformats.org/officeDocument/2006/relationships/image" Target="../media/image533.png"/><Relationship Id="rId321" Type="http://schemas.openxmlformats.org/officeDocument/2006/relationships/customXml" Target="../ink/ink533.xml"/><Relationship Id="rId320" Type="http://schemas.openxmlformats.org/officeDocument/2006/relationships/image" Target="../media/image532.png"/><Relationship Id="rId32" Type="http://schemas.openxmlformats.org/officeDocument/2006/relationships/customXml" Target="../ink/ink387.xml"/><Relationship Id="rId319" Type="http://schemas.openxmlformats.org/officeDocument/2006/relationships/customXml" Target="../ink/ink532.xml"/><Relationship Id="rId318" Type="http://schemas.openxmlformats.org/officeDocument/2006/relationships/image" Target="../media/image531.png"/><Relationship Id="rId317" Type="http://schemas.openxmlformats.org/officeDocument/2006/relationships/customXml" Target="../ink/ink531.xml"/><Relationship Id="rId316" Type="http://schemas.openxmlformats.org/officeDocument/2006/relationships/image" Target="../media/image530.png"/><Relationship Id="rId315" Type="http://schemas.openxmlformats.org/officeDocument/2006/relationships/customXml" Target="../ink/ink530.xml"/><Relationship Id="rId314" Type="http://schemas.openxmlformats.org/officeDocument/2006/relationships/image" Target="../media/image529.png"/><Relationship Id="rId313" Type="http://schemas.openxmlformats.org/officeDocument/2006/relationships/customXml" Target="../ink/ink529.xml"/><Relationship Id="rId312" Type="http://schemas.openxmlformats.org/officeDocument/2006/relationships/image" Target="../media/image528.png"/><Relationship Id="rId311" Type="http://schemas.openxmlformats.org/officeDocument/2006/relationships/customXml" Target="../ink/ink528.xml"/><Relationship Id="rId310" Type="http://schemas.openxmlformats.org/officeDocument/2006/relationships/image" Target="../media/image527.png"/><Relationship Id="rId31" Type="http://schemas.openxmlformats.org/officeDocument/2006/relationships/image" Target="../media/image390.png"/><Relationship Id="rId309" Type="http://schemas.openxmlformats.org/officeDocument/2006/relationships/customXml" Target="../ink/ink527.xml"/><Relationship Id="rId308" Type="http://schemas.openxmlformats.org/officeDocument/2006/relationships/image" Target="../media/image526.png"/><Relationship Id="rId307" Type="http://schemas.openxmlformats.org/officeDocument/2006/relationships/customXml" Target="../ink/ink526.xml"/><Relationship Id="rId306" Type="http://schemas.openxmlformats.org/officeDocument/2006/relationships/image" Target="../media/image525.png"/><Relationship Id="rId305" Type="http://schemas.openxmlformats.org/officeDocument/2006/relationships/customXml" Target="../ink/ink525.xml"/><Relationship Id="rId304" Type="http://schemas.openxmlformats.org/officeDocument/2006/relationships/image" Target="../media/image524.png"/><Relationship Id="rId303" Type="http://schemas.openxmlformats.org/officeDocument/2006/relationships/customXml" Target="../ink/ink524.xml"/><Relationship Id="rId302" Type="http://schemas.openxmlformats.org/officeDocument/2006/relationships/image" Target="../media/image523.png"/><Relationship Id="rId301" Type="http://schemas.openxmlformats.org/officeDocument/2006/relationships/customXml" Target="../ink/ink523.xml"/><Relationship Id="rId300" Type="http://schemas.openxmlformats.org/officeDocument/2006/relationships/image" Target="../media/image522.png"/><Relationship Id="rId30" Type="http://schemas.openxmlformats.org/officeDocument/2006/relationships/customXml" Target="../ink/ink386.xml"/><Relationship Id="rId3" Type="http://schemas.openxmlformats.org/officeDocument/2006/relationships/image" Target="../media/image376.png"/><Relationship Id="rId299" Type="http://schemas.openxmlformats.org/officeDocument/2006/relationships/customXml" Target="../ink/ink522.xml"/><Relationship Id="rId298" Type="http://schemas.openxmlformats.org/officeDocument/2006/relationships/image" Target="../media/image521.png"/><Relationship Id="rId297" Type="http://schemas.openxmlformats.org/officeDocument/2006/relationships/customXml" Target="../ink/ink521.xml"/><Relationship Id="rId296" Type="http://schemas.openxmlformats.org/officeDocument/2006/relationships/image" Target="../media/image520.png"/><Relationship Id="rId295" Type="http://schemas.openxmlformats.org/officeDocument/2006/relationships/customXml" Target="../ink/ink520.xml"/><Relationship Id="rId294" Type="http://schemas.openxmlformats.org/officeDocument/2006/relationships/image" Target="../media/image519.png"/><Relationship Id="rId293" Type="http://schemas.openxmlformats.org/officeDocument/2006/relationships/customXml" Target="../ink/ink519.xml"/><Relationship Id="rId292" Type="http://schemas.openxmlformats.org/officeDocument/2006/relationships/image" Target="../media/image518.png"/><Relationship Id="rId291" Type="http://schemas.openxmlformats.org/officeDocument/2006/relationships/customXml" Target="../ink/ink518.xml"/><Relationship Id="rId290" Type="http://schemas.openxmlformats.org/officeDocument/2006/relationships/image" Target="../media/image517.png"/><Relationship Id="rId29" Type="http://schemas.openxmlformats.org/officeDocument/2006/relationships/image" Target="../media/image389.png"/><Relationship Id="rId289" Type="http://schemas.openxmlformats.org/officeDocument/2006/relationships/customXml" Target="../ink/ink517.xml"/><Relationship Id="rId288" Type="http://schemas.openxmlformats.org/officeDocument/2006/relationships/image" Target="../media/image516.png"/><Relationship Id="rId287" Type="http://schemas.openxmlformats.org/officeDocument/2006/relationships/customXml" Target="../ink/ink516.xml"/><Relationship Id="rId286" Type="http://schemas.openxmlformats.org/officeDocument/2006/relationships/image" Target="../media/image515.png"/><Relationship Id="rId285" Type="http://schemas.openxmlformats.org/officeDocument/2006/relationships/customXml" Target="../ink/ink515.xml"/><Relationship Id="rId284" Type="http://schemas.openxmlformats.org/officeDocument/2006/relationships/image" Target="../media/image514.png"/><Relationship Id="rId283" Type="http://schemas.openxmlformats.org/officeDocument/2006/relationships/customXml" Target="../ink/ink514.xml"/><Relationship Id="rId282" Type="http://schemas.openxmlformats.org/officeDocument/2006/relationships/image" Target="../media/image513.png"/><Relationship Id="rId281" Type="http://schemas.openxmlformats.org/officeDocument/2006/relationships/customXml" Target="../ink/ink513.xml"/><Relationship Id="rId280" Type="http://schemas.openxmlformats.org/officeDocument/2006/relationships/image" Target="../media/image512.png"/><Relationship Id="rId28" Type="http://schemas.openxmlformats.org/officeDocument/2006/relationships/customXml" Target="../ink/ink385.xml"/><Relationship Id="rId279" Type="http://schemas.openxmlformats.org/officeDocument/2006/relationships/customXml" Target="../ink/ink512.xml"/><Relationship Id="rId278" Type="http://schemas.openxmlformats.org/officeDocument/2006/relationships/image" Target="../media/image511.png"/><Relationship Id="rId277" Type="http://schemas.openxmlformats.org/officeDocument/2006/relationships/customXml" Target="../ink/ink511.xml"/><Relationship Id="rId276" Type="http://schemas.openxmlformats.org/officeDocument/2006/relationships/image" Target="../media/image510.png"/><Relationship Id="rId275" Type="http://schemas.openxmlformats.org/officeDocument/2006/relationships/customXml" Target="../ink/ink510.xml"/><Relationship Id="rId274" Type="http://schemas.openxmlformats.org/officeDocument/2006/relationships/image" Target="../media/image509.png"/><Relationship Id="rId273" Type="http://schemas.openxmlformats.org/officeDocument/2006/relationships/customXml" Target="../ink/ink509.xml"/><Relationship Id="rId272" Type="http://schemas.openxmlformats.org/officeDocument/2006/relationships/image" Target="../media/image508.png"/><Relationship Id="rId271" Type="http://schemas.openxmlformats.org/officeDocument/2006/relationships/customXml" Target="../ink/ink508.xml"/><Relationship Id="rId270" Type="http://schemas.openxmlformats.org/officeDocument/2006/relationships/image" Target="../media/image507.png"/><Relationship Id="rId27" Type="http://schemas.openxmlformats.org/officeDocument/2006/relationships/image" Target="../media/image388.png"/><Relationship Id="rId269" Type="http://schemas.openxmlformats.org/officeDocument/2006/relationships/customXml" Target="../ink/ink507.xml"/><Relationship Id="rId268" Type="http://schemas.openxmlformats.org/officeDocument/2006/relationships/image" Target="../media/image506.png"/><Relationship Id="rId267" Type="http://schemas.openxmlformats.org/officeDocument/2006/relationships/customXml" Target="../ink/ink506.xml"/><Relationship Id="rId266" Type="http://schemas.openxmlformats.org/officeDocument/2006/relationships/image" Target="../media/image505.png"/><Relationship Id="rId265" Type="http://schemas.openxmlformats.org/officeDocument/2006/relationships/customXml" Target="../ink/ink505.xml"/><Relationship Id="rId264" Type="http://schemas.openxmlformats.org/officeDocument/2006/relationships/image" Target="../media/image504.png"/><Relationship Id="rId263" Type="http://schemas.openxmlformats.org/officeDocument/2006/relationships/customXml" Target="../ink/ink504.xml"/><Relationship Id="rId262" Type="http://schemas.openxmlformats.org/officeDocument/2006/relationships/customXml" Target="../ink/ink503.xml"/><Relationship Id="rId261" Type="http://schemas.openxmlformats.org/officeDocument/2006/relationships/customXml" Target="../ink/ink502.xml"/><Relationship Id="rId260" Type="http://schemas.openxmlformats.org/officeDocument/2006/relationships/image" Target="../media/image503.png"/><Relationship Id="rId26" Type="http://schemas.openxmlformats.org/officeDocument/2006/relationships/customXml" Target="../ink/ink384.xml"/><Relationship Id="rId259" Type="http://schemas.openxmlformats.org/officeDocument/2006/relationships/customXml" Target="../ink/ink501.xml"/><Relationship Id="rId258" Type="http://schemas.openxmlformats.org/officeDocument/2006/relationships/image" Target="../media/image502.png"/><Relationship Id="rId257" Type="http://schemas.openxmlformats.org/officeDocument/2006/relationships/customXml" Target="../ink/ink500.xml"/><Relationship Id="rId256" Type="http://schemas.openxmlformats.org/officeDocument/2006/relationships/image" Target="../media/image501.png"/><Relationship Id="rId255" Type="http://schemas.openxmlformats.org/officeDocument/2006/relationships/customXml" Target="../ink/ink499.xml"/><Relationship Id="rId254" Type="http://schemas.openxmlformats.org/officeDocument/2006/relationships/image" Target="../media/image500.png"/><Relationship Id="rId253" Type="http://schemas.openxmlformats.org/officeDocument/2006/relationships/customXml" Target="../ink/ink498.xml"/><Relationship Id="rId252" Type="http://schemas.openxmlformats.org/officeDocument/2006/relationships/image" Target="../media/image499.png"/><Relationship Id="rId251" Type="http://schemas.openxmlformats.org/officeDocument/2006/relationships/customXml" Target="../ink/ink497.xml"/><Relationship Id="rId250" Type="http://schemas.openxmlformats.org/officeDocument/2006/relationships/image" Target="../media/image498.png"/><Relationship Id="rId25" Type="http://schemas.openxmlformats.org/officeDocument/2006/relationships/image" Target="../media/image387.png"/><Relationship Id="rId249" Type="http://schemas.openxmlformats.org/officeDocument/2006/relationships/customXml" Target="../ink/ink496.xml"/><Relationship Id="rId248" Type="http://schemas.openxmlformats.org/officeDocument/2006/relationships/image" Target="../media/image497.png"/><Relationship Id="rId247" Type="http://schemas.openxmlformats.org/officeDocument/2006/relationships/customXml" Target="../ink/ink495.xml"/><Relationship Id="rId246" Type="http://schemas.openxmlformats.org/officeDocument/2006/relationships/image" Target="../media/image496.png"/><Relationship Id="rId245" Type="http://schemas.openxmlformats.org/officeDocument/2006/relationships/customXml" Target="../ink/ink494.xml"/><Relationship Id="rId244" Type="http://schemas.openxmlformats.org/officeDocument/2006/relationships/image" Target="../media/image495.png"/><Relationship Id="rId243" Type="http://schemas.openxmlformats.org/officeDocument/2006/relationships/customXml" Target="../ink/ink493.xml"/><Relationship Id="rId242" Type="http://schemas.openxmlformats.org/officeDocument/2006/relationships/image" Target="../media/image494.png"/><Relationship Id="rId241" Type="http://schemas.openxmlformats.org/officeDocument/2006/relationships/customXml" Target="../ink/ink492.xml"/><Relationship Id="rId240" Type="http://schemas.openxmlformats.org/officeDocument/2006/relationships/image" Target="../media/image493.png"/><Relationship Id="rId24" Type="http://schemas.openxmlformats.org/officeDocument/2006/relationships/customXml" Target="../ink/ink383.xml"/><Relationship Id="rId239" Type="http://schemas.openxmlformats.org/officeDocument/2006/relationships/customXml" Target="../ink/ink491.xml"/><Relationship Id="rId238" Type="http://schemas.openxmlformats.org/officeDocument/2006/relationships/image" Target="../media/image492.png"/><Relationship Id="rId237" Type="http://schemas.openxmlformats.org/officeDocument/2006/relationships/customXml" Target="../ink/ink490.xml"/><Relationship Id="rId236" Type="http://schemas.openxmlformats.org/officeDocument/2006/relationships/image" Target="../media/image491.png"/><Relationship Id="rId235" Type="http://schemas.openxmlformats.org/officeDocument/2006/relationships/customXml" Target="../ink/ink489.xml"/><Relationship Id="rId234" Type="http://schemas.openxmlformats.org/officeDocument/2006/relationships/image" Target="../media/image490.png"/><Relationship Id="rId233" Type="http://schemas.openxmlformats.org/officeDocument/2006/relationships/customXml" Target="../ink/ink488.xml"/><Relationship Id="rId232" Type="http://schemas.openxmlformats.org/officeDocument/2006/relationships/image" Target="../media/image489.png"/><Relationship Id="rId231" Type="http://schemas.openxmlformats.org/officeDocument/2006/relationships/customXml" Target="../ink/ink487.xml"/><Relationship Id="rId230" Type="http://schemas.openxmlformats.org/officeDocument/2006/relationships/image" Target="../media/image488.png"/><Relationship Id="rId23" Type="http://schemas.openxmlformats.org/officeDocument/2006/relationships/image" Target="../media/image386.png"/><Relationship Id="rId229" Type="http://schemas.openxmlformats.org/officeDocument/2006/relationships/customXml" Target="../ink/ink486.xml"/><Relationship Id="rId228" Type="http://schemas.openxmlformats.org/officeDocument/2006/relationships/image" Target="../media/image487.png"/><Relationship Id="rId227" Type="http://schemas.openxmlformats.org/officeDocument/2006/relationships/customXml" Target="../ink/ink485.xml"/><Relationship Id="rId226" Type="http://schemas.openxmlformats.org/officeDocument/2006/relationships/image" Target="../media/image486.png"/><Relationship Id="rId225" Type="http://schemas.openxmlformats.org/officeDocument/2006/relationships/customXml" Target="../ink/ink484.xml"/><Relationship Id="rId224" Type="http://schemas.openxmlformats.org/officeDocument/2006/relationships/image" Target="../media/image485.png"/><Relationship Id="rId223" Type="http://schemas.openxmlformats.org/officeDocument/2006/relationships/customXml" Target="../ink/ink483.xml"/><Relationship Id="rId222" Type="http://schemas.openxmlformats.org/officeDocument/2006/relationships/image" Target="../media/image484.png"/><Relationship Id="rId221" Type="http://schemas.openxmlformats.org/officeDocument/2006/relationships/customXml" Target="../ink/ink482.xml"/><Relationship Id="rId220" Type="http://schemas.openxmlformats.org/officeDocument/2006/relationships/image" Target="../media/image483.png"/><Relationship Id="rId22" Type="http://schemas.openxmlformats.org/officeDocument/2006/relationships/customXml" Target="../ink/ink382.xml"/><Relationship Id="rId219" Type="http://schemas.openxmlformats.org/officeDocument/2006/relationships/customXml" Target="../ink/ink481.xml"/><Relationship Id="rId218" Type="http://schemas.openxmlformats.org/officeDocument/2006/relationships/image" Target="../media/image482.png"/><Relationship Id="rId217" Type="http://schemas.openxmlformats.org/officeDocument/2006/relationships/customXml" Target="../ink/ink480.xml"/><Relationship Id="rId216" Type="http://schemas.openxmlformats.org/officeDocument/2006/relationships/image" Target="../media/image481.png"/><Relationship Id="rId215" Type="http://schemas.openxmlformats.org/officeDocument/2006/relationships/customXml" Target="../ink/ink479.xml"/><Relationship Id="rId214" Type="http://schemas.openxmlformats.org/officeDocument/2006/relationships/customXml" Target="../ink/ink478.xml"/><Relationship Id="rId213" Type="http://schemas.openxmlformats.org/officeDocument/2006/relationships/image" Target="../media/image480.png"/><Relationship Id="rId212" Type="http://schemas.openxmlformats.org/officeDocument/2006/relationships/customXml" Target="../ink/ink477.xml"/><Relationship Id="rId211" Type="http://schemas.openxmlformats.org/officeDocument/2006/relationships/image" Target="../media/image479.png"/><Relationship Id="rId210" Type="http://schemas.openxmlformats.org/officeDocument/2006/relationships/customXml" Target="../ink/ink476.xml"/><Relationship Id="rId21" Type="http://schemas.openxmlformats.org/officeDocument/2006/relationships/image" Target="../media/image385.png"/><Relationship Id="rId209" Type="http://schemas.openxmlformats.org/officeDocument/2006/relationships/image" Target="../media/image478.png"/><Relationship Id="rId208" Type="http://schemas.openxmlformats.org/officeDocument/2006/relationships/customXml" Target="../ink/ink475.xml"/><Relationship Id="rId207" Type="http://schemas.openxmlformats.org/officeDocument/2006/relationships/image" Target="../media/image477.png"/><Relationship Id="rId206" Type="http://schemas.openxmlformats.org/officeDocument/2006/relationships/customXml" Target="../ink/ink474.xml"/><Relationship Id="rId205" Type="http://schemas.openxmlformats.org/officeDocument/2006/relationships/image" Target="../media/image476.png"/><Relationship Id="rId204" Type="http://schemas.openxmlformats.org/officeDocument/2006/relationships/customXml" Target="../ink/ink473.xml"/><Relationship Id="rId203" Type="http://schemas.openxmlformats.org/officeDocument/2006/relationships/image" Target="../media/image475.png"/><Relationship Id="rId202" Type="http://schemas.openxmlformats.org/officeDocument/2006/relationships/customXml" Target="../ink/ink472.xml"/><Relationship Id="rId201" Type="http://schemas.openxmlformats.org/officeDocument/2006/relationships/image" Target="../media/image474.png"/><Relationship Id="rId200" Type="http://schemas.openxmlformats.org/officeDocument/2006/relationships/customXml" Target="../ink/ink471.xml"/><Relationship Id="rId20" Type="http://schemas.openxmlformats.org/officeDocument/2006/relationships/customXml" Target="../ink/ink381.xml"/><Relationship Id="rId2" Type="http://schemas.openxmlformats.org/officeDocument/2006/relationships/customXml" Target="../ink/ink372.xml"/><Relationship Id="rId199" Type="http://schemas.openxmlformats.org/officeDocument/2006/relationships/image" Target="../media/image473.png"/><Relationship Id="rId198" Type="http://schemas.openxmlformats.org/officeDocument/2006/relationships/customXml" Target="../ink/ink470.xml"/><Relationship Id="rId197" Type="http://schemas.openxmlformats.org/officeDocument/2006/relationships/image" Target="../media/image472.png"/><Relationship Id="rId196" Type="http://schemas.openxmlformats.org/officeDocument/2006/relationships/customXml" Target="../ink/ink469.xml"/><Relationship Id="rId195" Type="http://schemas.openxmlformats.org/officeDocument/2006/relationships/image" Target="../media/image471.png"/><Relationship Id="rId194" Type="http://schemas.openxmlformats.org/officeDocument/2006/relationships/customXml" Target="../ink/ink468.xml"/><Relationship Id="rId193" Type="http://schemas.openxmlformats.org/officeDocument/2006/relationships/image" Target="../media/image470.png"/><Relationship Id="rId192" Type="http://schemas.openxmlformats.org/officeDocument/2006/relationships/customXml" Target="../ink/ink467.xml"/><Relationship Id="rId191" Type="http://schemas.openxmlformats.org/officeDocument/2006/relationships/image" Target="../media/image216.png"/><Relationship Id="rId190" Type="http://schemas.openxmlformats.org/officeDocument/2006/relationships/customXml" Target="../ink/ink466.xml"/><Relationship Id="rId19" Type="http://schemas.openxmlformats.org/officeDocument/2006/relationships/image" Target="../media/image384.png"/><Relationship Id="rId189" Type="http://schemas.openxmlformats.org/officeDocument/2006/relationships/image" Target="../media/image469.png"/><Relationship Id="rId188" Type="http://schemas.openxmlformats.org/officeDocument/2006/relationships/customXml" Target="../ink/ink465.xml"/><Relationship Id="rId187" Type="http://schemas.openxmlformats.org/officeDocument/2006/relationships/image" Target="../media/image468.png"/><Relationship Id="rId186" Type="http://schemas.openxmlformats.org/officeDocument/2006/relationships/customXml" Target="../ink/ink464.xml"/><Relationship Id="rId185" Type="http://schemas.openxmlformats.org/officeDocument/2006/relationships/image" Target="../media/image467.png"/><Relationship Id="rId184" Type="http://schemas.openxmlformats.org/officeDocument/2006/relationships/customXml" Target="../ink/ink463.xml"/><Relationship Id="rId183" Type="http://schemas.openxmlformats.org/officeDocument/2006/relationships/image" Target="../media/image466.png"/><Relationship Id="rId182" Type="http://schemas.openxmlformats.org/officeDocument/2006/relationships/customXml" Target="../ink/ink462.xml"/><Relationship Id="rId181" Type="http://schemas.openxmlformats.org/officeDocument/2006/relationships/image" Target="../media/image465.png"/><Relationship Id="rId180" Type="http://schemas.openxmlformats.org/officeDocument/2006/relationships/customXml" Target="../ink/ink461.xml"/><Relationship Id="rId18" Type="http://schemas.openxmlformats.org/officeDocument/2006/relationships/customXml" Target="../ink/ink380.xml"/><Relationship Id="rId179" Type="http://schemas.openxmlformats.org/officeDocument/2006/relationships/image" Target="../media/image464.png"/><Relationship Id="rId178" Type="http://schemas.openxmlformats.org/officeDocument/2006/relationships/customXml" Target="../ink/ink460.xml"/><Relationship Id="rId177" Type="http://schemas.openxmlformats.org/officeDocument/2006/relationships/image" Target="../media/image463.png"/><Relationship Id="rId176" Type="http://schemas.openxmlformats.org/officeDocument/2006/relationships/customXml" Target="../ink/ink459.xml"/><Relationship Id="rId175" Type="http://schemas.openxmlformats.org/officeDocument/2006/relationships/image" Target="../media/image462.png"/><Relationship Id="rId174" Type="http://schemas.openxmlformats.org/officeDocument/2006/relationships/customXml" Target="../ink/ink458.xml"/><Relationship Id="rId173" Type="http://schemas.openxmlformats.org/officeDocument/2006/relationships/image" Target="../media/image461.png"/><Relationship Id="rId172" Type="http://schemas.openxmlformats.org/officeDocument/2006/relationships/customXml" Target="../ink/ink457.xml"/><Relationship Id="rId171" Type="http://schemas.openxmlformats.org/officeDocument/2006/relationships/image" Target="../media/image460.png"/><Relationship Id="rId170" Type="http://schemas.openxmlformats.org/officeDocument/2006/relationships/customXml" Target="../ink/ink456.xml"/><Relationship Id="rId17" Type="http://schemas.openxmlformats.org/officeDocument/2006/relationships/image" Target="../media/image383.png"/><Relationship Id="rId169" Type="http://schemas.openxmlformats.org/officeDocument/2006/relationships/image" Target="../media/image459.png"/><Relationship Id="rId168" Type="http://schemas.openxmlformats.org/officeDocument/2006/relationships/customXml" Target="../ink/ink455.xml"/><Relationship Id="rId167" Type="http://schemas.openxmlformats.org/officeDocument/2006/relationships/image" Target="../media/image458.png"/><Relationship Id="rId166" Type="http://schemas.openxmlformats.org/officeDocument/2006/relationships/customXml" Target="../ink/ink454.xml"/><Relationship Id="rId165" Type="http://schemas.openxmlformats.org/officeDocument/2006/relationships/image" Target="../media/image457.png"/><Relationship Id="rId164" Type="http://schemas.openxmlformats.org/officeDocument/2006/relationships/customXml" Target="../ink/ink453.xml"/><Relationship Id="rId163" Type="http://schemas.openxmlformats.org/officeDocument/2006/relationships/image" Target="../media/image456.png"/><Relationship Id="rId162" Type="http://schemas.openxmlformats.org/officeDocument/2006/relationships/customXml" Target="../ink/ink452.xml"/><Relationship Id="rId161" Type="http://schemas.openxmlformats.org/officeDocument/2006/relationships/image" Target="../media/image455.png"/><Relationship Id="rId160" Type="http://schemas.openxmlformats.org/officeDocument/2006/relationships/customXml" Target="../ink/ink451.xml"/><Relationship Id="rId16" Type="http://schemas.openxmlformats.org/officeDocument/2006/relationships/customXml" Target="../ink/ink379.xml"/><Relationship Id="rId159" Type="http://schemas.openxmlformats.org/officeDocument/2006/relationships/image" Target="../media/image454.png"/><Relationship Id="rId158" Type="http://schemas.openxmlformats.org/officeDocument/2006/relationships/customXml" Target="../ink/ink450.xml"/><Relationship Id="rId157" Type="http://schemas.openxmlformats.org/officeDocument/2006/relationships/image" Target="../media/image453.png"/><Relationship Id="rId156" Type="http://schemas.openxmlformats.org/officeDocument/2006/relationships/customXml" Target="../ink/ink449.xml"/><Relationship Id="rId155" Type="http://schemas.openxmlformats.org/officeDocument/2006/relationships/image" Target="../media/image452.png"/><Relationship Id="rId154" Type="http://schemas.openxmlformats.org/officeDocument/2006/relationships/customXml" Target="../ink/ink448.xml"/><Relationship Id="rId153" Type="http://schemas.openxmlformats.org/officeDocument/2006/relationships/image" Target="../media/image451.png"/><Relationship Id="rId152" Type="http://schemas.openxmlformats.org/officeDocument/2006/relationships/customXml" Target="../ink/ink447.xml"/><Relationship Id="rId151" Type="http://schemas.openxmlformats.org/officeDocument/2006/relationships/image" Target="../media/image450.png"/><Relationship Id="rId150" Type="http://schemas.openxmlformats.org/officeDocument/2006/relationships/customXml" Target="../ink/ink446.xml"/><Relationship Id="rId15" Type="http://schemas.openxmlformats.org/officeDocument/2006/relationships/image" Target="../media/image382.png"/><Relationship Id="rId149" Type="http://schemas.openxmlformats.org/officeDocument/2006/relationships/image" Target="../media/image449.png"/><Relationship Id="rId148" Type="http://schemas.openxmlformats.org/officeDocument/2006/relationships/customXml" Target="../ink/ink445.xml"/><Relationship Id="rId147" Type="http://schemas.openxmlformats.org/officeDocument/2006/relationships/image" Target="../media/image448.png"/><Relationship Id="rId146" Type="http://schemas.openxmlformats.org/officeDocument/2006/relationships/customXml" Target="../ink/ink444.xml"/><Relationship Id="rId145" Type="http://schemas.openxmlformats.org/officeDocument/2006/relationships/image" Target="../media/image447.png"/><Relationship Id="rId144" Type="http://schemas.openxmlformats.org/officeDocument/2006/relationships/customXml" Target="../ink/ink443.xml"/><Relationship Id="rId143" Type="http://schemas.openxmlformats.org/officeDocument/2006/relationships/image" Target="../media/image446.png"/><Relationship Id="rId142" Type="http://schemas.openxmlformats.org/officeDocument/2006/relationships/customXml" Target="../ink/ink442.xml"/><Relationship Id="rId141" Type="http://schemas.openxmlformats.org/officeDocument/2006/relationships/image" Target="../media/image445.png"/><Relationship Id="rId140" Type="http://schemas.openxmlformats.org/officeDocument/2006/relationships/customXml" Target="../ink/ink441.xml"/><Relationship Id="rId14" Type="http://schemas.openxmlformats.org/officeDocument/2006/relationships/customXml" Target="../ink/ink378.xml"/><Relationship Id="rId139" Type="http://schemas.openxmlformats.org/officeDocument/2006/relationships/image" Target="../media/image444.png"/><Relationship Id="rId138" Type="http://schemas.openxmlformats.org/officeDocument/2006/relationships/customXml" Target="../ink/ink440.xml"/><Relationship Id="rId137" Type="http://schemas.openxmlformats.org/officeDocument/2006/relationships/image" Target="../media/image443.png"/><Relationship Id="rId136" Type="http://schemas.openxmlformats.org/officeDocument/2006/relationships/customXml" Target="../ink/ink439.xml"/><Relationship Id="rId135" Type="http://schemas.openxmlformats.org/officeDocument/2006/relationships/image" Target="../media/image442.png"/><Relationship Id="rId134" Type="http://schemas.openxmlformats.org/officeDocument/2006/relationships/customXml" Target="../ink/ink438.xml"/><Relationship Id="rId133" Type="http://schemas.openxmlformats.org/officeDocument/2006/relationships/image" Target="../media/image441.png"/><Relationship Id="rId132" Type="http://schemas.openxmlformats.org/officeDocument/2006/relationships/customXml" Target="../ink/ink437.xml"/><Relationship Id="rId131" Type="http://schemas.openxmlformats.org/officeDocument/2006/relationships/image" Target="../media/image440.png"/><Relationship Id="rId130" Type="http://schemas.openxmlformats.org/officeDocument/2006/relationships/customXml" Target="../ink/ink436.xml"/><Relationship Id="rId13" Type="http://schemas.openxmlformats.org/officeDocument/2006/relationships/image" Target="../media/image381.png"/><Relationship Id="rId129" Type="http://schemas.openxmlformats.org/officeDocument/2006/relationships/image" Target="../media/image439.png"/><Relationship Id="rId128" Type="http://schemas.openxmlformats.org/officeDocument/2006/relationships/customXml" Target="../ink/ink435.xml"/><Relationship Id="rId127" Type="http://schemas.openxmlformats.org/officeDocument/2006/relationships/image" Target="../media/image438.png"/><Relationship Id="rId126" Type="http://schemas.openxmlformats.org/officeDocument/2006/relationships/customXml" Target="../ink/ink434.xml"/><Relationship Id="rId125" Type="http://schemas.openxmlformats.org/officeDocument/2006/relationships/image" Target="../media/image437.png"/><Relationship Id="rId124" Type="http://schemas.openxmlformats.org/officeDocument/2006/relationships/customXml" Target="../ink/ink433.xml"/><Relationship Id="rId123" Type="http://schemas.openxmlformats.org/officeDocument/2006/relationships/image" Target="../media/image436.png"/><Relationship Id="rId122" Type="http://schemas.openxmlformats.org/officeDocument/2006/relationships/customXml" Target="../ink/ink432.xml"/><Relationship Id="rId121" Type="http://schemas.openxmlformats.org/officeDocument/2006/relationships/image" Target="../media/image435.png"/><Relationship Id="rId120" Type="http://schemas.openxmlformats.org/officeDocument/2006/relationships/customXml" Target="../ink/ink431.xml"/><Relationship Id="rId12" Type="http://schemas.openxmlformats.org/officeDocument/2006/relationships/customXml" Target="../ink/ink377.xml"/><Relationship Id="rId119" Type="http://schemas.openxmlformats.org/officeDocument/2006/relationships/image" Target="../media/image434.png"/><Relationship Id="rId118" Type="http://schemas.openxmlformats.org/officeDocument/2006/relationships/customXml" Target="../ink/ink430.xml"/><Relationship Id="rId117" Type="http://schemas.openxmlformats.org/officeDocument/2006/relationships/image" Target="../media/image433.png"/><Relationship Id="rId116" Type="http://schemas.openxmlformats.org/officeDocument/2006/relationships/customXml" Target="../ink/ink429.xml"/><Relationship Id="rId115" Type="http://schemas.openxmlformats.org/officeDocument/2006/relationships/image" Target="../media/image432.png"/><Relationship Id="rId114" Type="http://schemas.openxmlformats.org/officeDocument/2006/relationships/customXml" Target="../ink/ink428.xml"/><Relationship Id="rId113" Type="http://schemas.openxmlformats.org/officeDocument/2006/relationships/image" Target="../media/image431.png"/><Relationship Id="rId112" Type="http://schemas.openxmlformats.org/officeDocument/2006/relationships/customXml" Target="../ink/ink427.xml"/><Relationship Id="rId111" Type="http://schemas.openxmlformats.org/officeDocument/2006/relationships/image" Target="../media/image430.png"/><Relationship Id="rId110" Type="http://schemas.openxmlformats.org/officeDocument/2006/relationships/customXml" Target="../ink/ink426.xml"/><Relationship Id="rId11" Type="http://schemas.openxmlformats.org/officeDocument/2006/relationships/image" Target="../media/image380.png"/><Relationship Id="rId109" Type="http://schemas.openxmlformats.org/officeDocument/2006/relationships/image" Target="../media/image429.png"/><Relationship Id="rId108" Type="http://schemas.openxmlformats.org/officeDocument/2006/relationships/customXml" Target="../ink/ink425.xml"/><Relationship Id="rId107" Type="http://schemas.openxmlformats.org/officeDocument/2006/relationships/image" Target="../media/image428.png"/><Relationship Id="rId106" Type="http://schemas.openxmlformats.org/officeDocument/2006/relationships/customXml" Target="../ink/ink424.xml"/><Relationship Id="rId105" Type="http://schemas.openxmlformats.org/officeDocument/2006/relationships/image" Target="../media/image427.png"/><Relationship Id="rId104" Type="http://schemas.openxmlformats.org/officeDocument/2006/relationships/customXml" Target="../ink/ink423.xml"/><Relationship Id="rId103" Type="http://schemas.openxmlformats.org/officeDocument/2006/relationships/image" Target="../media/image426.png"/><Relationship Id="rId102" Type="http://schemas.openxmlformats.org/officeDocument/2006/relationships/customXml" Target="../ink/ink422.xml"/><Relationship Id="rId101" Type="http://schemas.openxmlformats.org/officeDocument/2006/relationships/image" Target="../media/image425.png"/><Relationship Id="rId100" Type="http://schemas.openxmlformats.org/officeDocument/2006/relationships/customXml" Target="../ink/ink421.xml"/><Relationship Id="rId10" Type="http://schemas.openxmlformats.org/officeDocument/2006/relationships/customXml" Target="../ink/ink376.xml"/><Relationship Id="rId1" Type="http://schemas.openxmlformats.org/officeDocument/2006/relationships/image" Target="../media/image37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73.png"/><Relationship Id="rId7" Type="http://schemas.openxmlformats.org/officeDocument/2006/relationships/customXml" Target="../ink/ink676.xml"/><Relationship Id="rId6" Type="http://schemas.openxmlformats.org/officeDocument/2006/relationships/image" Target="../media/image672.png"/><Relationship Id="rId5" Type="http://schemas.openxmlformats.org/officeDocument/2006/relationships/customXml" Target="../ink/ink675.xml"/><Relationship Id="rId4" Type="http://schemas.openxmlformats.org/officeDocument/2006/relationships/image" Target="../media/image671.png"/><Relationship Id="rId3" Type="http://schemas.openxmlformats.org/officeDocument/2006/relationships/customXml" Target="../ink/ink674.xml"/><Relationship Id="rId2" Type="http://schemas.openxmlformats.org/officeDocument/2006/relationships/image" Target="../media/image670.png"/><Relationship Id="rId1" Type="http://schemas.openxmlformats.org/officeDocument/2006/relationships/customXml" Target="../ink/ink6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25.xml"/><Relationship Id="rId98" Type="http://schemas.openxmlformats.org/officeDocument/2006/relationships/image" Target="../media/image721.png"/><Relationship Id="rId97" Type="http://schemas.openxmlformats.org/officeDocument/2006/relationships/customXml" Target="../ink/ink724.xml"/><Relationship Id="rId96" Type="http://schemas.openxmlformats.org/officeDocument/2006/relationships/image" Target="../media/image720.png"/><Relationship Id="rId95" Type="http://schemas.openxmlformats.org/officeDocument/2006/relationships/customXml" Target="../ink/ink723.xml"/><Relationship Id="rId94" Type="http://schemas.openxmlformats.org/officeDocument/2006/relationships/image" Target="../media/image719.png"/><Relationship Id="rId93" Type="http://schemas.openxmlformats.org/officeDocument/2006/relationships/customXml" Target="../ink/ink722.xml"/><Relationship Id="rId92" Type="http://schemas.openxmlformats.org/officeDocument/2006/relationships/image" Target="../media/image718.png"/><Relationship Id="rId91" Type="http://schemas.openxmlformats.org/officeDocument/2006/relationships/customXml" Target="../ink/ink721.xml"/><Relationship Id="rId90" Type="http://schemas.openxmlformats.org/officeDocument/2006/relationships/image" Target="../media/image717.png"/><Relationship Id="rId9" Type="http://schemas.openxmlformats.org/officeDocument/2006/relationships/customXml" Target="../ink/ink680.xml"/><Relationship Id="rId89" Type="http://schemas.openxmlformats.org/officeDocument/2006/relationships/customXml" Target="../ink/ink720.xml"/><Relationship Id="rId88" Type="http://schemas.openxmlformats.org/officeDocument/2006/relationships/image" Target="../media/image716.png"/><Relationship Id="rId87" Type="http://schemas.openxmlformats.org/officeDocument/2006/relationships/customXml" Target="../ink/ink719.xml"/><Relationship Id="rId86" Type="http://schemas.openxmlformats.org/officeDocument/2006/relationships/image" Target="../media/image715.png"/><Relationship Id="rId85" Type="http://schemas.openxmlformats.org/officeDocument/2006/relationships/customXml" Target="../ink/ink718.xml"/><Relationship Id="rId84" Type="http://schemas.openxmlformats.org/officeDocument/2006/relationships/image" Target="../media/image714.png"/><Relationship Id="rId83" Type="http://schemas.openxmlformats.org/officeDocument/2006/relationships/customXml" Target="../ink/ink717.xml"/><Relationship Id="rId82" Type="http://schemas.openxmlformats.org/officeDocument/2006/relationships/image" Target="../media/image713.png"/><Relationship Id="rId81" Type="http://schemas.openxmlformats.org/officeDocument/2006/relationships/customXml" Target="../ink/ink716.xml"/><Relationship Id="rId80" Type="http://schemas.openxmlformats.org/officeDocument/2006/relationships/image" Target="../media/image712.png"/><Relationship Id="rId8" Type="http://schemas.openxmlformats.org/officeDocument/2006/relationships/image" Target="../media/image677.png"/><Relationship Id="rId79" Type="http://schemas.openxmlformats.org/officeDocument/2006/relationships/customXml" Target="../ink/ink715.xml"/><Relationship Id="rId78" Type="http://schemas.openxmlformats.org/officeDocument/2006/relationships/image" Target="../media/image711.png"/><Relationship Id="rId77" Type="http://schemas.openxmlformats.org/officeDocument/2006/relationships/customXml" Target="../ink/ink714.xml"/><Relationship Id="rId76" Type="http://schemas.openxmlformats.org/officeDocument/2006/relationships/image" Target="../media/image710.png"/><Relationship Id="rId75" Type="http://schemas.openxmlformats.org/officeDocument/2006/relationships/customXml" Target="../ink/ink713.xml"/><Relationship Id="rId74" Type="http://schemas.openxmlformats.org/officeDocument/2006/relationships/image" Target="../media/image709.png"/><Relationship Id="rId73" Type="http://schemas.openxmlformats.org/officeDocument/2006/relationships/customXml" Target="../ink/ink712.xml"/><Relationship Id="rId72" Type="http://schemas.openxmlformats.org/officeDocument/2006/relationships/image" Target="../media/image708.png"/><Relationship Id="rId71" Type="http://schemas.openxmlformats.org/officeDocument/2006/relationships/customXml" Target="../ink/ink711.xml"/><Relationship Id="rId70" Type="http://schemas.openxmlformats.org/officeDocument/2006/relationships/image" Target="../media/image707.png"/><Relationship Id="rId7" Type="http://schemas.openxmlformats.org/officeDocument/2006/relationships/customXml" Target="../ink/ink679.xml"/><Relationship Id="rId69" Type="http://schemas.openxmlformats.org/officeDocument/2006/relationships/customXml" Target="../ink/ink710.xml"/><Relationship Id="rId68" Type="http://schemas.openxmlformats.org/officeDocument/2006/relationships/image" Target="../media/image706.png"/><Relationship Id="rId67" Type="http://schemas.openxmlformats.org/officeDocument/2006/relationships/customXml" Target="../ink/ink709.xml"/><Relationship Id="rId66" Type="http://schemas.openxmlformats.org/officeDocument/2006/relationships/image" Target="../media/image705.png"/><Relationship Id="rId65" Type="http://schemas.openxmlformats.org/officeDocument/2006/relationships/customXml" Target="../ink/ink708.xml"/><Relationship Id="rId64" Type="http://schemas.openxmlformats.org/officeDocument/2006/relationships/image" Target="../media/image704.png"/><Relationship Id="rId63" Type="http://schemas.openxmlformats.org/officeDocument/2006/relationships/customXml" Target="../ink/ink707.xml"/><Relationship Id="rId62" Type="http://schemas.openxmlformats.org/officeDocument/2006/relationships/image" Target="../media/image703.png"/><Relationship Id="rId61" Type="http://schemas.openxmlformats.org/officeDocument/2006/relationships/customXml" Target="../ink/ink706.xml"/><Relationship Id="rId60" Type="http://schemas.openxmlformats.org/officeDocument/2006/relationships/image" Target="../media/image702.png"/><Relationship Id="rId6" Type="http://schemas.openxmlformats.org/officeDocument/2006/relationships/image" Target="../media/image676.png"/><Relationship Id="rId59" Type="http://schemas.openxmlformats.org/officeDocument/2006/relationships/customXml" Target="../ink/ink705.xml"/><Relationship Id="rId58" Type="http://schemas.openxmlformats.org/officeDocument/2006/relationships/image" Target="../media/image701.png"/><Relationship Id="rId57" Type="http://schemas.openxmlformats.org/officeDocument/2006/relationships/customXml" Target="../ink/ink704.xml"/><Relationship Id="rId56" Type="http://schemas.openxmlformats.org/officeDocument/2006/relationships/image" Target="../media/image700.png"/><Relationship Id="rId55" Type="http://schemas.openxmlformats.org/officeDocument/2006/relationships/customXml" Target="../ink/ink703.xml"/><Relationship Id="rId54" Type="http://schemas.openxmlformats.org/officeDocument/2006/relationships/image" Target="../media/image699.png"/><Relationship Id="rId53" Type="http://schemas.openxmlformats.org/officeDocument/2006/relationships/customXml" Target="../ink/ink702.xml"/><Relationship Id="rId52" Type="http://schemas.openxmlformats.org/officeDocument/2006/relationships/image" Target="../media/image698.png"/><Relationship Id="rId51" Type="http://schemas.openxmlformats.org/officeDocument/2006/relationships/customXml" Target="../ink/ink701.xml"/><Relationship Id="rId50" Type="http://schemas.openxmlformats.org/officeDocument/2006/relationships/image" Target="../media/image697.png"/><Relationship Id="rId5" Type="http://schemas.openxmlformats.org/officeDocument/2006/relationships/customXml" Target="../ink/ink678.xml"/><Relationship Id="rId49" Type="http://schemas.openxmlformats.org/officeDocument/2006/relationships/customXml" Target="../ink/ink700.xml"/><Relationship Id="rId48" Type="http://schemas.openxmlformats.org/officeDocument/2006/relationships/image" Target="../media/image696.png"/><Relationship Id="rId47" Type="http://schemas.openxmlformats.org/officeDocument/2006/relationships/customXml" Target="../ink/ink699.xml"/><Relationship Id="rId46" Type="http://schemas.openxmlformats.org/officeDocument/2006/relationships/image" Target="../media/image695.png"/><Relationship Id="rId45" Type="http://schemas.openxmlformats.org/officeDocument/2006/relationships/customXml" Target="../ink/ink698.xml"/><Relationship Id="rId44" Type="http://schemas.openxmlformats.org/officeDocument/2006/relationships/image" Target="../media/image694.png"/><Relationship Id="rId43" Type="http://schemas.openxmlformats.org/officeDocument/2006/relationships/customXml" Target="../ink/ink697.xml"/><Relationship Id="rId42" Type="http://schemas.openxmlformats.org/officeDocument/2006/relationships/image" Target="../media/image693.png"/><Relationship Id="rId41" Type="http://schemas.openxmlformats.org/officeDocument/2006/relationships/customXml" Target="../ink/ink696.xml"/><Relationship Id="rId40" Type="http://schemas.openxmlformats.org/officeDocument/2006/relationships/image" Target="../media/image692.png"/><Relationship Id="rId4" Type="http://schemas.openxmlformats.org/officeDocument/2006/relationships/image" Target="../media/image675.png"/><Relationship Id="rId39" Type="http://schemas.openxmlformats.org/officeDocument/2006/relationships/customXml" Target="../ink/ink695.xml"/><Relationship Id="rId38" Type="http://schemas.openxmlformats.org/officeDocument/2006/relationships/image" Target="../media/image691.png"/><Relationship Id="rId37" Type="http://schemas.openxmlformats.org/officeDocument/2006/relationships/customXml" Target="../ink/ink694.xml"/><Relationship Id="rId36" Type="http://schemas.openxmlformats.org/officeDocument/2006/relationships/image" Target="../media/image690.png"/><Relationship Id="rId35" Type="http://schemas.openxmlformats.org/officeDocument/2006/relationships/customXml" Target="../ink/ink693.xml"/><Relationship Id="rId34" Type="http://schemas.openxmlformats.org/officeDocument/2006/relationships/image" Target="../media/image689.png"/><Relationship Id="rId33" Type="http://schemas.openxmlformats.org/officeDocument/2006/relationships/customXml" Target="../ink/ink692.xml"/><Relationship Id="rId32" Type="http://schemas.openxmlformats.org/officeDocument/2006/relationships/image" Target="../media/image688.png"/><Relationship Id="rId31" Type="http://schemas.openxmlformats.org/officeDocument/2006/relationships/customXml" Target="../ink/ink691.xml"/><Relationship Id="rId30" Type="http://schemas.openxmlformats.org/officeDocument/2006/relationships/image" Target="../media/image687.png"/><Relationship Id="rId3" Type="http://schemas.openxmlformats.org/officeDocument/2006/relationships/customXml" Target="../ink/ink677.xml"/><Relationship Id="rId29" Type="http://schemas.openxmlformats.org/officeDocument/2006/relationships/customXml" Target="../ink/ink690.xml"/><Relationship Id="rId28" Type="http://schemas.openxmlformats.org/officeDocument/2006/relationships/image" Target="../media/image686.png"/><Relationship Id="rId27" Type="http://schemas.openxmlformats.org/officeDocument/2006/relationships/customXml" Target="../ink/ink689.xml"/><Relationship Id="rId26" Type="http://schemas.openxmlformats.org/officeDocument/2006/relationships/image" Target="../media/image685.png"/><Relationship Id="rId25" Type="http://schemas.openxmlformats.org/officeDocument/2006/relationships/customXml" Target="../ink/ink688.xml"/><Relationship Id="rId24" Type="http://schemas.openxmlformats.org/officeDocument/2006/relationships/image" Target="../media/image684.png"/><Relationship Id="rId23" Type="http://schemas.openxmlformats.org/officeDocument/2006/relationships/customXml" Target="../ink/ink687.xml"/><Relationship Id="rId22" Type="http://schemas.openxmlformats.org/officeDocument/2006/relationships/image" Target="../media/image683.png"/><Relationship Id="rId21" Type="http://schemas.openxmlformats.org/officeDocument/2006/relationships/customXml" Target="../ink/ink686.xml"/><Relationship Id="rId20" Type="http://schemas.openxmlformats.org/officeDocument/2006/relationships/image" Target="../media/image682.png"/><Relationship Id="rId2" Type="http://schemas.openxmlformats.org/officeDocument/2006/relationships/image" Target="../media/image674.emf"/><Relationship Id="rId19" Type="http://schemas.openxmlformats.org/officeDocument/2006/relationships/customXml" Target="../ink/ink685.xml"/><Relationship Id="rId18" Type="http://schemas.openxmlformats.org/officeDocument/2006/relationships/image" Target="../media/image681.png"/><Relationship Id="rId17" Type="http://schemas.openxmlformats.org/officeDocument/2006/relationships/customXml" Target="../ink/ink684.xml"/><Relationship Id="rId16" Type="http://schemas.openxmlformats.org/officeDocument/2006/relationships/image" Target="../media/image680.png"/><Relationship Id="rId15" Type="http://schemas.openxmlformats.org/officeDocument/2006/relationships/customXml" Target="../ink/ink683.xml"/><Relationship Id="rId14" Type="http://schemas.openxmlformats.org/officeDocument/2006/relationships/image" Target="../media/image679.png"/><Relationship Id="rId132" Type="http://schemas.openxmlformats.org/officeDocument/2006/relationships/vmlDrawing" Target="../drawings/vmlDrawing1.vml"/><Relationship Id="rId131" Type="http://schemas.openxmlformats.org/officeDocument/2006/relationships/slideLayout" Target="../slideLayouts/slideLayout2.xml"/><Relationship Id="rId130" Type="http://schemas.openxmlformats.org/officeDocument/2006/relationships/image" Target="../media/image737.png"/><Relationship Id="rId13" Type="http://schemas.openxmlformats.org/officeDocument/2006/relationships/customXml" Target="../ink/ink682.xml"/><Relationship Id="rId129" Type="http://schemas.openxmlformats.org/officeDocument/2006/relationships/customXml" Target="../ink/ink740.xml"/><Relationship Id="rId128" Type="http://schemas.openxmlformats.org/officeDocument/2006/relationships/image" Target="../media/image736.png"/><Relationship Id="rId127" Type="http://schemas.openxmlformats.org/officeDocument/2006/relationships/customXml" Target="../ink/ink739.xml"/><Relationship Id="rId126" Type="http://schemas.openxmlformats.org/officeDocument/2006/relationships/image" Target="../media/image735.png"/><Relationship Id="rId125" Type="http://schemas.openxmlformats.org/officeDocument/2006/relationships/customXml" Target="../ink/ink738.xml"/><Relationship Id="rId124" Type="http://schemas.openxmlformats.org/officeDocument/2006/relationships/image" Target="../media/image734.png"/><Relationship Id="rId123" Type="http://schemas.openxmlformats.org/officeDocument/2006/relationships/customXml" Target="../ink/ink737.xml"/><Relationship Id="rId122" Type="http://schemas.openxmlformats.org/officeDocument/2006/relationships/image" Target="../media/image733.png"/><Relationship Id="rId121" Type="http://schemas.openxmlformats.org/officeDocument/2006/relationships/customXml" Target="../ink/ink736.xml"/><Relationship Id="rId120" Type="http://schemas.openxmlformats.org/officeDocument/2006/relationships/image" Target="../media/image732.png"/><Relationship Id="rId12" Type="http://schemas.openxmlformats.org/officeDocument/2006/relationships/image" Target="../media/image678.png"/><Relationship Id="rId119" Type="http://schemas.openxmlformats.org/officeDocument/2006/relationships/customXml" Target="../ink/ink735.xml"/><Relationship Id="rId118" Type="http://schemas.openxmlformats.org/officeDocument/2006/relationships/image" Target="../media/image731.png"/><Relationship Id="rId117" Type="http://schemas.openxmlformats.org/officeDocument/2006/relationships/customXml" Target="../ink/ink734.xml"/><Relationship Id="rId116" Type="http://schemas.openxmlformats.org/officeDocument/2006/relationships/image" Target="../media/image730.png"/><Relationship Id="rId115" Type="http://schemas.openxmlformats.org/officeDocument/2006/relationships/customXml" Target="../ink/ink733.xml"/><Relationship Id="rId114" Type="http://schemas.openxmlformats.org/officeDocument/2006/relationships/image" Target="../media/image729.png"/><Relationship Id="rId113" Type="http://schemas.openxmlformats.org/officeDocument/2006/relationships/customXml" Target="../ink/ink732.xml"/><Relationship Id="rId112" Type="http://schemas.openxmlformats.org/officeDocument/2006/relationships/image" Target="../media/image728.png"/><Relationship Id="rId111" Type="http://schemas.openxmlformats.org/officeDocument/2006/relationships/customXml" Target="../ink/ink731.xml"/><Relationship Id="rId110" Type="http://schemas.openxmlformats.org/officeDocument/2006/relationships/image" Target="../media/image727.png"/><Relationship Id="rId11" Type="http://schemas.openxmlformats.org/officeDocument/2006/relationships/customXml" Target="../ink/ink681.xml"/><Relationship Id="rId109" Type="http://schemas.openxmlformats.org/officeDocument/2006/relationships/customXml" Target="../ink/ink730.xml"/><Relationship Id="rId108" Type="http://schemas.openxmlformats.org/officeDocument/2006/relationships/image" Target="../media/image726.png"/><Relationship Id="rId107" Type="http://schemas.openxmlformats.org/officeDocument/2006/relationships/customXml" Target="../ink/ink729.xml"/><Relationship Id="rId106" Type="http://schemas.openxmlformats.org/officeDocument/2006/relationships/image" Target="../media/image725.png"/><Relationship Id="rId105" Type="http://schemas.openxmlformats.org/officeDocument/2006/relationships/customXml" Target="../ink/ink728.xml"/><Relationship Id="rId104" Type="http://schemas.openxmlformats.org/officeDocument/2006/relationships/image" Target="../media/image724.png"/><Relationship Id="rId103" Type="http://schemas.openxmlformats.org/officeDocument/2006/relationships/customXml" Target="../ink/ink727.xml"/><Relationship Id="rId102" Type="http://schemas.openxmlformats.org/officeDocument/2006/relationships/image" Target="../media/image723.png"/><Relationship Id="rId101" Type="http://schemas.openxmlformats.org/officeDocument/2006/relationships/customXml" Target="../ink/ink726.xml"/><Relationship Id="rId100" Type="http://schemas.openxmlformats.org/officeDocument/2006/relationships/image" Target="../media/image722.png"/><Relationship Id="rId10" Type="http://schemas.openxmlformats.org/officeDocument/2006/relationships/image" Target="../media/image216.png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8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节点电压法和戴维南定理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1735" y="3681413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(3)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画出等效电路求电流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</a:t>
            </a:r>
            <a:endParaRPr kumimoji="0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607660" y="1371600"/>
            <a:ext cx="3851275" cy="1830388"/>
            <a:chOff x="310" y="1127"/>
            <a:chExt cx="2426" cy="115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Group 30"/>
          <p:cNvGrpSpPr/>
          <p:nvPr/>
        </p:nvGrpSpPr>
        <p:grpSpPr bwMode="auto">
          <a:xfrm>
            <a:off x="648935" y="1030288"/>
            <a:ext cx="2971800" cy="2652712"/>
            <a:chOff x="336" y="912"/>
            <a:chExt cx="1872" cy="1671"/>
          </a:xfrm>
        </p:grpSpPr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36" y="1104"/>
              <a:ext cx="1536" cy="12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980" y="9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967" y="225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b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920" y="116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920" y="2246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4535135" y="2173288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39" name="Group 37"/>
          <p:cNvGrpSpPr/>
          <p:nvPr/>
        </p:nvGrpSpPr>
        <p:grpSpPr bwMode="auto">
          <a:xfrm>
            <a:off x="5144735" y="954088"/>
            <a:ext cx="3124200" cy="2728912"/>
            <a:chOff x="3312" y="912"/>
            <a:chExt cx="1968" cy="1719"/>
          </a:xfrm>
        </p:grpSpPr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570" y="1881"/>
              <a:ext cx="269" cy="2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3696" y="124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716" y="2304"/>
              <a:ext cx="11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696" y="172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631" y="1449"/>
              <a:ext cx="125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3329" y="1833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3312" y="1387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3696" y="164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3696" y="192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_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4848" y="18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799" y="1584"/>
              <a:ext cx="110" cy="2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4464" y="153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>
              <a:off x="4848" y="124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176" y="9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4272" y="1223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4293" y="2277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4224" y="230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b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rot="5400000">
              <a:off x="4848" y="1776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5001" y="1593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696" y="12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0" name="Object 58"/>
          <p:cNvGraphicFramePr>
            <a:graphicFrameLocks noChangeAspect="1"/>
          </p:cNvGraphicFramePr>
          <p:nvPr/>
        </p:nvGraphicFramePr>
        <p:xfrm>
          <a:off x="1355373" y="4200525"/>
          <a:ext cx="46275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162175" imgH="473075" progId="Equation.3">
                  <p:embed/>
                </p:oleObj>
              </mc:Choice>
              <mc:Fallback>
                <p:oleObj name="Equation" r:id="rId1" imgW="2162175" imgH="473075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373" y="4200525"/>
                        <a:ext cx="46275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 autoUpdateAnimBg="0" build="p"/>
      <p:bldP spid="3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87623" y="359078"/>
            <a:ext cx="7776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求当电阻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分别为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 Ω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 Ω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 Ω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时的电流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0" name="Group 11"/>
          <p:cNvGrpSpPr/>
          <p:nvPr/>
        </p:nvGrpSpPr>
        <p:grpSpPr bwMode="auto">
          <a:xfrm>
            <a:off x="1465439" y="1863726"/>
            <a:ext cx="5472113" cy="3113087"/>
            <a:chOff x="0" y="1054"/>
            <a:chExt cx="3447" cy="1961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7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27" y="1371"/>
              <a:ext cx="2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27" y="3015"/>
              <a:ext cx="2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65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29" y="2108"/>
              <a:ext cx="340" cy="2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9" y="2249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094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066" y="2108"/>
              <a:ext cx="85" cy="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293" y="1342"/>
              <a:ext cx="255" cy="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59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803" y="1711"/>
              <a:ext cx="85" cy="25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718" y="2277"/>
              <a:ext cx="283" cy="3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859" y="2108"/>
              <a:ext cx="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370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2200" y="1995"/>
              <a:ext cx="340" cy="31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200" y="2164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908" y="2108"/>
              <a:ext cx="113" cy="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2851" y="2164"/>
              <a:ext cx="28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527" y="1711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0" y="2103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640" y="2103"/>
              <a:ext cx="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1292" y="1735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207" y="1054"/>
              <a:ext cx="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889" y="1995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135" y="2103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965" y="1711"/>
              <a:ext cx="0" cy="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021" y="1711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V="1">
              <a:off x="2370" y="1711"/>
              <a:ext cx="0" cy="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463" y="2037"/>
              <a:ext cx="5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5V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" name="Group 43"/>
          <p:cNvGrpSpPr/>
          <p:nvPr/>
        </p:nvGrpSpPr>
        <p:grpSpPr bwMode="auto">
          <a:xfrm>
            <a:off x="5785027" y="1824038"/>
            <a:ext cx="704850" cy="666750"/>
            <a:chOff x="2578" y="540"/>
            <a:chExt cx="410" cy="344"/>
          </a:xfrm>
        </p:grpSpPr>
        <p:grpSp>
          <p:nvGrpSpPr>
            <p:cNvPr id="42" name="Group 44"/>
            <p:cNvGrpSpPr/>
            <p:nvPr/>
          </p:nvGrpSpPr>
          <p:grpSpPr bwMode="auto">
            <a:xfrm>
              <a:off x="2578" y="787"/>
              <a:ext cx="177" cy="97"/>
              <a:chOff x="3070" y="3343"/>
              <a:chExt cx="177" cy="97"/>
            </a:xfrm>
          </p:grpSpPr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H="1">
                <a:off x="3070" y="3343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3106" y="3355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2592" y="540"/>
              <a:ext cx="39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Group 49"/>
          <p:cNvGrpSpPr/>
          <p:nvPr/>
        </p:nvGrpSpPr>
        <p:grpSpPr bwMode="auto">
          <a:xfrm>
            <a:off x="5792964" y="4937126"/>
            <a:ext cx="704850" cy="666750"/>
            <a:chOff x="2578" y="540"/>
            <a:chExt cx="410" cy="344"/>
          </a:xfrm>
        </p:grpSpPr>
        <p:grpSp>
          <p:nvGrpSpPr>
            <p:cNvPr id="47" name="Group 50"/>
            <p:cNvGrpSpPr/>
            <p:nvPr/>
          </p:nvGrpSpPr>
          <p:grpSpPr bwMode="auto">
            <a:xfrm>
              <a:off x="2578" y="787"/>
              <a:ext cx="177" cy="97"/>
              <a:chOff x="3070" y="3343"/>
              <a:chExt cx="177" cy="97"/>
            </a:xfrm>
          </p:grpSpPr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 flipH="1">
                <a:off x="3070" y="3343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3106" y="3355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Text Box 53"/>
            <p:cNvSpPr txBox="1">
              <a:spLocks noChangeArrowheads="1"/>
            </p:cNvSpPr>
            <p:nvPr/>
          </p:nvSpPr>
          <p:spPr bwMode="auto">
            <a:xfrm>
              <a:off x="2592" y="540"/>
              <a:ext cx="39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77" name="椭圆 76"/>
          <p:cNvSpPr/>
          <p:nvPr/>
        </p:nvSpPr>
        <p:spPr>
          <a:xfrm>
            <a:off x="0" y="260648"/>
            <a:ext cx="1259632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978775" y="809625"/>
              <a:ext cx="698500" cy="539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978775" y="809625"/>
                <a:ext cx="6985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937500" y="866775"/>
              <a:ext cx="749300" cy="25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937500" y="866775"/>
                <a:ext cx="749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057900" y="2333625"/>
              <a:ext cx="174625" cy="14287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057900" y="2333625"/>
                <a:ext cx="1746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988050" y="4826000"/>
              <a:ext cx="209550" cy="209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988050" y="4826000"/>
                <a:ext cx="2095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448425" y="3978275"/>
              <a:ext cx="349250" cy="57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448425" y="3978275"/>
                <a:ext cx="3492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473825" y="4092575"/>
              <a:ext cx="193675" cy="285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473825" y="4092575"/>
                <a:ext cx="1936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324350" y="1987550"/>
              <a:ext cx="238125" cy="298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324350" y="1987550"/>
                <a:ext cx="2381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0" name="墨迹 39"/>
              <p14:cNvContentPartPr/>
              <p14:nvPr/>
            </p14:nvContentPartPr>
            <p14:xfrm>
              <a:off x="4562475" y="2174875"/>
              <a:ext cx="98425" cy="1301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16"/>
            </p:blipFill>
            <p:spPr>
              <a:xfrm>
                <a:off x="4562475" y="2174875"/>
                <a:ext cx="984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51" name="墨迹 50"/>
              <p14:cNvContentPartPr/>
              <p14:nvPr/>
            </p14:nvContentPartPr>
            <p14:xfrm>
              <a:off x="6477000" y="3857625"/>
              <a:ext cx="6350" cy="36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8"/>
            </p:blipFill>
            <p:spPr>
              <a:xfrm>
                <a:off x="6477000" y="38576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52" name="墨迹 51"/>
              <p14:cNvContentPartPr/>
              <p14:nvPr/>
            </p14:nvContentPartPr>
            <p14:xfrm>
              <a:off x="6480175" y="3857625"/>
              <a:ext cx="19050" cy="158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0"/>
            </p:blipFill>
            <p:spPr>
              <a:xfrm>
                <a:off x="6480175" y="3857625"/>
                <a:ext cx="19050" cy="158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273050" y="2119313"/>
            <a:ext cx="4106863" cy="3621087"/>
            <a:chOff x="204" y="1369"/>
            <a:chExt cx="816" cy="176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04" y="1369"/>
              <a:ext cx="816" cy="176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49" y="1369"/>
              <a:ext cx="408" cy="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4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8"/>
          <p:cNvGrpSpPr/>
          <p:nvPr/>
        </p:nvGrpSpPr>
        <p:grpSpPr bwMode="auto">
          <a:xfrm>
            <a:off x="174114" y="569913"/>
            <a:ext cx="8915400" cy="457200"/>
            <a:chOff x="144" y="223"/>
            <a:chExt cx="5616" cy="288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44" y="223"/>
              <a:ext cx="7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: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27" y="223"/>
              <a:ext cx="5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求当电阻</a:t>
              </a:r>
              <a:r>
                <a:rPr kumimoji="1"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分别为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Ω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 Ω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100 Ω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时的电流</a:t>
              </a:r>
              <a:r>
                <a:rPr kumimoji="1"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。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11"/>
          <p:cNvGrpSpPr/>
          <p:nvPr/>
        </p:nvGrpSpPr>
        <p:grpSpPr bwMode="auto">
          <a:xfrm>
            <a:off x="0" y="2224088"/>
            <a:ext cx="5472113" cy="3113087"/>
            <a:chOff x="0" y="1054"/>
            <a:chExt cx="3447" cy="1961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7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27" y="1371"/>
              <a:ext cx="2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27" y="3015"/>
              <a:ext cx="24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65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329" y="2108"/>
              <a:ext cx="340" cy="2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9" y="2249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094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066" y="2108"/>
              <a:ext cx="85" cy="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293" y="1342"/>
              <a:ext cx="255" cy="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859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803" y="1711"/>
              <a:ext cx="85" cy="25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718" y="2277"/>
              <a:ext cx="283" cy="3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859" y="2108"/>
              <a:ext cx="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370" y="1371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2200" y="1995"/>
              <a:ext cx="340" cy="31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2200" y="2164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908" y="2108"/>
              <a:ext cx="113" cy="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2851" y="2164"/>
              <a:ext cx="28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527" y="1711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0" y="2103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640" y="2103"/>
              <a:ext cx="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1292" y="1735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1207" y="1054"/>
              <a:ext cx="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889" y="1995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135" y="2103"/>
              <a:ext cx="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965" y="1711"/>
              <a:ext cx="0" cy="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021" y="1711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V="1">
              <a:off x="2370" y="1711"/>
              <a:ext cx="0" cy="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463" y="2037"/>
              <a:ext cx="5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5V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5437188" y="3748088"/>
            <a:ext cx="430212" cy="233362"/>
          </a:xfrm>
          <a:prstGeom prst="rightArrow">
            <a:avLst>
              <a:gd name="adj1" fmla="val 50000"/>
              <a:gd name="adj2" fmla="val 46088"/>
            </a:avLst>
          </a:prstGeom>
          <a:solidFill>
            <a:srgbClr val="FFCC00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" name="Group 43"/>
          <p:cNvGrpSpPr/>
          <p:nvPr/>
        </p:nvGrpSpPr>
        <p:grpSpPr bwMode="auto">
          <a:xfrm>
            <a:off x="4319588" y="2184400"/>
            <a:ext cx="704850" cy="666750"/>
            <a:chOff x="2578" y="540"/>
            <a:chExt cx="410" cy="344"/>
          </a:xfrm>
        </p:grpSpPr>
        <p:grpSp>
          <p:nvGrpSpPr>
            <p:cNvPr id="42" name="Group 44"/>
            <p:cNvGrpSpPr/>
            <p:nvPr/>
          </p:nvGrpSpPr>
          <p:grpSpPr bwMode="auto">
            <a:xfrm>
              <a:off x="2578" y="787"/>
              <a:ext cx="177" cy="97"/>
              <a:chOff x="3070" y="3343"/>
              <a:chExt cx="177" cy="97"/>
            </a:xfrm>
          </p:grpSpPr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H="1">
                <a:off x="3070" y="3343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3106" y="3355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2592" y="540"/>
              <a:ext cx="39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Group 49"/>
          <p:cNvGrpSpPr/>
          <p:nvPr/>
        </p:nvGrpSpPr>
        <p:grpSpPr bwMode="auto">
          <a:xfrm>
            <a:off x="4327525" y="5297488"/>
            <a:ext cx="704850" cy="666750"/>
            <a:chOff x="2578" y="540"/>
            <a:chExt cx="410" cy="344"/>
          </a:xfrm>
        </p:grpSpPr>
        <p:grpSp>
          <p:nvGrpSpPr>
            <p:cNvPr id="47" name="Group 50"/>
            <p:cNvGrpSpPr/>
            <p:nvPr/>
          </p:nvGrpSpPr>
          <p:grpSpPr bwMode="auto">
            <a:xfrm>
              <a:off x="2578" y="787"/>
              <a:ext cx="177" cy="97"/>
              <a:chOff x="3070" y="3343"/>
              <a:chExt cx="177" cy="97"/>
            </a:xfrm>
          </p:grpSpPr>
          <p:sp>
            <p:nvSpPr>
              <p:cNvPr id="49" name="Line 51"/>
              <p:cNvSpPr>
                <a:spLocks noChangeShapeType="1"/>
              </p:cNvSpPr>
              <p:nvPr/>
            </p:nvSpPr>
            <p:spPr bwMode="auto">
              <a:xfrm flipH="1">
                <a:off x="3070" y="3343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52"/>
              <p:cNvSpPr>
                <a:spLocks noChangeShapeType="1"/>
              </p:cNvSpPr>
              <p:nvPr/>
            </p:nvSpPr>
            <p:spPr bwMode="auto">
              <a:xfrm>
                <a:off x="3106" y="3355"/>
                <a:ext cx="141" cy="85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Text Box 53"/>
            <p:cNvSpPr txBox="1">
              <a:spLocks noChangeArrowheads="1"/>
            </p:cNvSpPr>
            <p:nvPr/>
          </p:nvSpPr>
          <p:spPr bwMode="auto">
            <a:xfrm>
              <a:off x="2592" y="540"/>
              <a:ext cx="39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" name="Group 54"/>
          <p:cNvGrpSpPr/>
          <p:nvPr/>
        </p:nvGrpSpPr>
        <p:grpSpPr bwMode="auto">
          <a:xfrm>
            <a:off x="5976938" y="2241550"/>
            <a:ext cx="2668587" cy="3487738"/>
            <a:chOff x="3804" y="1065"/>
            <a:chExt cx="1681" cy="2197"/>
          </a:xfrm>
        </p:grpSpPr>
        <p:grpSp>
          <p:nvGrpSpPr>
            <p:cNvPr id="52" name="Group 55"/>
            <p:cNvGrpSpPr/>
            <p:nvPr/>
          </p:nvGrpSpPr>
          <p:grpSpPr bwMode="auto">
            <a:xfrm>
              <a:off x="3804" y="1065"/>
              <a:ext cx="1681" cy="2119"/>
              <a:chOff x="3804" y="1065"/>
              <a:chExt cx="1681" cy="2119"/>
            </a:xfrm>
          </p:grpSpPr>
          <p:sp>
            <p:nvSpPr>
              <p:cNvPr id="63" name="Line 56"/>
              <p:cNvSpPr>
                <a:spLocks noChangeShapeType="1"/>
              </p:cNvSpPr>
              <p:nvPr/>
            </p:nvSpPr>
            <p:spPr bwMode="auto">
              <a:xfrm>
                <a:off x="4038" y="1404"/>
                <a:ext cx="0" cy="14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57"/>
              <p:cNvSpPr>
                <a:spLocks noChangeShapeType="1"/>
              </p:cNvSpPr>
              <p:nvPr/>
            </p:nvSpPr>
            <p:spPr bwMode="auto">
              <a:xfrm>
                <a:off x="4038" y="1404"/>
                <a:ext cx="12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58"/>
              <p:cNvSpPr>
                <a:spLocks noChangeShapeType="1"/>
              </p:cNvSpPr>
              <p:nvPr/>
            </p:nvSpPr>
            <p:spPr bwMode="auto">
              <a:xfrm>
                <a:off x="4038" y="2878"/>
                <a:ext cx="12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59"/>
              <p:cNvSpPr>
                <a:spLocks noChangeShapeType="1"/>
              </p:cNvSpPr>
              <p:nvPr/>
            </p:nvSpPr>
            <p:spPr bwMode="auto">
              <a:xfrm>
                <a:off x="5313" y="1404"/>
                <a:ext cx="0" cy="14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60"/>
              <p:cNvSpPr>
                <a:spLocks noChangeArrowheads="1"/>
              </p:cNvSpPr>
              <p:nvPr/>
            </p:nvSpPr>
            <p:spPr bwMode="auto">
              <a:xfrm>
                <a:off x="3882" y="1632"/>
                <a:ext cx="312" cy="34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3953" y="2283"/>
                <a:ext cx="156" cy="31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5257" y="1943"/>
                <a:ext cx="114" cy="28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63"/>
              <p:cNvSpPr>
                <a:spLocks noChangeShapeType="1"/>
              </p:cNvSpPr>
              <p:nvPr/>
            </p:nvSpPr>
            <p:spPr bwMode="auto">
              <a:xfrm flipV="1">
                <a:off x="5172" y="2000"/>
                <a:ext cx="313" cy="1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64"/>
              <p:cNvSpPr txBox="1">
                <a:spLocks noChangeArrowheads="1"/>
              </p:cNvSpPr>
              <p:nvPr/>
            </p:nvSpPr>
            <p:spPr bwMode="auto">
              <a:xfrm>
                <a:off x="4945" y="1943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Text Box 65"/>
              <p:cNvSpPr txBox="1">
                <a:spLocks noChangeArrowheads="1"/>
              </p:cNvSpPr>
              <p:nvPr/>
            </p:nvSpPr>
            <p:spPr bwMode="auto">
              <a:xfrm>
                <a:off x="4109" y="2254"/>
                <a:ext cx="5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  <a:endParaRPr kumimoji="1" lang="en-US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Text Box 66"/>
              <p:cNvSpPr txBox="1">
                <a:spLocks noChangeArrowheads="1"/>
              </p:cNvSpPr>
              <p:nvPr/>
            </p:nvSpPr>
            <p:spPr bwMode="auto">
              <a:xfrm>
                <a:off x="4194" y="1390"/>
                <a:ext cx="439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+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U</a:t>
                </a:r>
                <a:r>
                  <a:rPr kumimoji="1" lang="en-US" altLang="zh-CN" sz="20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oc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Line 67"/>
              <p:cNvSpPr>
                <a:spLocks noChangeShapeType="1"/>
              </p:cNvSpPr>
              <p:nvPr/>
            </p:nvSpPr>
            <p:spPr bwMode="auto">
              <a:xfrm>
                <a:off x="4038" y="1404"/>
                <a:ext cx="0" cy="6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Rectangle 68"/>
              <p:cNvSpPr>
                <a:spLocks noChangeArrowheads="1"/>
              </p:cNvSpPr>
              <p:nvPr/>
            </p:nvSpPr>
            <p:spPr bwMode="auto">
              <a:xfrm>
                <a:off x="3804" y="1065"/>
                <a:ext cx="1054" cy="211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69"/>
              <p:cNvSpPr>
                <a:spLocks noChangeShapeType="1"/>
              </p:cNvSpPr>
              <p:nvPr/>
            </p:nvSpPr>
            <p:spPr bwMode="auto">
              <a:xfrm>
                <a:off x="4260" y="1978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70"/>
            <p:cNvGrpSpPr/>
            <p:nvPr/>
          </p:nvGrpSpPr>
          <p:grpSpPr bwMode="auto">
            <a:xfrm>
              <a:off x="4855" y="1131"/>
              <a:ext cx="444" cy="420"/>
              <a:chOff x="2578" y="540"/>
              <a:chExt cx="410" cy="344"/>
            </a:xfrm>
          </p:grpSpPr>
          <p:grpSp>
            <p:nvGrpSpPr>
              <p:cNvPr id="59" name="Group 71"/>
              <p:cNvGrpSpPr/>
              <p:nvPr/>
            </p:nvGrpSpPr>
            <p:grpSpPr bwMode="auto">
              <a:xfrm>
                <a:off x="2578" y="787"/>
                <a:ext cx="177" cy="97"/>
                <a:chOff x="3070" y="3343"/>
                <a:chExt cx="177" cy="97"/>
              </a:xfrm>
            </p:grpSpPr>
            <p:sp>
              <p:nvSpPr>
                <p:cNvPr id="61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070" y="3343"/>
                  <a:ext cx="141" cy="85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73"/>
                <p:cNvSpPr>
                  <a:spLocks noChangeShapeType="1"/>
                </p:cNvSpPr>
                <p:nvPr/>
              </p:nvSpPr>
              <p:spPr bwMode="auto">
                <a:xfrm>
                  <a:off x="3106" y="3355"/>
                  <a:ext cx="141" cy="85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74"/>
              <p:cNvSpPr txBox="1">
                <a:spLocks noChangeArrowheads="1"/>
              </p:cNvSpPr>
              <p:nvPr/>
            </p:nvSpPr>
            <p:spPr bwMode="auto">
              <a:xfrm>
                <a:off x="2592" y="540"/>
                <a:ext cx="396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Group 75"/>
            <p:cNvGrpSpPr/>
            <p:nvPr/>
          </p:nvGrpSpPr>
          <p:grpSpPr bwMode="auto">
            <a:xfrm>
              <a:off x="4839" y="2842"/>
              <a:ext cx="444" cy="420"/>
              <a:chOff x="2578" y="540"/>
              <a:chExt cx="410" cy="344"/>
            </a:xfrm>
          </p:grpSpPr>
          <p:grpSp>
            <p:nvGrpSpPr>
              <p:cNvPr id="55" name="Group 76"/>
              <p:cNvGrpSpPr/>
              <p:nvPr/>
            </p:nvGrpSpPr>
            <p:grpSpPr bwMode="auto">
              <a:xfrm>
                <a:off x="2578" y="787"/>
                <a:ext cx="177" cy="97"/>
                <a:chOff x="3070" y="3343"/>
                <a:chExt cx="177" cy="97"/>
              </a:xfrm>
            </p:grpSpPr>
            <p:sp>
              <p:nvSpPr>
                <p:cNvPr id="5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3070" y="3343"/>
                  <a:ext cx="141" cy="85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78"/>
                <p:cNvSpPr>
                  <a:spLocks noChangeShapeType="1"/>
                </p:cNvSpPr>
                <p:nvPr/>
              </p:nvSpPr>
              <p:spPr bwMode="auto">
                <a:xfrm>
                  <a:off x="3106" y="3355"/>
                  <a:ext cx="141" cy="85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Text Box 79"/>
              <p:cNvSpPr txBox="1">
                <a:spLocks noChangeArrowheads="1"/>
              </p:cNvSpPr>
              <p:nvPr/>
            </p:nvSpPr>
            <p:spPr bwMode="auto">
              <a:xfrm>
                <a:off x="2592" y="540"/>
                <a:ext cx="396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5241" y="615156"/>
            <a:ext cx="363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(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1)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求开路电压</a:t>
            </a:r>
            <a:r>
              <a:rPr kumimoji="1"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oc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85091" y="1261268"/>
            <a:ext cx="346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由节点电压法得：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997803" y="1908968"/>
          <a:ext cx="399256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1917065" imgH="812165" progId="Equation.3">
                  <p:embed/>
                </p:oleObj>
              </mc:Choice>
              <mc:Fallback>
                <p:oleObj name="公式" r:id="rId1" imgW="1917065" imgH="8121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803" y="1908968"/>
                        <a:ext cx="399256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32691" y="3763168"/>
            <a:ext cx="148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解得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12191" y="3807618"/>
            <a:ext cx="243046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=21.25V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=22.5V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69203" y="5107781"/>
            <a:ext cx="416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所以  </a:t>
            </a:r>
            <a:r>
              <a:rPr kumimoji="1"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OC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=22.5V</a:t>
            </a:r>
            <a:endParaRPr kumimoji="1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192941" y="3312318"/>
            <a:ext cx="63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1" name="Group 9"/>
          <p:cNvGrpSpPr/>
          <p:nvPr/>
        </p:nvGrpSpPr>
        <p:grpSpPr bwMode="auto">
          <a:xfrm>
            <a:off x="25753" y="611981"/>
            <a:ext cx="4932363" cy="3151187"/>
            <a:chOff x="0" y="572"/>
            <a:chExt cx="3107" cy="1985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27" y="889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27" y="889"/>
              <a:ext cx="2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27" y="2533"/>
              <a:ext cx="2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29" y="1626"/>
              <a:ext cx="340" cy="2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29" y="1767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094" y="889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66" y="1626"/>
              <a:ext cx="85" cy="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93" y="860"/>
              <a:ext cx="255" cy="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859" y="889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03" y="1229"/>
              <a:ext cx="85" cy="25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718" y="1795"/>
              <a:ext cx="283" cy="34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859" y="1626"/>
              <a:ext cx="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370" y="889"/>
              <a:ext cx="0" cy="16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2200" y="1513"/>
              <a:ext cx="340" cy="31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200" y="1682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527" y="1229"/>
              <a:ext cx="0" cy="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0" y="1621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40" y="1621"/>
              <a:ext cx="5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</a:rPr>
                <a:t>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292" y="1253"/>
              <a:ext cx="5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 Ω</a:t>
              </a:r>
              <a:endPara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207" y="572"/>
              <a:ext cx="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889" y="1513"/>
              <a:ext cx="4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1A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2370" y="1229"/>
              <a:ext cx="0" cy="2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463" y="1555"/>
              <a:ext cx="5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5V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2738" y="856"/>
              <a:ext cx="57" cy="5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2682" y="2500"/>
              <a:ext cx="57" cy="5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597" y="884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2483" y="1565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OC</a:t>
              </a:r>
              <a:endPara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39" name="Group 37"/>
          <p:cNvGrpSpPr/>
          <p:nvPr/>
        </p:nvGrpSpPr>
        <p:grpSpPr bwMode="auto">
          <a:xfrm>
            <a:off x="2841978" y="3718718"/>
            <a:ext cx="269875" cy="179388"/>
            <a:chOff x="1774" y="2529"/>
            <a:chExt cx="170" cy="113"/>
          </a:xfrm>
        </p:grpSpPr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859" y="2529"/>
              <a:ext cx="0" cy="1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774" y="2642"/>
              <a:ext cx="1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479903" y="564356"/>
            <a:ext cx="68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2702278" y="623093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V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endParaRPr lang="en-US" altLang="zh-CN" sz="24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962275" y="3651250"/>
              <a:ext cx="19050" cy="3905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962275" y="3651250"/>
                <a:ext cx="19050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2740025" y="4038600"/>
              <a:ext cx="409575" cy="101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2740025" y="4038600"/>
                <a:ext cx="4095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4" name="墨迹 43"/>
              <p14:cNvContentPartPr/>
              <p14:nvPr/>
            </p14:nvContentPartPr>
            <p14:xfrm>
              <a:off x="2847975" y="4121150"/>
              <a:ext cx="241300" cy="349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"/>
            </p:blipFill>
            <p:spPr>
              <a:xfrm>
                <a:off x="2847975" y="4121150"/>
                <a:ext cx="24130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5" name="墨迹 44"/>
              <p14:cNvContentPartPr/>
              <p14:nvPr/>
            </p14:nvContentPartPr>
            <p14:xfrm>
              <a:off x="2708275" y="4184650"/>
              <a:ext cx="231775" cy="317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0"/>
            </p:blipFill>
            <p:spPr>
              <a:xfrm>
                <a:off x="2708275" y="4184650"/>
                <a:ext cx="2317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6" name="墨迹 45"/>
              <p14:cNvContentPartPr/>
              <p14:nvPr/>
            </p14:nvContentPartPr>
            <p14:xfrm>
              <a:off x="1619250" y="800100"/>
              <a:ext cx="193675" cy="23812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12"/>
            </p:blipFill>
            <p:spPr>
              <a:xfrm>
                <a:off x="1619250" y="800100"/>
                <a:ext cx="1936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7" name="墨迹 46"/>
              <p14:cNvContentPartPr/>
              <p14:nvPr/>
            </p14:nvContentPartPr>
            <p14:xfrm>
              <a:off x="1860550" y="933450"/>
              <a:ext cx="12700" cy="1143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14"/>
            </p:blipFill>
            <p:spPr>
              <a:xfrm>
                <a:off x="1860550" y="933450"/>
                <a:ext cx="12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8" name="墨迹 47"/>
              <p14:cNvContentPartPr/>
              <p14:nvPr/>
            </p14:nvContentPartPr>
            <p14:xfrm>
              <a:off x="2959100" y="720725"/>
              <a:ext cx="120650" cy="2921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16"/>
            </p:blipFill>
            <p:spPr>
              <a:xfrm>
                <a:off x="2959100" y="720725"/>
                <a:ext cx="1206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49" name="墨迹 48"/>
              <p14:cNvContentPartPr/>
              <p14:nvPr/>
            </p14:nvContentPartPr>
            <p14:xfrm>
              <a:off x="3108325" y="920750"/>
              <a:ext cx="244475" cy="133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18"/>
            </p:blipFill>
            <p:spPr>
              <a:xfrm>
                <a:off x="3108325" y="920750"/>
                <a:ext cx="2444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50" name="墨迹 49"/>
              <p14:cNvContentPartPr/>
              <p14:nvPr/>
            </p14:nvContentPartPr>
            <p14:xfrm>
              <a:off x="222250" y="4321175"/>
              <a:ext cx="104775" cy="4159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0"/>
            </p:blipFill>
            <p:spPr>
              <a:xfrm>
                <a:off x="222250" y="4321175"/>
                <a:ext cx="104775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51" name="墨迹 50"/>
              <p14:cNvContentPartPr/>
              <p14:nvPr/>
            </p14:nvContentPartPr>
            <p14:xfrm>
              <a:off x="387350" y="4511675"/>
              <a:ext cx="447675" cy="95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2"/>
            </p:blipFill>
            <p:spPr>
              <a:xfrm>
                <a:off x="387350" y="4511675"/>
                <a:ext cx="4476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52" name="墨迹 51"/>
              <p14:cNvContentPartPr/>
              <p14:nvPr/>
            </p14:nvContentPartPr>
            <p14:xfrm>
              <a:off x="384175" y="4572000"/>
              <a:ext cx="117475" cy="1619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4"/>
            </p:blipFill>
            <p:spPr>
              <a:xfrm>
                <a:off x="384175" y="4572000"/>
                <a:ext cx="1174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53" name="墨迹 52"/>
              <p14:cNvContentPartPr/>
              <p14:nvPr/>
            </p14:nvContentPartPr>
            <p14:xfrm>
              <a:off x="514350" y="4603750"/>
              <a:ext cx="146050" cy="1492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6"/>
            </p:blipFill>
            <p:spPr>
              <a:xfrm>
                <a:off x="514350" y="4603750"/>
                <a:ext cx="14605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54" name="墨迹 53"/>
              <p14:cNvContentPartPr/>
              <p14:nvPr/>
            </p14:nvContentPartPr>
            <p14:xfrm>
              <a:off x="593725" y="4244975"/>
              <a:ext cx="38100" cy="1905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8"/>
            </p:blipFill>
            <p:spPr>
              <a:xfrm>
                <a:off x="593725" y="4244975"/>
                <a:ext cx="381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5" name="墨迹 54"/>
              <p14:cNvContentPartPr/>
              <p14:nvPr/>
            </p14:nvContentPartPr>
            <p14:xfrm>
              <a:off x="892175" y="4537075"/>
              <a:ext cx="190500" cy="952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30"/>
            </p:blipFill>
            <p:spPr>
              <a:xfrm>
                <a:off x="892175" y="4537075"/>
                <a:ext cx="1905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6" name="墨迹 55"/>
              <p14:cNvContentPartPr/>
              <p14:nvPr/>
            </p14:nvContentPartPr>
            <p14:xfrm>
              <a:off x="1000125" y="4457700"/>
              <a:ext cx="57150" cy="2444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32"/>
            </p:blipFill>
            <p:spPr>
              <a:xfrm>
                <a:off x="1000125" y="4457700"/>
                <a:ext cx="571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57" name="墨迹 56"/>
              <p14:cNvContentPartPr/>
              <p14:nvPr/>
            </p14:nvContentPartPr>
            <p14:xfrm>
              <a:off x="1203325" y="4549775"/>
              <a:ext cx="327025" cy="158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34"/>
            </p:blipFill>
            <p:spPr>
              <a:xfrm>
                <a:off x="1203325" y="4549775"/>
                <a:ext cx="3270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8" name="墨迹 57"/>
              <p14:cNvContentPartPr/>
              <p14:nvPr/>
            </p14:nvContentPartPr>
            <p14:xfrm>
              <a:off x="1143000" y="4657725"/>
              <a:ext cx="95250" cy="1333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36"/>
            </p:blipFill>
            <p:spPr>
              <a:xfrm>
                <a:off x="1143000" y="4657725"/>
                <a:ext cx="952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9" name="墨迹 58"/>
              <p14:cNvContentPartPr/>
              <p14:nvPr/>
            </p14:nvContentPartPr>
            <p14:xfrm>
              <a:off x="1314450" y="4622800"/>
              <a:ext cx="117475" cy="1555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38"/>
            </p:blipFill>
            <p:spPr>
              <a:xfrm>
                <a:off x="1314450" y="4622800"/>
                <a:ext cx="1174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60" name="墨迹 59"/>
              <p14:cNvContentPartPr/>
              <p14:nvPr/>
            </p14:nvContentPartPr>
            <p14:xfrm>
              <a:off x="1362075" y="4318000"/>
              <a:ext cx="44450" cy="16192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0"/>
            </p:blipFill>
            <p:spPr>
              <a:xfrm>
                <a:off x="1362075" y="4318000"/>
                <a:ext cx="4445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61" name="墨迹 60"/>
              <p14:cNvContentPartPr/>
              <p14:nvPr/>
            </p14:nvContentPartPr>
            <p14:xfrm>
              <a:off x="1558925" y="4568825"/>
              <a:ext cx="155575" cy="2222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2"/>
            </p:blipFill>
            <p:spPr>
              <a:xfrm>
                <a:off x="1558925" y="4568825"/>
                <a:ext cx="1555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62" name="墨迹 61"/>
              <p14:cNvContentPartPr/>
              <p14:nvPr/>
            </p14:nvContentPartPr>
            <p14:xfrm>
              <a:off x="1603375" y="4511675"/>
              <a:ext cx="38100" cy="18732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4"/>
            </p:blipFill>
            <p:spPr>
              <a:xfrm>
                <a:off x="1603375" y="4511675"/>
                <a:ext cx="381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63" name="墨迹 62"/>
              <p14:cNvContentPartPr/>
              <p14:nvPr/>
            </p14:nvContentPartPr>
            <p14:xfrm>
              <a:off x="1844675" y="4568825"/>
              <a:ext cx="285750" cy="476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6"/>
            </p:blipFill>
            <p:spPr>
              <a:xfrm>
                <a:off x="1844675" y="4568825"/>
                <a:ext cx="2857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4" name="墨迹 63"/>
              <p14:cNvContentPartPr/>
              <p14:nvPr/>
            </p14:nvContentPartPr>
            <p14:xfrm>
              <a:off x="1708150" y="4686300"/>
              <a:ext cx="355600" cy="2032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8"/>
            </p:blipFill>
            <p:spPr>
              <a:xfrm>
                <a:off x="1708150" y="4686300"/>
                <a:ext cx="355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65" name="墨迹 64"/>
              <p14:cNvContentPartPr/>
              <p14:nvPr/>
            </p14:nvContentPartPr>
            <p14:xfrm>
              <a:off x="1993900" y="4321175"/>
              <a:ext cx="25400" cy="12382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50"/>
            </p:blipFill>
            <p:spPr>
              <a:xfrm>
                <a:off x="1993900" y="4321175"/>
                <a:ext cx="2540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66" name="墨迹 65"/>
              <p14:cNvContentPartPr/>
              <p14:nvPr/>
            </p14:nvContentPartPr>
            <p14:xfrm>
              <a:off x="2181225" y="4467225"/>
              <a:ext cx="111125" cy="3302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52"/>
            </p:blipFill>
            <p:spPr>
              <a:xfrm>
                <a:off x="2181225" y="4467225"/>
                <a:ext cx="1111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67" name="墨迹 66"/>
              <p14:cNvContentPartPr/>
              <p14:nvPr/>
            </p14:nvContentPartPr>
            <p14:xfrm>
              <a:off x="2352675" y="4454525"/>
              <a:ext cx="212725" cy="3492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54"/>
            </p:blipFill>
            <p:spPr>
              <a:xfrm>
                <a:off x="2352675" y="4454525"/>
                <a:ext cx="21272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68" name="墨迹 67"/>
              <p14:cNvContentPartPr/>
              <p14:nvPr/>
            </p14:nvContentPartPr>
            <p14:xfrm>
              <a:off x="2492375" y="4733925"/>
              <a:ext cx="57150" cy="17462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56"/>
            </p:blipFill>
            <p:spPr>
              <a:xfrm>
                <a:off x="2492375" y="4733925"/>
                <a:ext cx="571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69" name="墨迹 68"/>
              <p14:cNvContentPartPr/>
              <p14:nvPr/>
            </p14:nvContentPartPr>
            <p14:xfrm>
              <a:off x="2644775" y="4664075"/>
              <a:ext cx="123825" cy="63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58"/>
            </p:blipFill>
            <p:spPr>
              <a:xfrm>
                <a:off x="2644775" y="4664075"/>
                <a:ext cx="1238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70" name="墨迹 69"/>
              <p14:cNvContentPartPr/>
              <p14:nvPr/>
            </p14:nvContentPartPr>
            <p14:xfrm>
              <a:off x="2851150" y="4667250"/>
              <a:ext cx="409575" cy="254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60"/>
            </p:blipFill>
            <p:spPr>
              <a:xfrm>
                <a:off x="2851150" y="4667250"/>
                <a:ext cx="4095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71" name="墨迹 70"/>
              <p14:cNvContentPartPr/>
              <p14:nvPr/>
            </p14:nvContentPartPr>
            <p14:xfrm>
              <a:off x="2832100" y="4724400"/>
              <a:ext cx="187325" cy="2317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62"/>
            </p:blipFill>
            <p:spPr>
              <a:xfrm>
                <a:off x="2832100" y="4724400"/>
                <a:ext cx="1873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72" name="墨迹 71"/>
              <p14:cNvContentPartPr/>
              <p14:nvPr/>
            </p14:nvContentPartPr>
            <p14:xfrm>
              <a:off x="2978150" y="4784725"/>
              <a:ext cx="98425" cy="1746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64"/>
            </p:blipFill>
            <p:spPr>
              <a:xfrm>
                <a:off x="2978150" y="4784725"/>
                <a:ext cx="984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73" name="墨迹 72"/>
              <p14:cNvContentPartPr/>
              <p14:nvPr/>
            </p14:nvContentPartPr>
            <p14:xfrm>
              <a:off x="2997200" y="4384675"/>
              <a:ext cx="44450" cy="22542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66"/>
            </p:blipFill>
            <p:spPr>
              <a:xfrm>
                <a:off x="2997200" y="4384675"/>
                <a:ext cx="444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74" name="墨迹 73"/>
              <p14:cNvContentPartPr/>
              <p14:nvPr/>
            </p14:nvContentPartPr>
            <p14:xfrm>
              <a:off x="1838325" y="4356100"/>
              <a:ext cx="184150" cy="4635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68"/>
            </p:blipFill>
            <p:spPr>
              <a:xfrm>
                <a:off x="1838325" y="4356100"/>
                <a:ext cx="1841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75" name="墨迹 74"/>
              <p14:cNvContentPartPr/>
              <p14:nvPr/>
            </p14:nvContentPartPr>
            <p14:xfrm>
              <a:off x="1793875" y="4371975"/>
              <a:ext cx="219075" cy="5588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70"/>
            </p:blipFill>
            <p:spPr>
              <a:xfrm>
                <a:off x="1793875" y="4371975"/>
                <a:ext cx="219075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6" name="墨迹 75"/>
              <p14:cNvContentPartPr/>
              <p14:nvPr/>
            </p14:nvContentPartPr>
            <p14:xfrm>
              <a:off x="1920875" y="4495800"/>
              <a:ext cx="212725" cy="4254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72"/>
            </p:blipFill>
            <p:spPr>
              <a:xfrm>
                <a:off x="1920875" y="4495800"/>
                <a:ext cx="212725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7" name="墨迹 76"/>
              <p14:cNvContentPartPr/>
              <p14:nvPr/>
            </p14:nvContentPartPr>
            <p14:xfrm>
              <a:off x="1825625" y="4610100"/>
              <a:ext cx="203200" cy="2254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74"/>
            </p:blipFill>
            <p:spPr>
              <a:xfrm>
                <a:off x="1825625" y="4610100"/>
                <a:ext cx="20320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8" name="墨迹 77"/>
              <p14:cNvContentPartPr/>
              <p14:nvPr/>
            </p14:nvContentPartPr>
            <p14:xfrm>
              <a:off x="1533525" y="4505325"/>
              <a:ext cx="231775" cy="2730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76"/>
            </p:blipFill>
            <p:spPr>
              <a:xfrm>
                <a:off x="1533525" y="4505325"/>
                <a:ext cx="23177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9" name="墨迹 78"/>
              <p14:cNvContentPartPr/>
              <p14:nvPr/>
            </p14:nvContentPartPr>
            <p14:xfrm>
              <a:off x="1635125" y="4543425"/>
              <a:ext cx="184150" cy="2254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78"/>
            </p:blipFill>
            <p:spPr>
              <a:xfrm>
                <a:off x="1635125" y="4543425"/>
                <a:ext cx="1841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80" name="墨迹 79"/>
              <p14:cNvContentPartPr/>
              <p14:nvPr/>
            </p14:nvContentPartPr>
            <p14:xfrm>
              <a:off x="3333750" y="4492625"/>
              <a:ext cx="254000" cy="3460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80"/>
            </p:blipFill>
            <p:spPr>
              <a:xfrm>
                <a:off x="3333750" y="4492625"/>
                <a:ext cx="25400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1" name="墨迹 80"/>
              <p14:cNvContentPartPr/>
              <p14:nvPr/>
            </p14:nvContentPartPr>
            <p14:xfrm>
              <a:off x="3495675" y="4803775"/>
              <a:ext cx="190500" cy="16192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82"/>
            </p:blipFill>
            <p:spPr>
              <a:xfrm>
                <a:off x="3495675" y="4803775"/>
                <a:ext cx="1905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2" name="墨迹 81"/>
              <p14:cNvContentPartPr/>
              <p14:nvPr/>
            </p14:nvContentPartPr>
            <p14:xfrm>
              <a:off x="3768725" y="4714875"/>
              <a:ext cx="171450" cy="190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84"/>
            </p:blipFill>
            <p:spPr>
              <a:xfrm>
                <a:off x="3768725" y="4714875"/>
                <a:ext cx="171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3" name="墨迹 82"/>
              <p14:cNvContentPartPr/>
              <p14:nvPr/>
            </p14:nvContentPartPr>
            <p14:xfrm>
              <a:off x="3749675" y="4810125"/>
              <a:ext cx="180975" cy="158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86"/>
            </p:blipFill>
            <p:spPr>
              <a:xfrm>
                <a:off x="3749675" y="4810125"/>
                <a:ext cx="1809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4" name="墨迹 83"/>
              <p14:cNvContentPartPr/>
              <p14:nvPr/>
            </p14:nvContentPartPr>
            <p14:xfrm>
              <a:off x="3984625" y="4552950"/>
              <a:ext cx="358775" cy="3365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88"/>
            </p:blipFill>
            <p:spPr>
              <a:xfrm>
                <a:off x="3984625" y="4552950"/>
                <a:ext cx="358775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5" name="墨迹 84"/>
              <p14:cNvContentPartPr/>
              <p14:nvPr/>
            </p14:nvContentPartPr>
            <p14:xfrm>
              <a:off x="266700" y="5187950"/>
              <a:ext cx="196850" cy="2222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90"/>
            </p:blipFill>
            <p:spPr>
              <a:xfrm>
                <a:off x="266700" y="5187950"/>
                <a:ext cx="1968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86" name="墨迹 85"/>
              <p14:cNvContentPartPr/>
              <p14:nvPr/>
            </p14:nvContentPartPr>
            <p14:xfrm>
              <a:off x="555625" y="5207000"/>
              <a:ext cx="361950" cy="254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92"/>
            </p:blipFill>
            <p:spPr>
              <a:xfrm>
                <a:off x="555625" y="5207000"/>
                <a:ext cx="361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87" name="墨迹 86"/>
              <p14:cNvContentPartPr/>
              <p14:nvPr/>
            </p14:nvContentPartPr>
            <p14:xfrm>
              <a:off x="485775" y="5235575"/>
              <a:ext cx="187325" cy="1968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94"/>
            </p:blipFill>
            <p:spPr>
              <a:xfrm>
                <a:off x="485775" y="5235575"/>
                <a:ext cx="1873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88" name="墨迹 87"/>
              <p14:cNvContentPartPr/>
              <p14:nvPr/>
            </p14:nvContentPartPr>
            <p14:xfrm>
              <a:off x="628650" y="5264150"/>
              <a:ext cx="152400" cy="2159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96"/>
            </p:blipFill>
            <p:spPr>
              <a:xfrm>
                <a:off x="628650" y="5264150"/>
                <a:ext cx="152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89" name="墨迹 88"/>
              <p14:cNvContentPartPr/>
              <p14:nvPr/>
            </p14:nvContentPartPr>
            <p14:xfrm>
              <a:off x="723900" y="5010150"/>
              <a:ext cx="60325" cy="1587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98"/>
            </p:blipFill>
            <p:spPr>
              <a:xfrm>
                <a:off x="723900" y="5010150"/>
                <a:ext cx="603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0" name="墨迹 89"/>
              <p14:cNvContentPartPr/>
              <p14:nvPr/>
            </p14:nvContentPartPr>
            <p14:xfrm>
              <a:off x="971550" y="5026025"/>
              <a:ext cx="225425" cy="26987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00"/>
            </p:blipFill>
            <p:spPr>
              <a:xfrm>
                <a:off x="971550" y="5026025"/>
                <a:ext cx="22542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91" name="墨迹 90"/>
              <p14:cNvContentPartPr/>
              <p14:nvPr/>
            </p14:nvContentPartPr>
            <p14:xfrm>
              <a:off x="1101725" y="5216525"/>
              <a:ext cx="76200" cy="2032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02"/>
            </p:blipFill>
            <p:spPr>
              <a:xfrm>
                <a:off x="1101725" y="5216525"/>
                <a:ext cx="762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92" name="墨迹 91"/>
              <p14:cNvContentPartPr/>
              <p14:nvPr/>
            </p14:nvContentPartPr>
            <p14:xfrm>
              <a:off x="1247775" y="5283200"/>
              <a:ext cx="228600" cy="2222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04"/>
            </p:blipFill>
            <p:spPr>
              <a:xfrm>
                <a:off x="1247775" y="5283200"/>
                <a:ext cx="2286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93" name="墨迹 92"/>
              <p14:cNvContentPartPr/>
              <p14:nvPr/>
            </p14:nvContentPartPr>
            <p14:xfrm>
              <a:off x="1330325" y="5175250"/>
              <a:ext cx="60325" cy="2794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06"/>
            </p:blipFill>
            <p:spPr>
              <a:xfrm>
                <a:off x="1330325" y="5175250"/>
                <a:ext cx="6032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94" name="墨迹 93"/>
              <p14:cNvContentPartPr/>
              <p14:nvPr/>
            </p14:nvContentPartPr>
            <p14:xfrm>
              <a:off x="1517650" y="5191125"/>
              <a:ext cx="152400" cy="4127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08"/>
            </p:blipFill>
            <p:spPr>
              <a:xfrm>
                <a:off x="1517650" y="5191125"/>
                <a:ext cx="1524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95" name="墨迹 94"/>
              <p14:cNvContentPartPr/>
              <p14:nvPr/>
            </p14:nvContentPartPr>
            <p14:xfrm>
              <a:off x="1720850" y="5400675"/>
              <a:ext cx="488950" cy="254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10"/>
            </p:blipFill>
            <p:spPr>
              <a:xfrm>
                <a:off x="1720850" y="5400675"/>
                <a:ext cx="488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96" name="墨迹 95"/>
              <p14:cNvContentPartPr/>
              <p14:nvPr/>
            </p14:nvContentPartPr>
            <p14:xfrm>
              <a:off x="1765300" y="5454650"/>
              <a:ext cx="133350" cy="2222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12"/>
            </p:blipFill>
            <p:spPr>
              <a:xfrm>
                <a:off x="1765300" y="5454650"/>
                <a:ext cx="133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97" name="墨迹 96"/>
              <p14:cNvContentPartPr/>
              <p14:nvPr/>
            </p14:nvContentPartPr>
            <p14:xfrm>
              <a:off x="1924050" y="5454650"/>
              <a:ext cx="161925" cy="2127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14"/>
            </p:blipFill>
            <p:spPr>
              <a:xfrm>
                <a:off x="1924050" y="5454650"/>
                <a:ext cx="1619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98" name="墨迹 97"/>
              <p14:cNvContentPartPr/>
              <p14:nvPr/>
            </p14:nvContentPartPr>
            <p14:xfrm>
              <a:off x="2003425" y="5130800"/>
              <a:ext cx="66675" cy="21272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16"/>
            </p:blipFill>
            <p:spPr>
              <a:xfrm>
                <a:off x="2003425" y="5130800"/>
                <a:ext cx="666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99" name="墨迹 98"/>
              <p14:cNvContentPartPr/>
              <p14:nvPr/>
            </p14:nvContentPartPr>
            <p14:xfrm>
              <a:off x="2241550" y="5372100"/>
              <a:ext cx="244475" cy="381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18"/>
            </p:blipFill>
            <p:spPr>
              <a:xfrm>
                <a:off x="2241550" y="5372100"/>
                <a:ext cx="2444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00" name="墨迹 99"/>
              <p14:cNvContentPartPr/>
              <p14:nvPr/>
            </p14:nvContentPartPr>
            <p14:xfrm>
              <a:off x="2301875" y="5349875"/>
              <a:ext cx="88900" cy="26352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20"/>
            </p:blipFill>
            <p:spPr>
              <a:xfrm>
                <a:off x="2301875" y="5349875"/>
                <a:ext cx="8890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01" name="墨迹 100"/>
              <p14:cNvContentPartPr/>
              <p14:nvPr/>
            </p14:nvContentPartPr>
            <p14:xfrm>
              <a:off x="2571750" y="5419725"/>
              <a:ext cx="390525" cy="730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22"/>
            </p:blipFill>
            <p:spPr>
              <a:xfrm>
                <a:off x="2571750" y="5419725"/>
                <a:ext cx="3905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02" name="墨迹 101"/>
              <p14:cNvContentPartPr/>
              <p14:nvPr/>
            </p14:nvContentPartPr>
            <p14:xfrm>
              <a:off x="2501900" y="5527675"/>
              <a:ext cx="371475" cy="2032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24"/>
            </p:blipFill>
            <p:spPr>
              <a:xfrm>
                <a:off x="2501900" y="5527675"/>
                <a:ext cx="37147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03" name="墨迹 102"/>
              <p14:cNvContentPartPr/>
              <p14:nvPr/>
            </p14:nvContentPartPr>
            <p14:xfrm>
              <a:off x="2822575" y="5213350"/>
              <a:ext cx="50800" cy="19367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26"/>
            </p:blipFill>
            <p:spPr>
              <a:xfrm>
                <a:off x="2822575" y="5213350"/>
                <a:ext cx="508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04" name="墨迹 103"/>
              <p14:cNvContentPartPr/>
              <p14:nvPr/>
            </p14:nvContentPartPr>
            <p14:xfrm>
              <a:off x="2968625" y="5327650"/>
              <a:ext cx="139700" cy="3778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28"/>
            </p:blipFill>
            <p:spPr>
              <a:xfrm>
                <a:off x="2968625" y="5327650"/>
                <a:ext cx="13970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05" name="墨迹 104"/>
              <p14:cNvContentPartPr/>
              <p14:nvPr/>
            </p14:nvContentPartPr>
            <p14:xfrm>
              <a:off x="3159125" y="5362575"/>
              <a:ext cx="260350" cy="3079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30"/>
            </p:blipFill>
            <p:spPr>
              <a:xfrm>
                <a:off x="3159125" y="5362575"/>
                <a:ext cx="260350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06" name="墨迹 105"/>
              <p14:cNvContentPartPr/>
              <p14:nvPr/>
            </p14:nvContentPartPr>
            <p14:xfrm>
              <a:off x="3279775" y="5613400"/>
              <a:ext cx="238125" cy="1714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32"/>
            </p:blipFill>
            <p:spPr>
              <a:xfrm>
                <a:off x="3279775" y="5613400"/>
                <a:ext cx="2381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07" name="墨迹 106"/>
              <p14:cNvContentPartPr/>
              <p14:nvPr/>
            </p14:nvContentPartPr>
            <p14:xfrm>
              <a:off x="3578225" y="5508625"/>
              <a:ext cx="161925" cy="222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34"/>
            </p:blipFill>
            <p:spPr>
              <a:xfrm>
                <a:off x="3578225" y="5508625"/>
                <a:ext cx="1619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08" name="墨迹 107"/>
              <p14:cNvContentPartPr/>
              <p14:nvPr/>
            </p14:nvContentPartPr>
            <p14:xfrm>
              <a:off x="3536950" y="5638800"/>
              <a:ext cx="130175" cy="285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36"/>
            </p:blipFill>
            <p:spPr>
              <a:xfrm>
                <a:off x="3536950" y="5638800"/>
                <a:ext cx="1301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09" name="墨迹 108"/>
              <p14:cNvContentPartPr/>
              <p14:nvPr/>
            </p14:nvContentPartPr>
            <p14:xfrm>
              <a:off x="3911600" y="5356225"/>
              <a:ext cx="34925" cy="3238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38"/>
            </p:blipFill>
            <p:spPr>
              <a:xfrm>
                <a:off x="3911600" y="5356225"/>
                <a:ext cx="349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10" name="墨迹 109"/>
              <p14:cNvContentPartPr/>
              <p14:nvPr/>
            </p14:nvContentPartPr>
            <p14:xfrm>
              <a:off x="4044950" y="5521325"/>
              <a:ext cx="200025" cy="127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40"/>
            </p:blipFill>
            <p:spPr>
              <a:xfrm>
                <a:off x="4044950" y="5521325"/>
                <a:ext cx="2000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11" name="墨迹 110"/>
              <p14:cNvContentPartPr/>
              <p14:nvPr/>
            </p14:nvContentPartPr>
            <p14:xfrm>
              <a:off x="4095750" y="5381625"/>
              <a:ext cx="47625" cy="34607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42"/>
            </p:blipFill>
            <p:spPr>
              <a:xfrm>
                <a:off x="4095750" y="5381625"/>
                <a:ext cx="4762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12" name="墨迹 111"/>
              <p14:cNvContentPartPr/>
              <p14:nvPr/>
            </p14:nvContentPartPr>
            <p14:xfrm>
              <a:off x="4321175" y="5591175"/>
              <a:ext cx="403225" cy="5080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144"/>
            </p:blipFill>
            <p:spPr>
              <a:xfrm>
                <a:off x="4321175" y="5591175"/>
                <a:ext cx="40322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13" name="墨迹 112"/>
              <p14:cNvContentPartPr/>
              <p14:nvPr/>
            </p14:nvContentPartPr>
            <p14:xfrm>
              <a:off x="4251325" y="5686425"/>
              <a:ext cx="406400" cy="24447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146"/>
            </p:blipFill>
            <p:spPr>
              <a:xfrm>
                <a:off x="4251325" y="5686425"/>
                <a:ext cx="4064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14" name="墨迹 113"/>
              <p14:cNvContentPartPr/>
              <p14:nvPr/>
            </p14:nvContentPartPr>
            <p14:xfrm>
              <a:off x="4441825" y="5327650"/>
              <a:ext cx="139700" cy="2095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148"/>
            </p:blipFill>
            <p:spPr>
              <a:xfrm>
                <a:off x="4441825" y="5327650"/>
                <a:ext cx="1397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15" name="墨迹 114"/>
              <p14:cNvContentPartPr/>
              <p14:nvPr/>
            </p14:nvContentPartPr>
            <p14:xfrm>
              <a:off x="4559300" y="5407025"/>
              <a:ext cx="155575" cy="1270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150"/>
            </p:blipFill>
            <p:spPr>
              <a:xfrm>
                <a:off x="4559300" y="5407025"/>
                <a:ext cx="1555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16" name="墨迹 115"/>
              <p14:cNvContentPartPr/>
              <p14:nvPr/>
            </p14:nvContentPartPr>
            <p14:xfrm>
              <a:off x="746125" y="5616575"/>
              <a:ext cx="327025" cy="37782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152"/>
            </p:blipFill>
            <p:spPr>
              <a:xfrm>
                <a:off x="746125" y="5616575"/>
                <a:ext cx="327025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17" name="墨迹 116"/>
              <p14:cNvContentPartPr/>
              <p14:nvPr/>
            </p14:nvContentPartPr>
            <p14:xfrm>
              <a:off x="939800" y="5899150"/>
              <a:ext cx="98425" cy="16827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154"/>
            </p:blipFill>
            <p:spPr>
              <a:xfrm>
                <a:off x="939800" y="5899150"/>
                <a:ext cx="9842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18" name="墨迹 117"/>
              <p14:cNvContentPartPr/>
              <p14:nvPr/>
            </p14:nvContentPartPr>
            <p14:xfrm>
              <a:off x="1073150" y="5927725"/>
              <a:ext cx="92075" cy="1460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156"/>
            </p:blipFill>
            <p:spPr>
              <a:xfrm>
                <a:off x="1073150" y="5927725"/>
                <a:ext cx="9207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19" name="墨迹 118"/>
              <p14:cNvContentPartPr/>
              <p14:nvPr/>
            </p14:nvContentPartPr>
            <p14:xfrm>
              <a:off x="1349375" y="5981700"/>
              <a:ext cx="69850" cy="952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158"/>
            </p:blipFill>
            <p:spPr>
              <a:xfrm>
                <a:off x="1349375" y="5981700"/>
                <a:ext cx="698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20" name="墨迹 119"/>
              <p14:cNvContentPartPr/>
              <p14:nvPr/>
            </p14:nvContentPartPr>
            <p14:xfrm>
              <a:off x="1273175" y="6032500"/>
              <a:ext cx="136525" cy="63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160"/>
            </p:blipFill>
            <p:spPr>
              <a:xfrm>
                <a:off x="1273175" y="6032500"/>
                <a:ext cx="1365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21" name="墨迹 120"/>
              <p14:cNvContentPartPr/>
              <p14:nvPr/>
            </p14:nvContentPartPr>
            <p14:xfrm>
              <a:off x="1555750" y="5816600"/>
              <a:ext cx="279400" cy="28257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162"/>
            </p:blipFill>
            <p:spPr>
              <a:xfrm>
                <a:off x="1555750" y="5816600"/>
                <a:ext cx="2794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22" name="墨迹 121"/>
              <p14:cNvContentPartPr/>
              <p14:nvPr/>
            </p14:nvContentPartPr>
            <p14:xfrm>
              <a:off x="1714500" y="6051550"/>
              <a:ext cx="257175" cy="1682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164"/>
            </p:blipFill>
            <p:spPr>
              <a:xfrm>
                <a:off x="1714500" y="6051550"/>
                <a:ext cx="2571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23" name="墨迹 122"/>
              <p14:cNvContentPartPr/>
              <p14:nvPr/>
            </p14:nvContentPartPr>
            <p14:xfrm>
              <a:off x="5346700" y="2197100"/>
              <a:ext cx="355600" cy="25717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166"/>
            </p:blipFill>
            <p:spPr>
              <a:xfrm>
                <a:off x="5346700" y="2197100"/>
                <a:ext cx="3556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24" name="墨迹 123"/>
              <p14:cNvContentPartPr/>
              <p14:nvPr/>
            </p14:nvContentPartPr>
            <p14:xfrm>
              <a:off x="5578475" y="2324100"/>
              <a:ext cx="6350" cy="36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168"/>
            </p:blipFill>
            <p:spPr>
              <a:xfrm>
                <a:off x="5578475" y="23241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25" name="墨迹 124"/>
              <p14:cNvContentPartPr/>
              <p14:nvPr/>
            </p14:nvContentPartPr>
            <p14:xfrm>
              <a:off x="5762625" y="2197100"/>
              <a:ext cx="149225" cy="23812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170"/>
            </p:blipFill>
            <p:spPr>
              <a:xfrm>
                <a:off x="5762625" y="2197100"/>
                <a:ext cx="14922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26" name="墨迹 125"/>
              <p14:cNvContentPartPr/>
              <p14:nvPr/>
            </p14:nvContentPartPr>
            <p14:xfrm>
              <a:off x="6003925" y="2206625"/>
              <a:ext cx="250825" cy="26352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172"/>
            </p:blipFill>
            <p:spPr>
              <a:xfrm>
                <a:off x="6003925" y="2206625"/>
                <a:ext cx="25082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27" name="墨迹 126"/>
              <p14:cNvContentPartPr/>
              <p14:nvPr/>
            </p14:nvContentPartPr>
            <p14:xfrm>
              <a:off x="6118225" y="1889125"/>
              <a:ext cx="15875" cy="77152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174"/>
            </p:blipFill>
            <p:spPr>
              <a:xfrm>
                <a:off x="6118225" y="1889125"/>
                <a:ext cx="15875" cy="771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28" name="墨迹 127"/>
              <p14:cNvContentPartPr/>
              <p14:nvPr/>
            </p14:nvContentPartPr>
            <p14:xfrm>
              <a:off x="6061075" y="2670175"/>
              <a:ext cx="53975" cy="39052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176"/>
            </p:blipFill>
            <p:spPr>
              <a:xfrm>
                <a:off x="6061075" y="2670175"/>
                <a:ext cx="5397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29" name="墨迹 128"/>
              <p14:cNvContentPartPr/>
              <p14:nvPr/>
            </p14:nvContentPartPr>
            <p14:xfrm>
              <a:off x="6048375" y="2676525"/>
              <a:ext cx="193675" cy="3619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178"/>
            </p:blipFill>
            <p:spPr>
              <a:xfrm>
                <a:off x="6048375" y="2676525"/>
                <a:ext cx="19367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30" name="墨迹 129"/>
              <p14:cNvContentPartPr/>
              <p14:nvPr/>
            </p14:nvContentPartPr>
            <p14:xfrm>
              <a:off x="6054725" y="3013075"/>
              <a:ext cx="127000" cy="2222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180"/>
            </p:blipFill>
            <p:spPr>
              <a:xfrm>
                <a:off x="6054725" y="3013075"/>
                <a:ext cx="1270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31" name="墨迹 130"/>
              <p14:cNvContentPartPr/>
              <p14:nvPr/>
            </p14:nvContentPartPr>
            <p14:xfrm>
              <a:off x="6134100" y="3022600"/>
              <a:ext cx="15875" cy="3302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182"/>
            </p:blipFill>
            <p:spPr>
              <a:xfrm>
                <a:off x="6134100" y="3022600"/>
                <a:ext cx="1587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32" name="墨迹 131"/>
              <p14:cNvContentPartPr/>
              <p14:nvPr/>
            </p14:nvContentPartPr>
            <p14:xfrm>
              <a:off x="5499100" y="2733675"/>
              <a:ext cx="133350" cy="32702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184"/>
            </p:blipFill>
            <p:spPr>
              <a:xfrm>
                <a:off x="5499100" y="2733675"/>
                <a:ext cx="13335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33" name="墨迹 132"/>
              <p14:cNvContentPartPr/>
              <p14:nvPr/>
            </p14:nvContentPartPr>
            <p14:xfrm>
              <a:off x="5699125" y="2765425"/>
              <a:ext cx="155575" cy="19685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186"/>
            </p:blipFill>
            <p:spPr>
              <a:xfrm>
                <a:off x="5699125" y="2765425"/>
                <a:ext cx="1555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34" name="墨迹 133"/>
              <p14:cNvContentPartPr/>
              <p14:nvPr/>
            </p14:nvContentPartPr>
            <p14:xfrm>
              <a:off x="6089650" y="1568450"/>
              <a:ext cx="428625" cy="33020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188"/>
            </p:blipFill>
            <p:spPr>
              <a:xfrm>
                <a:off x="6089650" y="1568450"/>
                <a:ext cx="4286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35" name="墨迹 134"/>
              <p14:cNvContentPartPr/>
              <p14:nvPr/>
            </p14:nvContentPartPr>
            <p14:xfrm>
              <a:off x="6518275" y="1543050"/>
              <a:ext cx="34925" cy="1333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190"/>
            </p:blipFill>
            <p:spPr>
              <a:xfrm>
                <a:off x="6518275" y="1543050"/>
                <a:ext cx="3492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36" name="墨迹 135"/>
              <p14:cNvContentPartPr/>
              <p14:nvPr/>
            </p14:nvContentPartPr>
            <p14:xfrm>
              <a:off x="6527800" y="1514475"/>
              <a:ext cx="469900" cy="19367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192"/>
            </p:blipFill>
            <p:spPr>
              <a:xfrm>
                <a:off x="6527800" y="1514475"/>
                <a:ext cx="4699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37" name="墨迹 136"/>
              <p14:cNvContentPartPr/>
              <p14:nvPr/>
            </p14:nvContentPartPr>
            <p14:xfrm>
              <a:off x="6559550" y="1673225"/>
              <a:ext cx="330200" cy="444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194"/>
            </p:blipFill>
            <p:spPr>
              <a:xfrm>
                <a:off x="6559550" y="1673225"/>
                <a:ext cx="330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38" name="墨迹 137"/>
              <p14:cNvContentPartPr/>
              <p14:nvPr/>
            </p14:nvContentPartPr>
            <p14:xfrm>
              <a:off x="6985000" y="1619250"/>
              <a:ext cx="704850" cy="2857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196"/>
            </p:blipFill>
            <p:spPr>
              <a:xfrm>
                <a:off x="6985000" y="1619250"/>
                <a:ext cx="7048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39" name="墨迹 138"/>
              <p14:cNvContentPartPr/>
              <p14:nvPr/>
            </p14:nvContentPartPr>
            <p14:xfrm>
              <a:off x="7334250" y="1692275"/>
              <a:ext cx="6350" cy="36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168"/>
            </p:blipFill>
            <p:spPr>
              <a:xfrm>
                <a:off x="7334250" y="16922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40" name="墨迹 139"/>
              <p14:cNvContentPartPr/>
              <p14:nvPr/>
            </p14:nvContentPartPr>
            <p14:xfrm>
              <a:off x="7321550" y="1660525"/>
              <a:ext cx="22225" cy="5715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199"/>
            </p:blipFill>
            <p:spPr>
              <a:xfrm>
                <a:off x="7321550" y="1660525"/>
                <a:ext cx="2222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41" name="墨迹 140"/>
              <p14:cNvContentPartPr/>
              <p14:nvPr/>
            </p14:nvContentPartPr>
            <p14:xfrm>
              <a:off x="7185025" y="2247900"/>
              <a:ext cx="57150" cy="46037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01"/>
            </p:blipFill>
            <p:spPr>
              <a:xfrm>
                <a:off x="7185025" y="2247900"/>
                <a:ext cx="57150" cy="460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42" name="墨迹 141"/>
              <p14:cNvContentPartPr/>
              <p14:nvPr/>
            </p14:nvContentPartPr>
            <p14:xfrm>
              <a:off x="7223125" y="2263775"/>
              <a:ext cx="165100" cy="5016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03"/>
            </p:blipFill>
            <p:spPr>
              <a:xfrm>
                <a:off x="7223125" y="2263775"/>
                <a:ext cx="1651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43" name="墨迹 142"/>
              <p14:cNvContentPartPr/>
              <p14:nvPr/>
            </p14:nvContentPartPr>
            <p14:xfrm>
              <a:off x="7261225" y="2787650"/>
              <a:ext cx="47625" cy="5524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05"/>
            </p:blipFill>
            <p:spPr>
              <a:xfrm>
                <a:off x="7261225" y="2787650"/>
                <a:ext cx="47625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44" name="墨迹 143"/>
              <p14:cNvContentPartPr/>
              <p14:nvPr/>
            </p14:nvContentPartPr>
            <p14:xfrm>
              <a:off x="7572375" y="1654175"/>
              <a:ext cx="41275" cy="68262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07"/>
            </p:blipFill>
            <p:spPr>
              <a:xfrm>
                <a:off x="7572375" y="1654175"/>
                <a:ext cx="41275" cy="682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45" name="墨迹 144"/>
              <p14:cNvContentPartPr/>
              <p14:nvPr/>
            </p14:nvContentPartPr>
            <p14:xfrm>
              <a:off x="7496175" y="2365375"/>
              <a:ext cx="301625" cy="3302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09"/>
            </p:blipFill>
            <p:spPr>
              <a:xfrm>
                <a:off x="7496175" y="2365375"/>
                <a:ext cx="3016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46" name="墨迹 145"/>
              <p14:cNvContentPartPr/>
              <p14:nvPr/>
            </p14:nvContentPartPr>
            <p14:xfrm>
              <a:off x="7299325" y="2698750"/>
              <a:ext cx="390525" cy="7112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11"/>
            </p:blipFill>
            <p:spPr>
              <a:xfrm>
                <a:off x="7299325" y="2698750"/>
                <a:ext cx="390525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47" name="墨迹 146"/>
              <p14:cNvContentPartPr/>
              <p14:nvPr/>
            </p14:nvContentPartPr>
            <p14:xfrm>
              <a:off x="7667625" y="1647825"/>
              <a:ext cx="660400" cy="508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13"/>
            </p:blipFill>
            <p:spPr>
              <a:xfrm>
                <a:off x="7667625" y="1647825"/>
                <a:ext cx="6604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48" name="墨迹 147"/>
              <p14:cNvContentPartPr/>
              <p14:nvPr/>
            </p14:nvContentPartPr>
            <p14:xfrm>
              <a:off x="8004175" y="1711325"/>
              <a:ext cx="41275" cy="695325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15"/>
            </p:blipFill>
            <p:spPr>
              <a:xfrm>
                <a:off x="8004175" y="1711325"/>
                <a:ext cx="41275" cy="695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49" name="墨迹 148"/>
              <p14:cNvContentPartPr/>
              <p14:nvPr/>
            </p14:nvContentPartPr>
            <p14:xfrm>
              <a:off x="7886700" y="2451100"/>
              <a:ext cx="250825" cy="30797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17"/>
            </p:blipFill>
            <p:spPr>
              <a:xfrm>
                <a:off x="7886700" y="2451100"/>
                <a:ext cx="25082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50" name="墨迹 149"/>
              <p14:cNvContentPartPr/>
              <p14:nvPr/>
            </p14:nvContentPartPr>
            <p14:xfrm>
              <a:off x="7521575" y="2759075"/>
              <a:ext cx="530225" cy="67945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19"/>
            </p:blipFill>
            <p:spPr>
              <a:xfrm>
                <a:off x="7521575" y="2759075"/>
                <a:ext cx="530225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51" name="墨迹 150"/>
              <p14:cNvContentPartPr/>
              <p14:nvPr/>
            </p14:nvContentPartPr>
            <p14:xfrm>
              <a:off x="7537450" y="1974850"/>
              <a:ext cx="85725" cy="14287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21"/>
            </p:blipFill>
            <p:spPr>
              <a:xfrm>
                <a:off x="7537450" y="1974850"/>
                <a:ext cx="857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52" name="墨迹 151"/>
              <p14:cNvContentPartPr/>
              <p14:nvPr/>
            </p14:nvContentPartPr>
            <p14:xfrm>
              <a:off x="7635875" y="1981200"/>
              <a:ext cx="69850" cy="85725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23"/>
            </p:blipFill>
            <p:spPr>
              <a:xfrm>
                <a:off x="7635875" y="1981200"/>
                <a:ext cx="6985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53" name="墨迹 152"/>
              <p14:cNvContentPartPr/>
              <p14:nvPr/>
            </p14:nvContentPartPr>
            <p14:xfrm>
              <a:off x="7931150" y="2076450"/>
              <a:ext cx="117475" cy="16192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25"/>
            </p:blipFill>
            <p:spPr>
              <a:xfrm>
                <a:off x="7931150" y="2076450"/>
                <a:ext cx="1174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54" name="墨迹 153"/>
              <p14:cNvContentPartPr/>
              <p14:nvPr/>
            </p14:nvContentPartPr>
            <p14:xfrm>
              <a:off x="8054975" y="2085975"/>
              <a:ext cx="101600" cy="13652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27"/>
            </p:blipFill>
            <p:spPr>
              <a:xfrm>
                <a:off x="8054975" y="2085975"/>
                <a:ext cx="1016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55" name="墨迹 154"/>
              <p14:cNvContentPartPr/>
              <p14:nvPr/>
            </p14:nvContentPartPr>
            <p14:xfrm>
              <a:off x="8213725" y="2581275"/>
              <a:ext cx="22225" cy="24447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29"/>
            </p:blipFill>
            <p:spPr>
              <a:xfrm>
                <a:off x="8213725" y="2581275"/>
                <a:ext cx="2222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56" name="墨迹 155"/>
              <p14:cNvContentPartPr/>
              <p14:nvPr/>
            </p14:nvContentPartPr>
            <p14:xfrm>
              <a:off x="8318500" y="2555875"/>
              <a:ext cx="73025" cy="25717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31"/>
            </p:blipFill>
            <p:spPr>
              <a:xfrm>
                <a:off x="8318500" y="2555875"/>
                <a:ext cx="730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57" name="墨迹 156"/>
              <p14:cNvContentPartPr/>
              <p14:nvPr/>
            </p14:nvContentPartPr>
            <p14:xfrm>
              <a:off x="8391525" y="2571750"/>
              <a:ext cx="47625" cy="20955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33"/>
            </p:blipFill>
            <p:spPr>
              <a:xfrm>
                <a:off x="8391525" y="2571750"/>
                <a:ext cx="4762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58" name="墨迹 157"/>
              <p14:cNvContentPartPr/>
              <p14:nvPr/>
            </p14:nvContentPartPr>
            <p14:xfrm>
              <a:off x="8416925" y="2714625"/>
              <a:ext cx="6350" cy="36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168"/>
            </p:blipFill>
            <p:spPr>
              <a:xfrm>
                <a:off x="8416925" y="27146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59" name="墨迹 158"/>
              <p14:cNvContentPartPr/>
              <p14:nvPr/>
            </p14:nvContentPartPr>
            <p14:xfrm>
              <a:off x="7975600" y="2587625"/>
              <a:ext cx="120650" cy="2222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36"/>
            </p:blipFill>
            <p:spPr>
              <a:xfrm>
                <a:off x="7975600" y="2587625"/>
                <a:ext cx="1206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60" name="墨迹 159"/>
              <p14:cNvContentPartPr/>
              <p14:nvPr/>
            </p14:nvContentPartPr>
            <p14:xfrm>
              <a:off x="7581900" y="2540000"/>
              <a:ext cx="165100" cy="3175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238"/>
            </p:blipFill>
            <p:spPr>
              <a:xfrm>
                <a:off x="7581900" y="2540000"/>
                <a:ext cx="1651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61" name="墨迹 160"/>
              <p14:cNvContentPartPr/>
              <p14:nvPr/>
            </p14:nvContentPartPr>
            <p14:xfrm>
              <a:off x="7639050" y="2187575"/>
              <a:ext cx="117475" cy="13652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240"/>
            </p:blipFill>
            <p:spPr>
              <a:xfrm>
                <a:off x="7639050" y="2187575"/>
                <a:ext cx="1174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62" name="墨迹 161"/>
              <p14:cNvContentPartPr/>
              <p14:nvPr/>
            </p14:nvContentPartPr>
            <p14:xfrm>
              <a:off x="7800975" y="2339975"/>
              <a:ext cx="6350" cy="36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168"/>
            </p:blipFill>
            <p:spPr>
              <a:xfrm>
                <a:off x="7800975" y="23399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63" name="墨迹 162"/>
              <p14:cNvContentPartPr/>
              <p14:nvPr/>
            </p14:nvContentPartPr>
            <p14:xfrm>
              <a:off x="7804150" y="2206625"/>
              <a:ext cx="82550" cy="8890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243"/>
            </p:blipFill>
            <p:spPr>
              <a:xfrm>
                <a:off x="7804150" y="2206625"/>
                <a:ext cx="825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64" name="墨迹 163"/>
              <p14:cNvContentPartPr/>
              <p14:nvPr/>
            </p14:nvContentPartPr>
            <p14:xfrm>
              <a:off x="7905750" y="2133600"/>
              <a:ext cx="28575" cy="98425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245"/>
            </p:blipFill>
            <p:spPr>
              <a:xfrm>
                <a:off x="7905750" y="2133600"/>
                <a:ext cx="285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65" name="墨迹 164"/>
              <p14:cNvContentPartPr/>
              <p14:nvPr/>
            </p14:nvContentPartPr>
            <p14:xfrm>
              <a:off x="7950200" y="2146300"/>
              <a:ext cx="6350" cy="36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168"/>
            </p:blipFill>
            <p:spPr>
              <a:xfrm>
                <a:off x="7950200" y="21463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66" name="墨迹 165"/>
              <p14:cNvContentPartPr/>
              <p14:nvPr/>
            </p14:nvContentPartPr>
            <p14:xfrm>
              <a:off x="6896100" y="2416175"/>
              <a:ext cx="269875" cy="26035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248"/>
            </p:blipFill>
            <p:spPr>
              <a:xfrm>
                <a:off x="6896100" y="2416175"/>
                <a:ext cx="26987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67" name="墨迹 166"/>
              <p14:cNvContentPartPr/>
              <p14:nvPr/>
            </p14:nvContentPartPr>
            <p14:xfrm>
              <a:off x="6565900" y="1231900"/>
              <a:ext cx="69850" cy="21907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250"/>
            </p:blipFill>
            <p:spPr>
              <a:xfrm>
                <a:off x="6565900" y="1231900"/>
                <a:ext cx="698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68" name="墨迹 167"/>
              <p14:cNvContentPartPr/>
              <p14:nvPr/>
            </p14:nvContentPartPr>
            <p14:xfrm>
              <a:off x="6705600" y="1292225"/>
              <a:ext cx="104775" cy="146050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252"/>
            </p:blipFill>
            <p:spPr>
              <a:xfrm>
                <a:off x="6705600" y="1292225"/>
                <a:ext cx="10477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69" name="墨迹 168"/>
              <p14:cNvContentPartPr/>
              <p14:nvPr/>
            </p14:nvContentPartPr>
            <p14:xfrm>
              <a:off x="6134100" y="3289300"/>
              <a:ext cx="1384300" cy="2286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254"/>
            </p:blipFill>
            <p:spPr>
              <a:xfrm>
                <a:off x="6134100" y="3289300"/>
                <a:ext cx="13843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70" name="墨迹 169"/>
              <p14:cNvContentPartPr/>
              <p14:nvPr/>
            </p14:nvContentPartPr>
            <p14:xfrm>
              <a:off x="7273925" y="3343275"/>
              <a:ext cx="12700" cy="6667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256"/>
            </p:blipFill>
            <p:spPr>
              <a:xfrm>
                <a:off x="7273925" y="3343275"/>
                <a:ext cx="127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71" name="墨迹 170"/>
              <p14:cNvContentPartPr/>
              <p14:nvPr/>
            </p14:nvContentPartPr>
            <p14:xfrm>
              <a:off x="6530975" y="1971675"/>
              <a:ext cx="2346325" cy="118745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258"/>
            </p:blipFill>
            <p:spPr>
              <a:xfrm>
                <a:off x="6530975" y="1971675"/>
                <a:ext cx="2346325" cy="1187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72" name="墨迹 171"/>
              <p14:cNvContentPartPr/>
              <p14:nvPr/>
            </p14:nvContentPartPr>
            <p14:xfrm>
              <a:off x="5816600" y="4778375"/>
              <a:ext cx="304800" cy="29527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260"/>
            </p:blipFill>
            <p:spPr>
              <a:xfrm>
                <a:off x="5816600" y="4778375"/>
                <a:ext cx="3048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73" name="墨迹 172"/>
              <p14:cNvContentPartPr/>
              <p14:nvPr/>
            </p14:nvContentPartPr>
            <p14:xfrm>
              <a:off x="5975350" y="4397375"/>
              <a:ext cx="34925" cy="4254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262"/>
            </p:blipFill>
            <p:spPr>
              <a:xfrm>
                <a:off x="5975350" y="4397375"/>
                <a:ext cx="34925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74" name="墨迹 173"/>
              <p14:cNvContentPartPr/>
              <p14:nvPr/>
            </p14:nvContentPartPr>
            <p14:xfrm>
              <a:off x="5915025" y="5111750"/>
              <a:ext cx="6350" cy="36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168"/>
            </p:blipFill>
            <p:spPr>
              <a:xfrm>
                <a:off x="5915025" y="51117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75" name="墨迹 174"/>
              <p14:cNvContentPartPr/>
              <p14:nvPr/>
            </p14:nvContentPartPr>
            <p14:xfrm>
              <a:off x="5915025" y="4708525"/>
              <a:ext cx="50800" cy="53975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265"/>
            </p:blipFill>
            <p:spPr>
              <a:xfrm>
                <a:off x="5915025" y="4708525"/>
                <a:ext cx="508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76" name="墨迹 175"/>
              <p14:cNvContentPartPr/>
              <p14:nvPr/>
            </p14:nvContentPartPr>
            <p14:xfrm>
              <a:off x="5775325" y="5241925"/>
              <a:ext cx="53975" cy="36195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267"/>
            </p:blipFill>
            <p:spPr>
              <a:xfrm>
                <a:off x="5775325" y="5241925"/>
                <a:ext cx="5397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77" name="墨迹 176"/>
              <p14:cNvContentPartPr/>
              <p14:nvPr/>
            </p14:nvContentPartPr>
            <p14:xfrm>
              <a:off x="5851525" y="5238750"/>
              <a:ext cx="177800" cy="35560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269"/>
            </p:blipFill>
            <p:spPr>
              <a:xfrm>
                <a:off x="5851525" y="5238750"/>
                <a:ext cx="1778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78" name="墨迹 177"/>
              <p14:cNvContentPartPr/>
              <p14:nvPr/>
            </p14:nvContentPartPr>
            <p14:xfrm>
              <a:off x="5765800" y="5556250"/>
              <a:ext cx="180975" cy="3175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271"/>
            </p:blipFill>
            <p:spPr>
              <a:xfrm>
                <a:off x="5765800" y="5556250"/>
                <a:ext cx="1809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79" name="墨迹 178"/>
              <p14:cNvContentPartPr/>
              <p14:nvPr/>
            </p14:nvContentPartPr>
            <p14:xfrm>
              <a:off x="5772150" y="5568950"/>
              <a:ext cx="53975" cy="34607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273"/>
            </p:blipFill>
            <p:spPr>
              <a:xfrm>
                <a:off x="5772150" y="5568950"/>
                <a:ext cx="539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80" name="墨迹 179"/>
              <p14:cNvContentPartPr/>
              <p14:nvPr/>
            </p14:nvContentPartPr>
            <p14:xfrm>
              <a:off x="6067425" y="5308600"/>
              <a:ext cx="307975" cy="19050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275"/>
            </p:blipFill>
            <p:spPr>
              <a:xfrm>
                <a:off x="6067425" y="5308600"/>
                <a:ext cx="3079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81" name="墨迹 180"/>
              <p14:cNvContentPartPr/>
              <p14:nvPr/>
            </p14:nvContentPartPr>
            <p14:xfrm>
              <a:off x="5768975" y="5895975"/>
              <a:ext cx="1222375" cy="15557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277"/>
            </p:blipFill>
            <p:spPr>
              <a:xfrm>
                <a:off x="5768975" y="5895975"/>
                <a:ext cx="12223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82" name="墨迹 181"/>
              <p14:cNvContentPartPr/>
              <p14:nvPr/>
            </p14:nvContentPartPr>
            <p14:xfrm>
              <a:off x="5981700" y="4356100"/>
              <a:ext cx="885825" cy="508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279"/>
            </p:blipFill>
            <p:spPr>
              <a:xfrm>
                <a:off x="5981700" y="4356100"/>
                <a:ext cx="88582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83" name="墨迹 182"/>
              <p14:cNvContentPartPr/>
              <p14:nvPr/>
            </p14:nvContentPartPr>
            <p14:xfrm>
              <a:off x="6816725" y="4381500"/>
              <a:ext cx="384175" cy="5715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281"/>
            </p:blipFill>
            <p:spPr>
              <a:xfrm>
                <a:off x="6816725" y="4381500"/>
                <a:ext cx="38417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84" name="墨迹 183"/>
              <p14:cNvContentPartPr/>
              <p14:nvPr/>
            </p14:nvContentPartPr>
            <p14:xfrm>
              <a:off x="6931025" y="4403725"/>
              <a:ext cx="76200" cy="36195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283"/>
            </p:blipFill>
            <p:spPr>
              <a:xfrm>
                <a:off x="6931025" y="4403725"/>
                <a:ext cx="762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85" name="墨迹 184"/>
              <p14:cNvContentPartPr/>
              <p14:nvPr/>
            </p14:nvContentPartPr>
            <p14:xfrm>
              <a:off x="6737350" y="4746625"/>
              <a:ext cx="276225" cy="28575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285"/>
            </p:blipFill>
            <p:spPr>
              <a:xfrm>
                <a:off x="6737350" y="4746625"/>
                <a:ext cx="2762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86" name="墨迹 185"/>
              <p14:cNvContentPartPr/>
              <p14:nvPr/>
            </p14:nvContentPartPr>
            <p14:xfrm>
              <a:off x="6813550" y="4718050"/>
              <a:ext cx="114300" cy="5207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287"/>
            </p:blipFill>
            <p:spPr>
              <a:xfrm>
                <a:off x="6813550" y="4718050"/>
                <a:ext cx="1143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87" name="墨迹 186"/>
              <p14:cNvContentPartPr/>
              <p14:nvPr/>
            </p14:nvContentPartPr>
            <p14:xfrm>
              <a:off x="6708775" y="5203825"/>
              <a:ext cx="53975" cy="346075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289"/>
            </p:blipFill>
            <p:spPr>
              <a:xfrm>
                <a:off x="6708775" y="5203825"/>
                <a:ext cx="539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88" name="墨迹 187"/>
              <p14:cNvContentPartPr/>
              <p14:nvPr/>
            </p14:nvContentPartPr>
            <p14:xfrm>
              <a:off x="6769100" y="5219700"/>
              <a:ext cx="133350" cy="36512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291"/>
            </p:blipFill>
            <p:spPr>
              <a:xfrm>
                <a:off x="6769100" y="5219700"/>
                <a:ext cx="13335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89" name="墨迹 188"/>
              <p14:cNvContentPartPr/>
              <p14:nvPr/>
            </p14:nvContentPartPr>
            <p14:xfrm>
              <a:off x="6683375" y="5543550"/>
              <a:ext cx="123825" cy="51435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293"/>
            </p:blipFill>
            <p:spPr>
              <a:xfrm>
                <a:off x="6683375" y="5543550"/>
                <a:ext cx="1238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90" name="墨迹 189"/>
              <p14:cNvContentPartPr/>
              <p14:nvPr/>
            </p14:nvContentPartPr>
            <p14:xfrm>
              <a:off x="7010400" y="4702175"/>
              <a:ext cx="127000" cy="1270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295"/>
            </p:blipFill>
            <p:spPr>
              <a:xfrm>
                <a:off x="7010400" y="4702175"/>
                <a:ext cx="127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91" name="墨迹 190"/>
              <p14:cNvContentPartPr/>
              <p14:nvPr/>
            </p14:nvContentPartPr>
            <p14:xfrm>
              <a:off x="7083425" y="4610100"/>
              <a:ext cx="57150" cy="200025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297"/>
            </p:blipFill>
            <p:spPr>
              <a:xfrm>
                <a:off x="7083425" y="4610100"/>
                <a:ext cx="5715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92" name="墨迹 191"/>
              <p14:cNvContentPartPr/>
              <p14:nvPr/>
            </p14:nvContentPartPr>
            <p14:xfrm>
              <a:off x="7013575" y="5029200"/>
              <a:ext cx="114300" cy="15875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299"/>
            </p:blipFill>
            <p:spPr>
              <a:xfrm>
                <a:off x="7013575" y="5029200"/>
                <a:ext cx="1143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93" name="墨迹 192"/>
              <p14:cNvContentPartPr/>
              <p14:nvPr/>
            </p14:nvContentPartPr>
            <p14:xfrm>
              <a:off x="7150100" y="4810125"/>
              <a:ext cx="257175" cy="15557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01"/>
            </p:blipFill>
            <p:spPr>
              <a:xfrm>
                <a:off x="7150100" y="4810125"/>
                <a:ext cx="2571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94" name="墨迹 193"/>
              <p14:cNvContentPartPr/>
              <p14:nvPr/>
            </p14:nvContentPartPr>
            <p14:xfrm>
              <a:off x="7346950" y="4860925"/>
              <a:ext cx="111125" cy="212725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03"/>
            </p:blipFill>
            <p:spPr>
              <a:xfrm>
                <a:off x="7346950" y="4860925"/>
                <a:ext cx="1111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95" name="墨迹 194"/>
              <p14:cNvContentPartPr/>
              <p14:nvPr/>
            </p14:nvContentPartPr>
            <p14:xfrm>
              <a:off x="7394575" y="4933950"/>
              <a:ext cx="66675" cy="9525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05"/>
            </p:blipFill>
            <p:spPr>
              <a:xfrm>
                <a:off x="7394575" y="4933950"/>
                <a:ext cx="666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96" name="墨迹 195"/>
              <p14:cNvContentPartPr/>
              <p14:nvPr/>
            </p14:nvContentPartPr>
            <p14:xfrm>
              <a:off x="7464425" y="4879975"/>
              <a:ext cx="139700" cy="238125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07"/>
            </p:blipFill>
            <p:spPr>
              <a:xfrm>
                <a:off x="7464425" y="4879975"/>
                <a:ext cx="1397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97" name="墨迹 196"/>
              <p14:cNvContentPartPr/>
              <p14:nvPr/>
            </p14:nvContentPartPr>
            <p14:xfrm>
              <a:off x="6934200" y="5372100"/>
              <a:ext cx="282575" cy="23812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09"/>
            </p:blipFill>
            <p:spPr>
              <a:xfrm>
                <a:off x="6934200" y="5372100"/>
                <a:ext cx="2825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98" name="墨迹 197"/>
              <p14:cNvContentPartPr/>
              <p14:nvPr/>
            </p14:nvContentPartPr>
            <p14:xfrm>
              <a:off x="6718300" y="5988050"/>
              <a:ext cx="1089025" cy="165100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11"/>
            </p:blipFill>
            <p:spPr>
              <a:xfrm>
                <a:off x="6718300" y="5988050"/>
                <a:ext cx="10890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99" name="墨迹 198"/>
              <p14:cNvContentPartPr/>
              <p14:nvPr/>
            </p14:nvContentPartPr>
            <p14:xfrm>
              <a:off x="6962775" y="4387850"/>
              <a:ext cx="1044575" cy="18732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13"/>
            </p:blipFill>
            <p:spPr>
              <a:xfrm>
                <a:off x="6962775" y="4387850"/>
                <a:ext cx="10445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200" name="墨迹 199"/>
              <p14:cNvContentPartPr/>
              <p14:nvPr/>
            </p14:nvContentPartPr>
            <p14:xfrm>
              <a:off x="7924800" y="4489450"/>
              <a:ext cx="114300" cy="10160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15"/>
            </p:blipFill>
            <p:spPr>
              <a:xfrm>
                <a:off x="7924800" y="4489450"/>
                <a:ext cx="1143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201" name="墨迹 200"/>
              <p14:cNvContentPartPr/>
              <p14:nvPr/>
            </p14:nvContentPartPr>
            <p14:xfrm>
              <a:off x="7743825" y="6080125"/>
              <a:ext cx="133350" cy="13652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17"/>
            </p:blipFill>
            <p:spPr>
              <a:xfrm>
                <a:off x="7743825" y="6080125"/>
                <a:ext cx="13335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202" name="墨迹 201"/>
              <p14:cNvContentPartPr/>
              <p14:nvPr/>
            </p14:nvContentPartPr>
            <p14:xfrm>
              <a:off x="5521325" y="4654550"/>
              <a:ext cx="346075" cy="5397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19"/>
            </p:blipFill>
            <p:spPr>
              <a:xfrm>
                <a:off x="5521325" y="4654550"/>
                <a:ext cx="34607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203" name="墨迹 202"/>
              <p14:cNvContentPartPr/>
              <p14:nvPr/>
            </p14:nvContentPartPr>
            <p14:xfrm>
              <a:off x="5670550" y="4556125"/>
              <a:ext cx="31750" cy="25400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21"/>
            </p:blipFill>
            <p:spPr>
              <a:xfrm>
                <a:off x="5670550" y="4556125"/>
                <a:ext cx="317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204" name="墨迹 203"/>
              <p14:cNvContentPartPr/>
              <p14:nvPr/>
            </p14:nvContentPartPr>
            <p14:xfrm>
              <a:off x="5476875" y="4991100"/>
              <a:ext cx="228600" cy="22225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23"/>
            </p:blipFill>
            <p:spPr>
              <a:xfrm>
                <a:off x="5476875" y="4991100"/>
                <a:ext cx="2286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205" name="墨迹 204"/>
              <p14:cNvContentPartPr/>
              <p14:nvPr/>
            </p14:nvContentPartPr>
            <p14:xfrm>
              <a:off x="7626350" y="5124450"/>
              <a:ext cx="396875" cy="46037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325"/>
            </p:blipFill>
            <p:spPr>
              <a:xfrm>
                <a:off x="7626350" y="5124450"/>
                <a:ext cx="396875" cy="460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206" name="墨迹 205"/>
              <p14:cNvContentPartPr/>
              <p14:nvPr/>
            </p14:nvContentPartPr>
            <p14:xfrm>
              <a:off x="7788275" y="5568950"/>
              <a:ext cx="142875" cy="117475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327"/>
            </p:blipFill>
            <p:spPr>
              <a:xfrm>
                <a:off x="7788275" y="5568950"/>
                <a:ext cx="14287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207" name="墨迹 206"/>
              <p14:cNvContentPartPr/>
              <p14:nvPr/>
            </p14:nvContentPartPr>
            <p14:xfrm>
              <a:off x="7880350" y="5654675"/>
              <a:ext cx="180975" cy="11430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329"/>
            </p:blipFill>
            <p:spPr>
              <a:xfrm>
                <a:off x="7880350" y="5654675"/>
                <a:ext cx="180975" cy="1143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6439" y="306754"/>
            <a:ext cx="307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求等效内阻</a:t>
            </a:r>
            <a:r>
              <a:rPr kumimoji="1"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eq</a:t>
            </a:r>
            <a:r>
              <a:rPr kumimoji="1" lang="zh-CN" altLang="en-US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5311164" y="1008429"/>
            <a:ext cx="3649663" cy="1730375"/>
            <a:chOff x="584" y="3096"/>
            <a:chExt cx="2299" cy="109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658" y="3152"/>
              <a:ext cx="1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58" y="3152"/>
              <a:ext cx="0" cy="9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58" y="4144"/>
              <a:ext cx="1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84" y="3577"/>
              <a:ext cx="113" cy="2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94" y="3152"/>
              <a:ext cx="0" cy="9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548" y="3577"/>
              <a:ext cx="85" cy="2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37" y="3096"/>
              <a:ext cx="245" cy="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608" y="3577"/>
              <a:ext cx="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97" y="3577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938" y="3152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10Ω</a:t>
              </a:r>
              <a:endPara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260" y="3096"/>
              <a:ext cx="71" cy="8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260" y="4101"/>
              <a:ext cx="71" cy="8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260" y="3577"/>
              <a:ext cx="4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458" y="3289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endPara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095264" y="3000741"/>
            <a:ext cx="364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=20//(10+10)=10Ω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42289" y="3851641"/>
            <a:ext cx="373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(3)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原电路等效为：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2" name="Group 20"/>
          <p:cNvGrpSpPr/>
          <p:nvPr/>
        </p:nvGrpSpPr>
        <p:grpSpPr bwMode="auto">
          <a:xfrm>
            <a:off x="523264" y="4572366"/>
            <a:ext cx="3082925" cy="1957388"/>
            <a:chOff x="655" y="587"/>
            <a:chExt cx="1942" cy="1488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811" y="601"/>
              <a:ext cx="0" cy="1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811" y="601"/>
              <a:ext cx="1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11" y="2075"/>
              <a:ext cx="1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086" y="601"/>
              <a:ext cx="0" cy="1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655" y="829"/>
              <a:ext cx="312" cy="3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726" y="1480"/>
              <a:ext cx="156" cy="3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030" y="1140"/>
              <a:ext cx="114" cy="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1945" y="1197"/>
              <a:ext cx="313" cy="1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718" y="1140"/>
              <a:ext cx="31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811" y="1451"/>
              <a:ext cx="524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el-GR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kumimoji="1" lang="el-GR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967" y="587"/>
              <a:ext cx="751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22.5V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811" y="601"/>
              <a:ext cx="0" cy="6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967" y="1281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2086" y="829"/>
              <a:ext cx="0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144" y="852"/>
              <a:ext cx="45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8" name="Object 36"/>
          <p:cNvGraphicFramePr>
            <a:graphicFrameLocks noChangeAspect="1"/>
          </p:cNvGraphicFramePr>
          <p:nvPr/>
        </p:nvGraphicFramePr>
        <p:xfrm>
          <a:off x="4469789" y="4153266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837565" imgH="393700" progId="Equation.3">
                  <p:embed/>
                </p:oleObj>
              </mc:Choice>
              <mc:Fallback>
                <p:oleObj name="公式" r:id="rId1" imgW="837565" imgH="3937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789" y="4153266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250589" y="5247054"/>
            <a:ext cx="59848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当</a:t>
            </a: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kumimoji="1" lang="el-GR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Ω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</a:t>
            </a:r>
            <a:r>
              <a:rPr kumimoji="1" lang="el-GR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Ω</a:t>
            </a:r>
            <a:r>
              <a:rPr kumimoji="1" lang="zh-CN" altLang="el-GR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</a:t>
            </a:r>
            <a:r>
              <a:rPr kumimoji="1" lang="el-GR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Ω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时的电流</a:t>
            </a:r>
            <a:r>
              <a: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endParaRPr kumimoji="1" lang="en-US" altLang="zh-CN" sz="2400" b="1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分别为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1.125A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0.75A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0.205A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 rot="20400000">
            <a:off x="4258652" y="2097454"/>
            <a:ext cx="719137" cy="493712"/>
          </a:xfrm>
          <a:prstGeom prst="notchedRightArrow">
            <a:avLst>
              <a:gd name="adj1" fmla="val 50000"/>
              <a:gd name="adj2" fmla="val 36415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" name="Group 39"/>
          <p:cNvGrpSpPr/>
          <p:nvPr/>
        </p:nvGrpSpPr>
        <p:grpSpPr bwMode="auto">
          <a:xfrm>
            <a:off x="91464" y="935404"/>
            <a:ext cx="3897313" cy="2597150"/>
            <a:chOff x="0" y="663"/>
            <a:chExt cx="2455" cy="1636"/>
          </a:xfrm>
        </p:grpSpPr>
        <p:grpSp>
          <p:nvGrpSpPr>
            <p:cNvPr id="42" name="Group 40"/>
            <p:cNvGrpSpPr/>
            <p:nvPr/>
          </p:nvGrpSpPr>
          <p:grpSpPr bwMode="auto">
            <a:xfrm>
              <a:off x="0" y="663"/>
              <a:ext cx="2455" cy="1636"/>
              <a:chOff x="0" y="808"/>
              <a:chExt cx="2514" cy="1752"/>
            </a:xfrm>
          </p:grpSpPr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474" y="1075"/>
                <a:ext cx="0" cy="1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474" y="1075"/>
                <a:ext cx="198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474" y="2460"/>
                <a:ext cx="198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Oval 44"/>
              <p:cNvSpPr>
                <a:spLocks noChangeArrowheads="1"/>
              </p:cNvSpPr>
              <p:nvPr/>
            </p:nvSpPr>
            <p:spPr bwMode="auto">
              <a:xfrm>
                <a:off x="296" y="1696"/>
                <a:ext cx="306" cy="23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296" y="1815"/>
                <a:ext cx="3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984" y="1075"/>
                <a:ext cx="0" cy="1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959" y="1696"/>
                <a:ext cx="76" cy="23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1163" y="1051"/>
                <a:ext cx="230" cy="7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672" y="1075"/>
                <a:ext cx="0" cy="1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1622" y="1362"/>
                <a:ext cx="76" cy="2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auto">
              <a:xfrm>
                <a:off x="1545" y="1839"/>
                <a:ext cx="255" cy="28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1672" y="1696"/>
                <a:ext cx="0" cy="5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2132" y="1075"/>
                <a:ext cx="0" cy="1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Oval 54"/>
              <p:cNvSpPr>
                <a:spLocks noChangeArrowheads="1"/>
              </p:cNvSpPr>
              <p:nvPr/>
            </p:nvSpPr>
            <p:spPr bwMode="auto">
              <a:xfrm>
                <a:off x="1979" y="1601"/>
                <a:ext cx="306" cy="2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>
                <a:off x="1979" y="1743"/>
                <a:ext cx="3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 flipV="1">
                <a:off x="474" y="1362"/>
                <a:ext cx="0" cy="2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0" y="1691"/>
                <a:ext cx="474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2A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Text Box 58"/>
              <p:cNvSpPr txBox="1">
                <a:spLocks noChangeArrowheads="1"/>
              </p:cNvSpPr>
              <p:nvPr/>
            </p:nvSpPr>
            <p:spPr bwMode="auto">
              <a:xfrm>
                <a:off x="532" y="1643"/>
                <a:ext cx="511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10Ω</a:t>
                </a:r>
                <a:endPara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59"/>
              <p:cNvSpPr txBox="1">
                <a:spLocks noChangeArrowheads="1"/>
              </p:cNvSpPr>
              <p:nvPr/>
            </p:nvSpPr>
            <p:spPr bwMode="auto">
              <a:xfrm>
                <a:off x="1162" y="1382"/>
                <a:ext cx="53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20Ω</a:t>
                </a:r>
                <a:endPara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1086" y="808"/>
                <a:ext cx="58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10Ω</a:t>
                </a:r>
                <a:endParaRPr kumimoji="1"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699" y="1600"/>
                <a:ext cx="433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1A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Line 62"/>
              <p:cNvSpPr>
                <a:spLocks noChangeShapeType="1"/>
              </p:cNvSpPr>
              <p:nvPr/>
            </p:nvSpPr>
            <p:spPr bwMode="auto">
              <a:xfrm flipV="1">
                <a:off x="2132" y="1362"/>
                <a:ext cx="0" cy="2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1316" y="1635"/>
                <a:ext cx="459" cy="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+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5V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-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Oval 64"/>
              <p:cNvSpPr>
                <a:spLocks noChangeArrowheads="1"/>
              </p:cNvSpPr>
              <p:nvPr/>
            </p:nvSpPr>
            <p:spPr bwMode="auto">
              <a:xfrm>
                <a:off x="2463" y="1047"/>
                <a:ext cx="51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65"/>
              <p:cNvSpPr>
                <a:spLocks noChangeArrowheads="1"/>
              </p:cNvSpPr>
              <p:nvPr/>
            </p:nvSpPr>
            <p:spPr bwMode="auto">
              <a:xfrm>
                <a:off x="2413" y="2433"/>
                <a:ext cx="51" cy="4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Line 66"/>
            <p:cNvSpPr>
              <a:spLocks noChangeShapeType="1"/>
            </p:cNvSpPr>
            <p:nvPr/>
          </p:nvSpPr>
          <p:spPr bwMode="auto">
            <a:xfrm>
              <a:off x="1478" y="2043"/>
              <a:ext cx="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" name="AutoShape 15" descr="水滴">
            <a:hlinkClick r:id="" action="ppaction://hlinkshowjump?jump=previousslide" highlightClick="1">
              <a:snd r:embed="rId3" name="PROJCTOR.WAV"/>
            </a:hlinkClick>
          </p:cNvPr>
          <p:cNvSpPr>
            <a:spLocks noChangeArrowheads="1"/>
          </p:cNvSpPr>
          <p:nvPr/>
        </p:nvSpPr>
        <p:spPr bwMode="auto">
          <a:xfrm>
            <a:off x="8278202" y="6336079"/>
            <a:ext cx="460375" cy="360362"/>
          </a:xfrm>
          <a:prstGeom prst="actionButtonBackPrevious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CN" altLang="en-US"/>
          </a:p>
        </p:txBody>
      </p:sp>
      <p:sp>
        <p:nvSpPr>
          <p:cNvPr id="70" name="AutoShape 16" descr="水滴">
            <a:hlinkClick r:id="" action="ppaction://hlinkshowjump?jump=nextslide" highlightClick="1">
              <a:snd r:embed="rId3" name="PROJCTOR.WAV"/>
            </a:hlinkClick>
          </p:cNvPr>
          <p:cNvSpPr>
            <a:spLocks noChangeArrowheads="1"/>
          </p:cNvSpPr>
          <p:nvPr/>
        </p:nvSpPr>
        <p:spPr bwMode="auto">
          <a:xfrm flipH="1">
            <a:off x="8767152" y="6336079"/>
            <a:ext cx="457200" cy="360362"/>
          </a:xfrm>
          <a:prstGeom prst="actionButtonBackPrevious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7A9999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9" grpId="0" autoUpdateAnimBg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9592" y="1124744"/>
          <a:ext cx="64008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776855" imgH="1252855" progId="">
                  <p:embed/>
                </p:oleObj>
              </mc:Choice>
              <mc:Fallback>
                <p:oleObj name="" r:id="rId1" imgW="2776855" imgH="1252855" progId="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227"/>
                      <a:stretch>
                        <a:fillRect/>
                      </a:stretch>
                    </p:blipFill>
                    <p:spPr bwMode="auto">
                      <a:xfrm>
                        <a:off x="899592" y="1124744"/>
                        <a:ext cx="640080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0" y="260648"/>
            <a:ext cx="1547664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47665" y="361131"/>
            <a:ext cx="64807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求当电阻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R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为多少时可获得最大功率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219200" y="5133975"/>
              <a:ext cx="381000" cy="355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219200" y="5133975"/>
                <a:ext cx="3810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343025" y="4794250"/>
              <a:ext cx="104775" cy="10096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343025" y="4794250"/>
                <a:ext cx="104775" cy="1009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333500" y="4521200"/>
              <a:ext cx="12700" cy="2571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333500" y="4521200"/>
                <a:ext cx="127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330325" y="4371975"/>
              <a:ext cx="295275" cy="4095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330325" y="4371975"/>
                <a:ext cx="29527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371600" y="4768850"/>
              <a:ext cx="190500" cy="95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371600" y="4768850"/>
                <a:ext cx="1905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457325" y="4130675"/>
              <a:ext cx="38100" cy="2698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457325" y="4130675"/>
                <a:ext cx="381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955675" y="4435475"/>
              <a:ext cx="38100" cy="37782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55675" y="4435475"/>
                <a:ext cx="3810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968375" y="4441825"/>
              <a:ext cx="152400" cy="323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968375" y="4441825"/>
                <a:ext cx="152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117600" y="4740275"/>
              <a:ext cx="101600" cy="1619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117600" y="4740275"/>
                <a:ext cx="1016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1457325" y="5080000"/>
              <a:ext cx="225425" cy="127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1457325" y="5080000"/>
                <a:ext cx="2254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577975" y="4997450"/>
              <a:ext cx="19050" cy="1809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577975" y="4997450"/>
                <a:ext cx="190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1489075" y="5645150"/>
              <a:ext cx="298450" cy="793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1489075" y="5645150"/>
                <a:ext cx="2984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1689100" y="5219700"/>
              <a:ext cx="209550" cy="260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1689100" y="5219700"/>
                <a:ext cx="2095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793875" y="5416550"/>
              <a:ext cx="149225" cy="2349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793875" y="5416550"/>
                <a:ext cx="14922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476375" y="4124325"/>
              <a:ext cx="828675" cy="895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476375" y="4124325"/>
                <a:ext cx="828675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2133600" y="4994275"/>
              <a:ext cx="25400" cy="2762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2133600" y="4994275"/>
                <a:ext cx="254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2181225" y="4968875"/>
              <a:ext cx="254000" cy="5746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2181225" y="4968875"/>
                <a:ext cx="254000" cy="574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2120900" y="5181600"/>
              <a:ext cx="327025" cy="3429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2120900" y="5181600"/>
                <a:ext cx="327025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1374775" y="5530850"/>
              <a:ext cx="955675" cy="393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1374775" y="5530850"/>
                <a:ext cx="95567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2482850" y="5080000"/>
              <a:ext cx="66675" cy="2889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2482850" y="5080000"/>
                <a:ext cx="666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2549525" y="5022850"/>
              <a:ext cx="184150" cy="400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2549525" y="5022850"/>
                <a:ext cx="1841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2625725" y="5343525"/>
              <a:ext cx="133350" cy="1714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625725" y="5343525"/>
                <a:ext cx="133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1314450" y="4375150"/>
              <a:ext cx="25400" cy="222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1314450" y="4375150"/>
                <a:ext cx="254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2886075" y="4029075"/>
              <a:ext cx="193675" cy="2635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2886075" y="4029075"/>
                <a:ext cx="19367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2809875" y="4302125"/>
              <a:ext cx="200025" cy="12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2809875" y="4302125"/>
                <a:ext cx="2000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3143250" y="4146550"/>
              <a:ext cx="114300" cy="127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3143250" y="414655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3111500" y="4197350"/>
              <a:ext cx="177800" cy="31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3111500" y="4197350"/>
                <a:ext cx="177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3403600" y="4184650"/>
              <a:ext cx="749300" cy="38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3403600" y="4184650"/>
                <a:ext cx="749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3308350" y="4308475"/>
              <a:ext cx="120650" cy="3206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3308350" y="4308475"/>
                <a:ext cx="120650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3352800" y="4308475"/>
              <a:ext cx="174625" cy="3048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3352800" y="4308475"/>
                <a:ext cx="17462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3444875" y="4511675"/>
              <a:ext cx="88900" cy="1206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3444875" y="4511675"/>
                <a:ext cx="889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3590925" y="4416425"/>
              <a:ext cx="174625" cy="158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3590925" y="4416425"/>
                <a:ext cx="1746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3644900" y="4327525"/>
              <a:ext cx="57150" cy="2889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3644900" y="4327525"/>
                <a:ext cx="571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3813175" y="4330700"/>
              <a:ext cx="82550" cy="2921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3813175" y="4330700"/>
                <a:ext cx="825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3857625" y="4321175"/>
              <a:ext cx="187325" cy="3175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3857625" y="4321175"/>
                <a:ext cx="187325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3971925" y="4597400"/>
              <a:ext cx="152400" cy="1682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3971925" y="4597400"/>
                <a:ext cx="1524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3632200" y="3835400"/>
              <a:ext cx="250825" cy="2825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3632200" y="3835400"/>
                <a:ext cx="2508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3832225" y="3994150"/>
              <a:ext cx="152400" cy="1587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3832225" y="3994150"/>
                <a:ext cx="152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3016250" y="5006975"/>
              <a:ext cx="34925" cy="4318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3016250" y="5006975"/>
                <a:ext cx="34925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3054350" y="4902200"/>
              <a:ext cx="174625" cy="2095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3054350" y="4902200"/>
                <a:ext cx="17462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3206750" y="5146675"/>
              <a:ext cx="146050" cy="254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3206750" y="5146675"/>
                <a:ext cx="146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3190875" y="5241925"/>
              <a:ext cx="139700" cy="190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3190875" y="5241925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3470275" y="5241925"/>
              <a:ext cx="822325" cy="635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3470275" y="5241925"/>
                <a:ext cx="82232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3498850" y="5381625"/>
              <a:ext cx="95250" cy="26987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3498850" y="5381625"/>
                <a:ext cx="952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3578225" y="5349875"/>
              <a:ext cx="146050" cy="2794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3578225" y="5349875"/>
                <a:ext cx="1460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3673475" y="5568950"/>
              <a:ext cx="123825" cy="1270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3673475" y="5568950"/>
                <a:ext cx="12382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3832225" y="5489575"/>
              <a:ext cx="142875" cy="158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3832225" y="5489575"/>
                <a:ext cx="1428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3895725" y="5397500"/>
              <a:ext cx="69850" cy="2635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3895725" y="5397500"/>
                <a:ext cx="698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4013200" y="5400675"/>
              <a:ext cx="82550" cy="25082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4013200" y="5400675"/>
                <a:ext cx="825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4054475" y="5378450"/>
              <a:ext cx="130175" cy="3111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4054475" y="5378450"/>
                <a:ext cx="13017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4117975" y="5568950"/>
              <a:ext cx="114300" cy="2349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4117975" y="5568950"/>
                <a:ext cx="1143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3740150" y="4841875"/>
              <a:ext cx="244475" cy="3238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3740150" y="4841875"/>
                <a:ext cx="24447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3924300" y="5022850"/>
              <a:ext cx="139700" cy="1651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3924300" y="5022850"/>
                <a:ext cx="1397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3327400" y="4746625"/>
              <a:ext cx="225425" cy="9461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3327400" y="4746625"/>
                <a:ext cx="225425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4311650" y="5026025"/>
              <a:ext cx="196850" cy="8064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4311650" y="5026025"/>
                <a:ext cx="19685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4464050" y="4832350"/>
              <a:ext cx="152400" cy="1778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4464050" y="4832350"/>
                <a:ext cx="1524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4638675" y="5349875"/>
              <a:ext cx="6350" cy="36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4638675" y="53498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4705350" y="5184775"/>
              <a:ext cx="133350" cy="45720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4705350" y="5184775"/>
                <a:ext cx="1333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墨迹 62"/>
              <p14:cNvContentPartPr/>
              <p14:nvPr/>
            </p14:nvContentPartPr>
            <p14:xfrm>
              <a:off x="4794250" y="5105400"/>
              <a:ext cx="212725" cy="5365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4794250" y="5105400"/>
                <a:ext cx="212725" cy="536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墨迹 63"/>
              <p14:cNvContentPartPr/>
              <p14:nvPr/>
            </p14:nvContentPartPr>
            <p14:xfrm>
              <a:off x="4886325" y="5546725"/>
              <a:ext cx="161925" cy="1936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4886325" y="5546725"/>
                <a:ext cx="1619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墨迹 64"/>
              <p14:cNvContentPartPr/>
              <p14:nvPr/>
            </p14:nvContentPartPr>
            <p14:xfrm>
              <a:off x="2838450" y="5556250"/>
              <a:ext cx="295275" cy="4254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2838450" y="5556250"/>
                <a:ext cx="295275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墨迹 65"/>
              <p14:cNvContentPartPr/>
              <p14:nvPr/>
            </p14:nvContentPartPr>
            <p14:xfrm>
              <a:off x="3079750" y="5797550"/>
              <a:ext cx="107950" cy="29527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3079750" y="5797550"/>
                <a:ext cx="1079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墨迹 66"/>
              <p14:cNvContentPartPr/>
              <p14:nvPr/>
            </p14:nvContentPartPr>
            <p14:xfrm>
              <a:off x="3187700" y="5788025"/>
              <a:ext cx="101600" cy="1111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3187700" y="5788025"/>
                <a:ext cx="1016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墨迹 67"/>
              <p14:cNvContentPartPr/>
              <p14:nvPr/>
            </p14:nvContentPartPr>
            <p14:xfrm>
              <a:off x="2584450" y="6045200"/>
              <a:ext cx="904875" cy="190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2584450" y="6045200"/>
                <a:ext cx="9048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墨迹 68"/>
              <p14:cNvContentPartPr/>
              <p14:nvPr/>
            </p14:nvContentPartPr>
            <p14:xfrm>
              <a:off x="2632075" y="6108700"/>
              <a:ext cx="292100" cy="3556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2632075" y="6108700"/>
                <a:ext cx="2921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墨迹 69"/>
              <p14:cNvContentPartPr/>
              <p14:nvPr/>
            </p14:nvContentPartPr>
            <p14:xfrm>
              <a:off x="2962275" y="6292850"/>
              <a:ext cx="111125" cy="28892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2962275" y="6292850"/>
                <a:ext cx="11112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墨迹 70"/>
              <p14:cNvContentPartPr/>
              <p14:nvPr/>
            </p14:nvContentPartPr>
            <p14:xfrm>
              <a:off x="3025775" y="6248400"/>
              <a:ext cx="152400" cy="26987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3025775" y="6248400"/>
                <a:ext cx="1524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墨迹 71"/>
              <p14:cNvContentPartPr/>
              <p14:nvPr/>
            </p14:nvContentPartPr>
            <p14:xfrm>
              <a:off x="3063875" y="6467475"/>
              <a:ext cx="88900" cy="1746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3063875" y="6467475"/>
                <a:ext cx="889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墨迹 72"/>
              <p14:cNvContentPartPr/>
              <p14:nvPr/>
            </p14:nvContentPartPr>
            <p14:xfrm>
              <a:off x="3660775" y="6061075"/>
              <a:ext cx="168275" cy="190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0"/>
            </p:blipFill>
            <p:spPr>
              <a:xfrm>
                <a:off x="3660775" y="6061075"/>
                <a:ext cx="1682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墨迹 73"/>
              <p14:cNvContentPartPr/>
              <p14:nvPr/>
            </p14:nvContentPartPr>
            <p14:xfrm>
              <a:off x="3571875" y="6165850"/>
              <a:ext cx="250825" cy="22225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2"/>
            </p:blipFill>
            <p:spPr>
              <a:xfrm>
                <a:off x="3571875" y="6165850"/>
                <a:ext cx="2508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墨迹 74"/>
              <p14:cNvContentPartPr/>
              <p14:nvPr/>
            </p14:nvContentPartPr>
            <p14:xfrm>
              <a:off x="3987800" y="6102350"/>
              <a:ext cx="234950" cy="24447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4"/>
            </p:blipFill>
            <p:spPr>
              <a:xfrm>
                <a:off x="3987800" y="6102350"/>
                <a:ext cx="2349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墨迹 75"/>
              <p14:cNvContentPartPr/>
              <p14:nvPr/>
            </p14:nvContentPartPr>
            <p14:xfrm>
              <a:off x="682625" y="4857750"/>
              <a:ext cx="415925" cy="825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6"/>
            </p:blipFill>
            <p:spPr>
              <a:xfrm>
                <a:off x="682625" y="4857750"/>
                <a:ext cx="41592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7" name="墨迹 76"/>
              <p14:cNvContentPartPr/>
              <p14:nvPr/>
            </p14:nvContentPartPr>
            <p14:xfrm>
              <a:off x="695325" y="4997450"/>
              <a:ext cx="384175" cy="381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8"/>
            </p:blipFill>
            <p:spPr>
              <a:xfrm>
                <a:off x="695325" y="4997450"/>
                <a:ext cx="3841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8" name="墨迹 77"/>
              <p14:cNvContentPartPr/>
              <p14:nvPr/>
            </p14:nvContentPartPr>
            <p14:xfrm>
              <a:off x="2444750" y="5413375"/>
              <a:ext cx="244475" cy="1873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0"/>
            </p:blipFill>
            <p:spPr>
              <a:xfrm>
                <a:off x="2444750" y="5413375"/>
                <a:ext cx="2444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9" name="墨迹 78"/>
              <p14:cNvContentPartPr/>
              <p14:nvPr/>
            </p14:nvContentPartPr>
            <p14:xfrm>
              <a:off x="2416175" y="5438775"/>
              <a:ext cx="295275" cy="2159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2"/>
            </p:blipFill>
            <p:spPr>
              <a:xfrm>
                <a:off x="2416175" y="5438775"/>
                <a:ext cx="2952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0" name="墨迹 79"/>
              <p14:cNvContentPartPr/>
              <p14:nvPr/>
            </p14:nvContentPartPr>
            <p14:xfrm>
              <a:off x="6302375" y="1638300"/>
              <a:ext cx="196850" cy="2095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4"/>
            </p:blipFill>
            <p:spPr>
              <a:xfrm>
                <a:off x="6302375" y="1638300"/>
                <a:ext cx="1968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1" name="墨迹 80"/>
              <p14:cNvContentPartPr/>
              <p14:nvPr/>
            </p14:nvContentPartPr>
            <p14:xfrm>
              <a:off x="6223000" y="3302000"/>
              <a:ext cx="219075" cy="2159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6"/>
            </p:blipFill>
            <p:spPr>
              <a:xfrm>
                <a:off x="6223000" y="3302000"/>
                <a:ext cx="2190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2" name="墨迹 81"/>
              <p14:cNvContentPartPr/>
              <p14:nvPr/>
            </p14:nvContentPartPr>
            <p14:xfrm>
              <a:off x="1590675" y="2311400"/>
              <a:ext cx="530225" cy="47942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8"/>
            </p:blipFill>
            <p:spPr>
              <a:xfrm>
                <a:off x="1590675" y="2311400"/>
                <a:ext cx="530225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3" name="墨迹 82"/>
              <p14:cNvContentPartPr/>
              <p14:nvPr/>
            </p14:nvContentPartPr>
            <p14:xfrm>
              <a:off x="1647825" y="2384425"/>
              <a:ext cx="409575" cy="4635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0"/>
            </p:blipFill>
            <p:spPr>
              <a:xfrm>
                <a:off x="1647825" y="2384425"/>
                <a:ext cx="409575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4" name="墨迹 83"/>
              <p14:cNvContentPartPr/>
              <p14:nvPr/>
            </p14:nvContentPartPr>
            <p14:xfrm>
              <a:off x="4225925" y="2552700"/>
              <a:ext cx="790575" cy="91757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2"/>
            </p:blipFill>
            <p:spPr>
              <a:xfrm>
                <a:off x="4225925" y="2552700"/>
                <a:ext cx="790575" cy="917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5" name="墨迹 84"/>
              <p14:cNvContentPartPr/>
              <p14:nvPr/>
            </p14:nvContentPartPr>
            <p14:xfrm>
              <a:off x="5378450" y="1066800"/>
              <a:ext cx="996950" cy="6667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4"/>
            </p:blipFill>
            <p:spPr>
              <a:xfrm>
                <a:off x="5378450" y="1066800"/>
                <a:ext cx="996950" cy="666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11150" y="1097669"/>
          <a:ext cx="640080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776855" imgH="1252855" progId="">
                  <p:embed/>
                </p:oleObj>
              </mc:Choice>
              <mc:Fallback>
                <p:oleObj name="" r:id="rId1" imgW="2776855" imgH="125285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227"/>
                      <a:stretch>
                        <a:fillRect/>
                      </a:stretch>
                    </p:blipFill>
                    <p:spPr bwMode="auto">
                      <a:xfrm>
                        <a:off x="311150" y="1097669"/>
                        <a:ext cx="6400800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01725" y="3813882"/>
            <a:ext cx="8054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断开</a:t>
            </a:r>
            <a:r>
              <a:rPr lang="en-US" altLang="zh-CN" sz="2800" b="1" i="1" dirty="0">
                <a:latin typeface="Times New Roman" panose="02020603050405020304" pitchFamily="18" charset="0"/>
                <a:ea typeface="隶书" panose="02010509060101010101" pitchFamily="49" charset="-122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所在支路，求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ab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以左有源单口网络的戴维南等效电路</a:t>
            </a:r>
            <a:endParaRPr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1150" y="3802769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9" name="Group 7"/>
          <p:cNvGrpSpPr/>
          <p:nvPr/>
        </p:nvGrpSpPr>
        <p:grpSpPr bwMode="auto">
          <a:xfrm>
            <a:off x="5389562" y="1472319"/>
            <a:ext cx="873125" cy="1982788"/>
            <a:chOff x="3199" y="771"/>
            <a:chExt cx="550" cy="1249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86" y="771"/>
              <a:ext cx="363" cy="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199" y="1090"/>
              <a:ext cx="408" cy="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953125" y="1358019"/>
            <a:ext cx="436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907087" y="3086807"/>
            <a:ext cx="43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"/>
          <p:cNvGrpSpPr/>
          <p:nvPr/>
        </p:nvGrpSpPr>
        <p:grpSpPr bwMode="auto">
          <a:xfrm>
            <a:off x="48947" y="396082"/>
            <a:ext cx="6400800" cy="2608262"/>
            <a:chOff x="215" y="884"/>
            <a:chExt cx="4032" cy="1651"/>
          </a:xfrm>
        </p:grpSpPr>
        <p:graphicFrame>
          <p:nvGraphicFramePr>
            <p:cNvPr id="53" name="Object 3"/>
            <p:cNvGraphicFramePr>
              <a:graphicFrameLocks noChangeAspect="1"/>
            </p:cNvGraphicFramePr>
            <p:nvPr/>
          </p:nvGraphicFramePr>
          <p:xfrm>
            <a:off x="215" y="884"/>
            <a:ext cx="4032" cy="1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2776855" imgH="1252855" progId="">
                    <p:embed/>
                  </p:oleObj>
                </mc:Choice>
                <mc:Fallback>
                  <p:oleObj name="" r:id="rId1" imgW="2776855" imgH="1252855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8873"/>
                        <a:stretch>
                          <a:fillRect/>
                        </a:stretch>
                      </p:blipFill>
                      <p:spPr bwMode="auto">
                        <a:xfrm>
                          <a:off x="215" y="884"/>
                          <a:ext cx="4032" cy="1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3589" y="1224"/>
              <a:ext cx="368" cy="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5"/>
            <p:cNvSpPr>
              <a:spLocks noChangeArrowheads="1"/>
            </p:cNvSpPr>
            <p:nvPr/>
          </p:nvSpPr>
          <p:spPr bwMode="auto">
            <a:xfrm>
              <a:off x="3475" y="1621"/>
              <a:ext cx="227" cy="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3589" y="1205"/>
              <a:ext cx="61" cy="6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3589" y="2302"/>
              <a:ext cx="61" cy="6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97631" y="0"/>
            <a:ext cx="2862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1)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求</a:t>
            </a:r>
            <a:r>
              <a:rPr kumimoji="1"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oc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5460735" y="848519"/>
            <a:ext cx="493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5506772" y="2155032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5281347" y="1478757"/>
            <a:ext cx="1125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OC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62" name="Group 12"/>
          <p:cNvGrpSpPr/>
          <p:nvPr/>
        </p:nvGrpSpPr>
        <p:grpSpPr bwMode="auto">
          <a:xfrm>
            <a:off x="421481" y="3352800"/>
            <a:ext cx="5499100" cy="2805113"/>
            <a:chOff x="295" y="2585"/>
            <a:chExt cx="3464" cy="1767"/>
          </a:xfrm>
        </p:grpSpPr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1348" y="2981"/>
              <a:ext cx="0" cy="10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657" y="4059"/>
              <a:ext cx="25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657" y="2982"/>
              <a:ext cx="25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2398" y="2812"/>
              <a:ext cx="313" cy="31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1292" y="3113"/>
              <a:ext cx="114" cy="31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 rot="5400000">
              <a:off x="1774" y="2812"/>
              <a:ext cx="114" cy="31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3163" y="2954"/>
              <a:ext cx="57" cy="57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Oval 20"/>
            <p:cNvSpPr>
              <a:spLocks noChangeArrowheads="1"/>
            </p:cNvSpPr>
            <p:nvPr/>
          </p:nvSpPr>
          <p:spPr bwMode="auto">
            <a:xfrm>
              <a:off x="3135" y="4031"/>
              <a:ext cx="57" cy="57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975" y="3113"/>
              <a:ext cx="1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5</a:t>
              </a: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Ω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22"/>
            <p:cNvSpPr txBox="1">
              <a:spLocks noChangeArrowheads="1"/>
            </p:cNvSpPr>
            <p:nvPr/>
          </p:nvSpPr>
          <p:spPr bwMode="auto">
            <a:xfrm>
              <a:off x="1179" y="2642"/>
              <a:ext cx="1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6</a:t>
              </a: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Ω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2682" y="2642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2184" y="2652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-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2143" y="2585"/>
              <a:ext cx="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10V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3163" y="2982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3192" y="3805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-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3050" y="3379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OC </a:t>
              </a:r>
              <a:endPara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9" name="Oval 29"/>
            <p:cNvSpPr>
              <a:spLocks noChangeArrowheads="1"/>
            </p:cNvSpPr>
            <p:nvPr/>
          </p:nvSpPr>
          <p:spPr bwMode="auto">
            <a:xfrm>
              <a:off x="1180" y="3566"/>
              <a:ext cx="318" cy="317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30"/>
            <p:cNvSpPr>
              <a:spLocks noChangeArrowheads="1"/>
            </p:cNvSpPr>
            <p:nvPr/>
          </p:nvSpPr>
          <p:spPr bwMode="auto">
            <a:xfrm rot="5400000">
              <a:off x="938" y="3891"/>
              <a:ext cx="114" cy="31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1474" y="3385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-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1474" y="3748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1242" y="3566"/>
              <a:ext cx="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5V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>
              <a:off x="667" y="2981"/>
              <a:ext cx="0" cy="10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611" y="3113"/>
              <a:ext cx="114" cy="311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36"/>
            <p:cNvSpPr>
              <a:spLocks noChangeArrowheads="1"/>
            </p:cNvSpPr>
            <p:nvPr/>
          </p:nvSpPr>
          <p:spPr bwMode="auto">
            <a:xfrm>
              <a:off x="499" y="3566"/>
              <a:ext cx="318" cy="317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37"/>
            <p:cNvSpPr txBox="1">
              <a:spLocks noChangeArrowheads="1"/>
            </p:cNvSpPr>
            <p:nvPr/>
          </p:nvSpPr>
          <p:spPr bwMode="auto">
            <a:xfrm>
              <a:off x="748" y="3732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-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748" y="3385"/>
              <a:ext cx="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9" name="Text Box 39"/>
            <p:cNvSpPr txBox="1">
              <a:spLocks noChangeArrowheads="1"/>
            </p:cNvSpPr>
            <p:nvPr/>
          </p:nvSpPr>
          <p:spPr bwMode="auto">
            <a:xfrm>
              <a:off x="457" y="4064"/>
              <a:ext cx="1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15</a:t>
              </a: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Ω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295" y="3113"/>
              <a:ext cx="1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5</a:t>
              </a: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Ω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607" y="3596"/>
              <a:ext cx="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隶书" panose="02010509060101010101" pitchFamily="49" charset="-122"/>
                </a:rPr>
                <a:t>20V</a:t>
              </a:r>
              <a:endPara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2819135" y="2877344"/>
            <a:ext cx="1055687" cy="25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43"/>
          <p:cNvSpPr>
            <a:spLocks noChangeArrowheads="1"/>
          </p:cNvSpPr>
          <p:nvPr/>
        </p:nvSpPr>
        <p:spPr bwMode="auto">
          <a:xfrm>
            <a:off x="1672431" y="2911475"/>
            <a:ext cx="338138" cy="774700"/>
          </a:xfrm>
          <a:prstGeom prst="downArrow">
            <a:avLst>
              <a:gd name="adj1" fmla="val 50000"/>
              <a:gd name="adj2" fmla="val 572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94" name="Group 44"/>
          <p:cNvGrpSpPr/>
          <p:nvPr/>
        </p:nvGrpSpPr>
        <p:grpSpPr bwMode="auto">
          <a:xfrm>
            <a:off x="1394619" y="4446588"/>
            <a:ext cx="423862" cy="1154112"/>
            <a:chOff x="4372" y="1348"/>
            <a:chExt cx="552" cy="1189"/>
          </a:xfrm>
        </p:grpSpPr>
        <p:grpSp>
          <p:nvGrpSpPr>
            <p:cNvPr id="95" name="Group 45"/>
            <p:cNvGrpSpPr/>
            <p:nvPr/>
          </p:nvGrpSpPr>
          <p:grpSpPr bwMode="auto">
            <a:xfrm>
              <a:off x="4372" y="1348"/>
              <a:ext cx="543" cy="1078"/>
              <a:chOff x="4433" y="1456"/>
              <a:chExt cx="415" cy="970"/>
            </a:xfrm>
          </p:grpSpPr>
          <p:sp>
            <p:nvSpPr>
              <p:cNvPr id="97" name="Oval 46"/>
              <p:cNvSpPr>
                <a:spLocks noChangeArrowheads="1"/>
              </p:cNvSpPr>
              <p:nvPr/>
            </p:nvSpPr>
            <p:spPr bwMode="auto">
              <a:xfrm>
                <a:off x="4433" y="1456"/>
                <a:ext cx="415" cy="970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47"/>
              <p:cNvSpPr>
                <a:spLocks noChangeShapeType="1"/>
              </p:cNvSpPr>
              <p:nvPr/>
            </p:nvSpPr>
            <p:spPr bwMode="auto">
              <a:xfrm flipH="1">
                <a:off x="4819" y="2051"/>
                <a:ext cx="28" cy="1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" name="Text Box 48"/>
            <p:cNvSpPr txBox="1">
              <a:spLocks noChangeArrowheads="1"/>
            </p:cNvSpPr>
            <p:nvPr/>
          </p:nvSpPr>
          <p:spPr bwMode="auto">
            <a:xfrm>
              <a:off x="4494" y="1783"/>
              <a:ext cx="430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1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5272881" y="3198813"/>
            <a:ext cx="3597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" panose="02010609060101010101" pitchFamily="49" charset="-122"/>
              </a:rPr>
              <a:t>列回路电流方程：</a:t>
            </a:r>
            <a:endParaRPr kumimoji="1" lang="zh-CN" altLang="en-US" sz="2800" b="1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5+5+15)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-5-20=0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6090444" y="4295775"/>
            <a:ext cx="224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求得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=1A</a:t>
            </a:r>
            <a:endParaRPr lang="en-US" altLang="zh-CN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1" name="Text Box 51"/>
          <p:cNvSpPr txBox="1">
            <a:spLocks noChangeArrowheads="1"/>
          </p:cNvSpPr>
          <p:nvPr/>
        </p:nvSpPr>
        <p:spPr bwMode="auto">
          <a:xfrm>
            <a:off x="5609431" y="5024438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隶书" panose="02010509060101010101" pitchFamily="49" charset="-122"/>
                <a:ea typeface="隶书" panose="02010509060101010101" pitchFamily="49" charset="-122"/>
              </a:rPr>
              <a:t>∴</a:t>
            </a:r>
            <a:r>
              <a:rPr lang="en-US" altLang="zh-CN" sz="2400" b="1" i="1">
                <a:latin typeface="Times New Roman" panose="02020603050405020304" pitchFamily="18" charset="0"/>
                <a:ea typeface="隶书" panose="02010509060101010101" pitchFamily="49" charset="-122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隶书" panose="02010509060101010101" pitchFamily="49" charset="-122"/>
              </a:rPr>
              <a:t>OC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=10+5</a:t>
            </a:r>
            <a:r>
              <a:rPr lang="en-US" altLang="zh-CN" sz="2400" b="1" i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-5=10V</a:t>
            </a:r>
            <a:endParaRPr lang="en-US" altLang="zh-CN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 flipH="1">
            <a:off x="3639344" y="4303713"/>
            <a:ext cx="758825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53"/>
          <p:cNvSpPr>
            <a:spLocks noChangeShapeType="1"/>
          </p:cNvSpPr>
          <p:nvPr/>
        </p:nvSpPr>
        <p:spPr bwMode="auto">
          <a:xfrm flipH="1">
            <a:off x="2551906" y="4159250"/>
            <a:ext cx="631825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54"/>
          <p:cNvSpPr>
            <a:spLocks noChangeShapeType="1"/>
          </p:cNvSpPr>
          <p:nvPr/>
        </p:nvSpPr>
        <p:spPr bwMode="auto">
          <a:xfrm>
            <a:off x="2672556" y="4329113"/>
            <a:ext cx="0" cy="547687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>
            <a:off x="2878931" y="4903788"/>
            <a:ext cx="0" cy="646112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409950" y="2736850"/>
              <a:ext cx="31750" cy="3905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409950" y="2736850"/>
                <a:ext cx="31750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3251200" y="3121025"/>
              <a:ext cx="314325" cy="158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3251200" y="3121025"/>
                <a:ext cx="3143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3327400" y="3171825"/>
              <a:ext cx="174625" cy="222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3327400" y="3171825"/>
                <a:ext cx="1746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3349625" y="3216275"/>
              <a:ext cx="107950" cy="158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3349625" y="3216275"/>
                <a:ext cx="1079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5445125" y="2701925"/>
              <a:ext cx="635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5445125" y="27019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3390900" y="1495425"/>
              <a:ext cx="635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390900" y="14954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4038600" y="977900"/>
              <a:ext cx="146050" cy="44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4038600" y="977900"/>
                <a:ext cx="146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4095750" y="993775"/>
              <a:ext cx="63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095750" y="9937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1831975" y="2578100"/>
              <a:ext cx="393700" cy="304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1831975" y="2578100"/>
                <a:ext cx="3937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1895475" y="793750"/>
              <a:ext cx="438150" cy="3587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1895475" y="793750"/>
                <a:ext cx="4381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1860550" y="736600"/>
              <a:ext cx="1835150" cy="482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1860550" y="736600"/>
                <a:ext cx="18351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688975" y="4248150"/>
              <a:ext cx="492125" cy="3206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688975" y="4248150"/>
                <a:ext cx="49212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727075" y="4448175"/>
              <a:ext cx="327025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727075" y="4448175"/>
                <a:ext cx="3270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965200" y="3905250"/>
              <a:ext cx="44450" cy="3714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965200" y="3905250"/>
                <a:ext cx="4445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857250" y="4629150"/>
              <a:ext cx="15875" cy="3714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57250" y="4629150"/>
                <a:ext cx="1587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1012825" y="3892550"/>
              <a:ext cx="962025" cy="857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1012825" y="3892550"/>
                <a:ext cx="9620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1501775" y="3921125"/>
              <a:ext cx="22225" cy="292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1501775" y="3921125"/>
                <a:ext cx="2222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1365250" y="4181475"/>
              <a:ext cx="53975" cy="4984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1365250" y="4181475"/>
                <a:ext cx="53975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1450975" y="4289425"/>
              <a:ext cx="238125" cy="393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1450975" y="4289425"/>
                <a:ext cx="23812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1330325" y="4676775"/>
              <a:ext cx="152400" cy="95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1330325" y="4676775"/>
                <a:ext cx="1524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1393825" y="4718050"/>
              <a:ext cx="60325" cy="431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1393825" y="4718050"/>
                <a:ext cx="60325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930275" y="5016500"/>
              <a:ext cx="1254125" cy="190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930275" y="5016500"/>
                <a:ext cx="125412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1930400" y="3968750"/>
              <a:ext cx="412750" cy="3492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1930400" y="3968750"/>
                <a:ext cx="4127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2181225" y="3997325"/>
              <a:ext cx="28575" cy="3079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2181225" y="3997325"/>
                <a:ext cx="2857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2117725" y="4289425"/>
              <a:ext cx="6350" cy="254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2117725" y="4289425"/>
                <a:ext cx="63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2124075" y="4279900"/>
              <a:ext cx="234950" cy="2889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2124075" y="4279900"/>
                <a:ext cx="2349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2117725" y="4533900"/>
              <a:ext cx="196850" cy="31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2117725" y="4533900"/>
                <a:ext cx="196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2155825" y="4552950"/>
              <a:ext cx="47625" cy="20637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2155825" y="4552950"/>
                <a:ext cx="4762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1635125" y="5057775"/>
              <a:ext cx="3175" cy="152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1635125" y="5057775"/>
                <a:ext cx="31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1612900" y="5057775"/>
              <a:ext cx="317500" cy="2032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1612900" y="5057775"/>
                <a:ext cx="3175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2060575" y="4676775"/>
              <a:ext cx="111125" cy="558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2060575" y="4676775"/>
                <a:ext cx="111125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2235200" y="3978275"/>
              <a:ext cx="755650" cy="1333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2235200" y="3978275"/>
                <a:ext cx="755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2025650" y="5172075"/>
              <a:ext cx="530225" cy="857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2025650" y="5172075"/>
                <a:ext cx="5302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2730500" y="3749675"/>
              <a:ext cx="187325" cy="2063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2730500" y="3749675"/>
                <a:ext cx="18732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2851150" y="3968750"/>
              <a:ext cx="120650" cy="76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2851150" y="3968750"/>
                <a:ext cx="1206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2965450" y="4013200"/>
              <a:ext cx="146050" cy="857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2965450" y="4013200"/>
                <a:ext cx="14605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2990850" y="3711575"/>
              <a:ext cx="44450" cy="793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2990850" y="3711575"/>
                <a:ext cx="4445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2946400" y="4105275"/>
              <a:ext cx="120650" cy="476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2946400" y="4105275"/>
                <a:ext cx="1206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2460625" y="5232400"/>
              <a:ext cx="241300" cy="381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2460625" y="5232400"/>
                <a:ext cx="241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863600" y="4038600"/>
              <a:ext cx="117475" cy="1524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863600" y="4038600"/>
                <a:ext cx="1174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990600" y="4051300"/>
              <a:ext cx="44450" cy="1333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990600" y="4051300"/>
                <a:ext cx="4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1914525" y="4756150"/>
              <a:ext cx="15875" cy="381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1914525" y="4756150"/>
                <a:ext cx="158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695325" y="5305425"/>
              <a:ext cx="222250" cy="28892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695325" y="5305425"/>
                <a:ext cx="2222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850900" y="5318125"/>
              <a:ext cx="193675" cy="444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850900" y="5318125"/>
                <a:ext cx="1936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1016000" y="5454650"/>
              <a:ext cx="196850" cy="2222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1016000" y="5454650"/>
                <a:ext cx="1968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1104900" y="5454650"/>
              <a:ext cx="241300" cy="2825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1104900" y="5454650"/>
                <a:ext cx="2413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1327150" y="5464175"/>
              <a:ext cx="168275" cy="30797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1327150" y="5464175"/>
                <a:ext cx="16827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1508125" y="5483225"/>
              <a:ext cx="127000" cy="2349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1508125" y="5483225"/>
                <a:ext cx="1270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1558925" y="5549900"/>
              <a:ext cx="133350" cy="285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1558925" y="5549900"/>
                <a:ext cx="1333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1698625" y="5610225"/>
              <a:ext cx="187325" cy="349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1698625" y="5610225"/>
                <a:ext cx="1873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6" name="墨迹 105"/>
              <p14:cNvContentPartPr/>
              <p14:nvPr/>
            </p14:nvContentPartPr>
            <p14:xfrm>
              <a:off x="1746250" y="5568950"/>
              <a:ext cx="79375" cy="20955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02"/>
            </p:blipFill>
            <p:spPr>
              <a:xfrm>
                <a:off x="1746250" y="5568950"/>
                <a:ext cx="7937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7" name="墨迹 106"/>
              <p14:cNvContentPartPr/>
              <p14:nvPr/>
            </p14:nvContentPartPr>
            <p14:xfrm>
              <a:off x="1927225" y="5610225"/>
              <a:ext cx="139700" cy="25082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04"/>
            </p:blipFill>
            <p:spPr>
              <a:xfrm>
                <a:off x="1927225" y="5610225"/>
                <a:ext cx="1397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8" name="墨迹 107"/>
              <p14:cNvContentPartPr/>
              <p14:nvPr/>
            </p14:nvContentPartPr>
            <p14:xfrm>
              <a:off x="2063750" y="5708650"/>
              <a:ext cx="111125" cy="2317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06"/>
            </p:blipFill>
            <p:spPr>
              <a:xfrm>
                <a:off x="2063750" y="5708650"/>
                <a:ext cx="1111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9" name="墨迹 108"/>
              <p14:cNvContentPartPr/>
              <p14:nvPr/>
            </p14:nvContentPartPr>
            <p14:xfrm>
              <a:off x="2098675" y="5772150"/>
              <a:ext cx="114300" cy="1587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08"/>
            </p:blipFill>
            <p:spPr>
              <a:xfrm>
                <a:off x="2098675" y="5772150"/>
                <a:ext cx="1143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10" name="墨迹 109"/>
              <p14:cNvContentPartPr/>
              <p14:nvPr/>
            </p14:nvContentPartPr>
            <p14:xfrm>
              <a:off x="2174875" y="5705475"/>
              <a:ext cx="212725" cy="3111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10"/>
            </p:blipFill>
            <p:spPr>
              <a:xfrm>
                <a:off x="2174875" y="5705475"/>
                <a:ext cx="212725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1" name="墨迹 110"/>
              <p14:cNvContentPartPr/>
              <p14:nvPr/>
            </p14:nvContentPartPr>
            <p14:xfrm>
              <a:off x="2508250" y="5895975"/>
              <a:ext cx="6350" cy="36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2"/>
            </p:blipFill>
            <p:spPr>
              <a:xfrm>
                <a:off x="2508250" y="589597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2" name="墨迹 111"/>
              <p14:cNvContentPartPr/>
              <p14:nvPr/>
            </p14:nvContentPartPr>
            <p14:xfrm>
              <a:off x="2625725" y="5689600"/>
              <a:ext cx="295275" cy="24447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113"/>
            </p:blipFill>
            <p:spPr>
              <a:xfrm>
                <a:off x="2625725" y="5689600"/>
                <a:ext cx="2952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3" name="墨迹 112"/>
              <p14:cNvContentPartPr/>
              <p14:nvPr/>
            </p14:nvContentPartPr>
            <p14:xfrm>
              <a:off x="2651125" y="5746750"/>
              <a:ext cx="196850" cy="3556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115"/>
            </p:blipFill>
            <p:spPr>
              <a:xfrm>
                <a:off x="2651125" y="5746750"/>
                <a:ext cx="1968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4" name="墨迹 113"/>
              <p14:cNvContentPartPr/>
              <p14:nvPr/>
            </p14:nvContentPartPr>
            <p14:xfrm>
              <a:off x="3775075" y="4537075"/>
              <a:ext cx="28575" cy="5270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117"/>
            </p:blipFill>
            <p:spPr>
              <a:xfrm>
                <a:off x="3775075" y="4537075"/>
                <a:ext cx="28575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5" name="墨迹 114"/>
              <p14:cNvContentPartPr/>
              <p14:nvPr/>
            </p14:nvContentPartPr>
            <p14:xfrm>
              <a:off x="3759200" y="4521200"/>
              <a:ext cx="288925" cy="5397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119"/>
            </p:blipFill>
            <p:spPr>
              <a:xfrm>
                <a:off x="3759200" y="4521200"/>
                <a:ext cx="288925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16" name="墨迹 115"/>
              <p14:cNvContentPartPr/>
              <p14:nvPr/>
            </p14:nvContentPartPr>
            <p14:xfrm>
              <a:off x="3886200" y="5070475"/>
              <a:ext cx="301625" cy="45402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121"/>
            </p:blipFill>
            <p:spPr>
              <a:xfrm>
                <a:off x="3886200" y="5070475"/>
                <a:ext cx="301625" cy="454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17" name="墨迹 116"/>
              <p14:cNvContentPartPr/>
              <p14:nvPr/>
            </p14:nvContentPartPr>
            <p14:xfrm>
              <a:off x="4159250" y="5419725"/>
              <a:ext cx="50800" cy="23812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123"/>
            </p:blipFill>
            <p:spPr>
              <a:xfrm>
                <a:off x="4159250" y="5419725"/>
                <a:ext cx="508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18" name="墨迹 117"/>
              <p14:cNvContentPartPr/>
              <p14:nvPr/>
            </p14:nvContentPartPr>
            <p14:xfrm>
              <a:off x="4159250" y="5426075"/>
              <a:ext cx="387350" cy="23177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125"/>
            </p:blipFill>
            <p:spPr>
              <a:xfrm>
                <a:off x="4159250" y="5426075"/>
                <a:ext cx="3873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19" name="墨迹 118"/>
              <p14:cNvContentPartPr/>
              <p14:nvPr/>
            </p14:nvContentPartPr>
            <p14:xfrm>
              <a:off x="4194175" y="5600700"/>
              <a:ext cx="311150" cy="4127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127"/>
            </p:blipFill>
            <p:spPr>
              <a:xfrm>
                <a:off x="4194175" y="5600700"/>
                <a:ext cx="31115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20" name="墨迹 119"/>
              <p14:cNvContentPartPr/>
              <p14:nvPr/>
            </p14:nvContentPartPr>
            <p14:xfrm>
              <a:off x="4521200" y="5527675"/>
              <a:ext cx="358775" cy="63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129"/>
            </p:blipFill>
            <p:spPr>
              <a:xfrm>
                <a:off x="4521200" y="5527675"/>
                <a:ext cx="3587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21" name="墨迹 120"/>
              <p14:cNvContentPartPr/>
              <p14:nvPr/>
            </p14:nvContentPartPr>
            <p14:xfrm>
              <a:off x="3873500" y="4032250"/>
              <a:ext cx="850900" cy="5302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131"/>
            </p:blipFill>
            <p:spPr>
              <a:xfrm>
                <a:off x="3873500" y="4032250"/>
                <a:ext cx="850900" cy="530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22" name="墨迹 121"/>
              <p14:cNvContentPartPr/>
              <p14:nvPr/>
            </p14:nvContentPartPr>
            <p14:xfrm>
              <a:off x="4625975" y="4435475"/>
              <a:ext cx="25400" cy="25082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133"/>
            </p:blipFill>
            <p:spPr>
              <a:xfrm>
                <a:off x="4625975" y="4435475"/>
                <a:ext cx="254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23" name="墨迹 122"/>
              <p14:cNvContentPartPr/>
              <p14:nvPr/>
            </p14:nvContentPartPr>
            <p14:xfrm>
              <a:off x="4638675" y="4403725"/>
              <a:ext cx="171450" cy="26035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135"/>
            </p:blipFill>
            <p:spPr>
              <a:xfrm>
                <a:off x="4638675" y="4403725"/>
                <a:ext cx="1714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24" name="墨迹 123"/>
              <p14:cNvContentPartPr/>
              <p14:nvPr/>
            </p14:nvContentPartPr>
            <p14:xfrm>
              <a:off x="4651375" y="4673600"/>
              <a:ext cx="6350" cy="36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12"/>
            </p:blipFill>
            <p:spPr>
              <a:xfrm>
                <a:off x="4651375" y="46736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25" name="墨迹 124"/>
              <p14:cNvContentPartPr/>
              <p14:nvPr/>
            </p14:nvContentPartPr>
            <p14:xfrm>
              <a:off x="4714875" y="4676775"/>
              <a:ext cx="9525" cy="33337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138"/>
            </p:blipFill>
            <p:spPr>
              <a:xfrm>
                <a:off x="4714875" y="4676775"/>
                <a:ext cx="952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26" name="墨迹 125"/>
              <p14:cNvContentPartPr/>
              <p14:nvPr/>
            </p14:nvContentPartPr>
            <p14:xfrm>
              <a:off x="4603750" y="4937125"/>
              <a:ext cx="231775" cy="23812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140"/>
            </p:blipFill>
            <p:spPr>
              <a:xfrm>
                <a:off x="4603750" y="4937125"/>
                <a:ext cx="2317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27" name="墨迹 126"/>
              <p14:cNvContentPartPr/>
              <p14:nvPr/>
            </p14:nvContentPartPr>
            <p14:xfrm>
              <a:off x="4740275" y="5175250"/>
              <a:ext cx="15875" cy="42862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142"/>
            </p:blipFill>
            <p:spPr>
              <a:xfrm>
                <a:off x="4740275" y="5175250"/>
                <a:ext cx="158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28" name="墨迹 127"/>
              <p14:cNvContentPartPr/>
              <p14:nvPr/>
            </p14:nvContentPartPr>
            <p14:xfrm>
              <a:off x="4737100" y="4921250"/>
              <a:ext cx="9525" cy="5143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144"/>
            </p:blipFill>
            <p:spPr>
              <a:xfrm>
                <a:off x="4737100" y="4921250"/>
                <a:ext cx="95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129" name="墨迹 128"/>
              <p14:cNvContentPartPr/>
              <p14:nvPr/>
            </p14:nvContentPartPr>
            <p14:xfrm>
              <a:off x="4857750" y="5213350"/>
              <a:ext cx="158750" cy="317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146"/>
            </p:blipFill>
            <p:spPr>
              <a:xfrm>
                <a:off x="4857750" y="5213350"/>
                <a:ext cx="158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130" name="墨迹 129"/>
              <p14:cNvContentPartPr/>
              <p14:nvPr/>
            </p14:nvContentPartPr>
            <p14:xfrm>
              <a:off x="4838700" y="4848225"/>
              <a:ext cx="69850" cy="36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148"/>
            </p:blipFill>
            <p:spPr>
              <a:xfrm>
                <a:off x="4838700" y="4848225"/>
                <a:ext cx="69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131" name="墨迹 130"/>
              <p14:cNvContentPartPr/>
              <p14:nvPr/>
            </p14:nvContentPartPr>
            <p14:xfrm>
              <a:off x="4946650" y="5156200"/>
              <a:ext cx="9525" cy="18732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150"/>
            </p:blipFill>
            <p:spPr>
              <a:xfrm>
                <a:off x="4946650" y="5156200"/>
                <a:ext cx="95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132" name="墨迹 131"/>
              <p14:cNvContentPartPr/>
              <p14:nvPr/>
            </p14:nvContentPartPr>
            <p14:xfrm>
              <a:off x="4927600" y="4400550"/>
              <a:ext cx="88900" cy="26352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152"/>
            </p:blipFill>
            <p:spPr>
              <a:xfrm>
                <a:off x="4927600" y="4400550"/>
                <a:ext cx="8890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133" name="墨迹 132"/>
              <p14:cNvContentPartPr/>
              <p14:nvPr/>
            </p14:nvContentPartPr>
            <p14:xfrm>
              <a:off x="5016500" y="4457700"/>
              <a:ext cx="57150" cy="317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154"/>
            </p:blipFill>
            <p:spPr>
              <a:xfrm>
                <a:off x="5016500" y="4457700"/>
                <a:ext cx="5715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134" name="墨迹 133"/>
              <p14:cNvContentPartPr/>
              <p14:nvPr/>
            </p14:nvContentPartPr>
            <p14:xfrm>
              <a:off x="3448050" y="4587875"/>
              <a:ext cx="92075" cy="2984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156"/>
            </p:blipFill>
            <p:spPr>
              <a:xfrm>
                <a:off x="3448050" y="4587875"/>
                <a:ext cx="9207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35" name="墨迹 134"/>
              <p14:cNvContentPartPr/>
              <p14:nvPr/>
            </p14:nvContentPartPr>
            <p14:xfrm>
              <a:off x="3505200" y="4606925"/>
              <a:ext cx="47625" cy="317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158"/>
            </p:blipFill>
            <p:spPr>
              <a:xfrm>
                <a:off x="3505200" y="4606925"/>
                <a:ext cx="4762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36" name="墨迹 135"/>
              <p14:cNvContentPartPr/>
              <p14:nvPr/>
            </p14:nvContentPartPr>
            <p14:xfrm>
              <a:off x="4137025" y="5724525"/>
              <a:ext cx="38100" cy="31750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160"/>
            </p:blipFill>
            <p:spPr>
              <a:xfrm>
                <a:off x="4137025" y="5724525"/>
                <a:ext cx="381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37" name="墨迹 136"/>
              <p14:cNvContentPartPr/>
              <p14:nvPr/>
            </p14:nvContentPartPr>
            <p14:xfrm>
              <a:off x="4264025" y="5753100"/>
              <a:ext cx="41275" cy="24447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162"/>
            </p:blipFill>
            <p:spPr>
              <a:xfrm>
                <a:off x="4264025" y="5753100"/>
                <a:ext cx="412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38" name="墨迹 137"/>
              <p14:cNvContentPartPr/>
              <p14:nvPr/>
            </p14:nvContentPartPr>
            <p14:xfrm>
              <a:off x="4232275" y="5991225"/>
              <a:ext cx="82550" cy="8890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164"/>
            </p:blipFill>
            <p:spPr>
              <a:xfrm>
                <a:off x="4232275" y="5991225"/>
                <a:ext cx="825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39" name="墨迹 138"/>
              <p14:cNvContentPartPr/>
              <p14:nvPr/>
            </p14:nvContentPartPr>
            <p14:xfrm>
              <a:off x="4289425" y="5845175"/>
              <a:ext cx="85725" cy="2857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166"/>
            </p:blipFill>
            <p:spPr>
              <a:xfrm>
                <a:off x="4289425" y="5845175"/>
                <a:ext cx="857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40" name="墨迹 139"/>
              <p14:cNvContentPartPr/>
              <p14:nvPr/>
            </p14:nvContentPartPr>
            <p14:xfrm>
              <a:off x="4676775" y="4041775"/>
              <a:ext cx="1060450" cy="10477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168"/>
            </p:blipFill>
            <p:spPr>
              <a:xfrm>
                <a:off x="4676775" y="4041775"/>
                <a:ext cx="10604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41" name="墨迹 140"/>
              <p14:cNvContentPartPr/>
              <p14:nvPr/>
            </p14:nvContentPartPr>
            <p14:xfrm>
              <a:off x="4740275" y="5537200"/>
              <a:ext cx="701675" cy="1016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170"/>
            </p:blipFill>
            <p:spPr>
              <a:xfrm>
                <a:off x="4740275" y="5537200"/>
                <a:ext cx="7016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42" name="墨迹 141"/>
              <p14:cNvContentPartPr/>
              <p14:nvPr/>
            </p14:nvContentPartPr>
            <p14:xfrm>
              <a:off x="5610225" y="4044950"/>
              <a:ext cx="139700" cy="1778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172"/>
            </p:blipFill>
            <p:spPr>
              <a:xfrm>
                <a:off x="5610225" y="4044950"/>
                <a:ext cx="1397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43" name="墨迹 142"/>
              <p14:cNvContentPartPr/>
              <p14:nvPr/>
            </p14:nvContentPartPr>
            <p14:xfrm>
              <a:off x="5305425" y="4524375"/>
              <a:ext cx="269875" cy="282575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174"/>
            </p:blipFill>
            <p:spPr>
              <a:xfrm>
                <a:off x="5305425" y="4524375"/>
                <a:ext cx="2698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44" name="墨迹 143"/>
              <p14:cNvContentPartPr/>
              <p14:nvPr/>
            </p14:nvContentPartPr>
            <p14:xfrm>
              <a:off x="5476875" y="4718050"/>
              <a:ext cx="73025" cy="1397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176"/>
            </p:blipFill>
            <p:spPr>
              <a:xfrm>
                <a:off x="5476875" y="4718050"/>
                <a:ext cx="7302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45" name="墨迹 144"/>
              <p14:cNvContentPartPr/>
              <p14:nvPr/>
            </p14:nvContentPartPr>
            <p14:xfrm>
              <a:off x="5565775" y="4778375"/>
              <a:ext cx="158750" cy="12382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178"/>
            </p:blipFill>
            <p:spPr>
              <a:xfrm>
                <a:off x="5565775" y="4778375"/>
                <a:ext cx="15875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46" name="墨迹 145"/>
              <p14:cNvContentPartPr/>
              <p14:nvPr/>
            </p14:nvContentPartPr>
            <p14:xfrm>
              <a:off x="5641975" y="4479925"/>
              <a:ext cx="50800" cy="9525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180"/>
            </p:blipFill>
            <p:spPr>
              <a:xfrm>
                <a:off x="5641975" y="4479925"/>
                <a:ext cx="508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47" name="墨迹 146"/>
              <p14:cNvContentPartPr/>
              <p14:nvPr/>
            </p14:nvContentPartPr>
            <p14:xfrm>
              <a:off x="5702300" y="4498975"/>
              <a:ext cx="53975" cy="8890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182"/>
            </p:blipFill>
            <p:spPr>
              <a:xfrm>
                <a:off x="5702300" y="4498975"/>
                <a:ext cx="539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48" name="墨迹 147"/>
              <p14:cNvContentPartPr/>
              <p14:nvPr/>
            </p14:nvContentPartPr>
            <p14:xfrm>
              <a:off x="5384800" y="5594350"/>
              <a:ext cx="104775" cy="8255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184"/>
            </p:blipFill>
            <p:spPr>
              <a:xfrm>
                <a:off x="5384800" y="5594350"/>
                <a:ext cx="10477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49" name="墨迹 148"/>
              <p14:cNvContentPartPr/>
              <p14:nvPr/>
            </p14:nvContentPartPr>
            <p14:xfrm>
              <a:off x="3581400" y="3349625"/>
              <a:ext cx="196850" cy="32702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186"/>
            </p:blipFill>
            <p:spPr>
              <a:xfrm>
                <a:off x="3581400" y="3349625"/>
                <a:ext cx="19685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50" name="墨迹 149"/>
              <p14:cNvContentPartPr/>
              <p14:nvPr/>
            </p14:nvContentPartPr>
            <p14:xfrm>
              <a:off x="3721100" y="3597275"/>
              <a:ext cx="82550" cy="10795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188"/>
            </p:blipFill>
            <p:spPr>
              <a:xfrm>
                <a:off x="3721100" y="3597275"/>
                <a:ext cx="825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51" name="墨迹 150"/>
              <p14:cNvContentPartPr/>
              <p14:nvPr/>
            </p14:nvContentPartPr>
            <p14:xfrm>
              <a:off x="3848100" y="3584575"/>
              <a:ext cx="130175" cy="11112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190"/>
            </p:blipFill>
            <p:spPr>
              <a:xfrm>
                <a:off x="3848100" y="3584575"/>
                <a:ext cx="13017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52" name="墨迹 151"/>
              <p14:cNvContentPartPr/>
              <p14:nvPr/>
            </p14:nvContentPartPr>
            <p14:xfrm>
              <a:off x="3829050" y="3273425"/>
              <a:ext cx="82550" cy="825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192"/>
            </p:blipFill>
            <p:spPr>
              <a:xfrm>
                <a:off x="3829050" y="3273425"/>
                <a:ext cx="82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53" name="墨迹 152"/>
              <p14:cNvContentPartPr/>
              <p14:nvPr/>
            </p14:nvContentPartPr>
            <p14:xfrm>
              <a:off x="3921125" y="3333750"/>
              <a:ext cx="38100" cy="4127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194"/>
            </p:blipFill>
            <p:spPr>
              <a:xfrm>
                <a:off x="3921125" y="3333750"/>
                <a:ext cx="3810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54" name="墨迹 153"/>
              <p14:cNvContentPartPr/>
              <p14:nvPr/>
            </p14:nvContentPartPr>
            <p14:xfrm>
              <a:off x="4038600" y="3473450"/>
              <a:ext cx="139700" cy="1587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196"/>
            </p:blipFill>
            <p:spPr>
              <a:xfrm>
                <a:off x="4038600" y="3473450"/>
                <a:ext cx="1397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55" name="墨迹 154"/>
              <p14:cNvContentPartPr/>
              <p14:nvPr/>
            </p14:nvContentPartPr>
            <p14:xfrm>
              <a:off x="4057650" y="3562350"/>
              <a:ext cx="101600" cy="317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198"/>
            </p:blipFill>
            <p:spPr>
              <a:xfrm>
                <a:off x="4057650" y="3562350"/>
                <a:ext cx="1016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56" name="墨迹 155"/>
              <p14:cNvContentPartPr/>
              <p14:nvPr/>
            </p14:nvContentPartPr>
            <p14:xfrm>
              <a:off x="4318000" y="3457575"/>
              <a:ext cx="1028700" cy="28575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00"/>
            </p:blipFill>
            <p:spPr>
              <a:xfrm>
                <a:off x="4318000" y="3457575"/>
                <a:ext cx="10287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57" name="墨迹 156"/>
              <p14:cNvContentPartPr/>
              <p14:nvPr/>
            </p14:nvContentPartPr>
            <p14:xfrm>
              <a:off x="4362450" y="3543300"/>
              <a:ext cx="114300" cy="20955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02"/>
            </p:blipFill>
            <p:spPr>
              <a:xfrm>
                <a:off x="4362450" y="3543300"/>
                <a:ext cx="1143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58" name="墨迹 157"/>
              <p14:cNvContentPartPr/>
              <p14:nvPr/>
            </p14:nvContentPartPr>
            <p14:xfrm>
              <a:off x="4438650" y="3600450"/>
              <a:ext cx="88900" cy="9525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204"/>
            </p:blipFill>
            <p:spPr>
              <a:xfrm>
                <a:off x="4438650" y="3600450"/>
                <a:ext cx="889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59" name="墨迹 158"/>
              <p14:cNvContentPartPr/>
              <p14:nvPr/>
            </p14:nvContentPartPr>
            <p14:xfrm>
              <a:off x="4629150" y="3651250"/>
              <a:ext cx="63500" cy="317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06"/>
            </p:blipFill>
            <p:spPr>
              <a:xfrm>
                <a:off x="4629150" y="3651250"/>
                <a:ext cx="635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60" name="墨迹 159"/>
              <p14:cNvContentPartPr/>
              <p14:nvPr/>
            </p14:nvContentPartPr>
            <p14:xfrm>
              <a:off x="4625975" y="3578225"/>
              <a:ext cx="19050" cy="2095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208"/>
            </p:blipFill>
            <p:spPr>
              <a:xfrm>
                <a:off x="4625975" y="3578225"/>
                <a:ext cx="19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61" name="墨迹 160"/>
              <p14:cNvContentPartPr/>
              <p14:nvPr/>
            </p14:nvContentPartPr>
            <p14:xfrm>
              <a:off x="4552950" y="3651250"/>
              <a:ext cx="165100" cy="2857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210"/>
            </p:blipFill>
            <p:spPr>
              <a:xfrm>
                <a:off x="4552950" y="3651250"/>
                <a:ext cx="1651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62" name="墨迹 161"/>
              <p14:cNvContentPartPr/>
              <p14:nvPr/>
            </p14:nvContentPartPr>
            <p14:xfrm>
              <a:off x="4835525" y="3629025"/>
              <a:ext cx="15875" cy="13017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212"/>
            </p:blipFill>
            <p:spPr>
              <a:xfrm>
                <a:off x="4835525" y="3629025"/>
                <a:ext cx="1587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63" name="墨迹 162"/>
              <p14:cNvContentPartPr/>
              <p14:nvPr/>
            </p14:nvContentPartPr>
            <p14:xfrm>
              <a:off x="4918075" y="3578225"/>
              <a:ext cx="85725" cy="2190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214"/>
            </p:blipFill>
            <p:spPr>
              <a:xfrm>
                <a:off x="4918075" y="3578225"/>
                <a:ext cx="8572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64" name="墨迹 163"/>
              <p14:cNvContentPartPr/>
              <p14:nvPr/>
            </p14:nvContentPartPr>
            <p14:xfrm>
              <a:off x="5038725" y="3641725"/>
              <a:ext cx="6350" cy="36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12"/>
            </p:blipFill>
            <p:spPr>
              <a:xfrm>
                <a:off x="5038725" y="3641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65" name="墨迹 164"/>
              <p14:cNvContentPartPr/>
              <p14:nvPr/>
            </p14:nvContentPartPr>
            <p14:xfrm>
              <a:off x="5064125" y="3689350"/>
              <a:ext cx="139700" cy="190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217"/>
            </p:blipFill>
            <p:spPr>
              <a:xfrm>
                <a:off x="5064125" y="3689350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66" name="墨迹 165"/>
              <p14:cNvContentPartPr/>
              <p14:nvPr/>
            </p14:nvContentPartPr>
            <p14:xfrm>
              <a:off x="5108575" y="3613150"/>
              <a:ext cx="38100" cy="20002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219"/>
            </p:blipFill>
            <p:spPr>
              <a:xfrm>
                <a:off x="5108575" y="3613150"/>
                <a:ext cx="381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67" name="墨迹 166"/>
              <p14:cNvContentPartPr/>
              <p14:nvPr/>
            </p14:nvContentPartPr>
            <p14:xfrm>
              <a:off x="5229225" y="3641725"/>
              <a:ext cx="69850" cy="266700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221"/>
            </p:blipFill>
            <p:spPr>
              <a:xfrm>
                <a:off x="5229225" y="3641725"/>
                <a:ext cx="69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68" name="墨迹 167"/>
              <p14:cNvContentPartPr/>
              <p14:nvPr/>
            </p14:nvContentPartPr>
            <p14:xfrm>
              <a:off x="5273675" y="3714750"/>
              <a:ext cx="161925" cy="1587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223"/>
            </p:blipFill>
            <p:spPr>
              <a:xfrm>
                <a:off x="5273675" y="3714750"/>
                <a:ext cx="1619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69" name="墨迹 168"/>
              <p14:cNvContentPartPr/>
              <p14:nvPr/>
            </p14:nvContentPartPr>
            <p14:xfrm>
              <a:off x="4333875" y="3152775"/>
              <a:ext cx="146050" cy="29210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225"/>
            </p:blipFill>
            <p:spPr>
              <a:xfrm>
                <a:off x="4333875" y="3152775"/>
                <a:ext cx="1460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70" name="墨迹 169"/>
              <p14:cNvContentPartPr/>
              <p14:nvPr/>
            </p14:nvContentPartPr>
            <p14:xfrm>
              <a:off x="4422775" y="3238500"/>
              <a:ext cx="117475" cy="3175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227"/>
            </p:blipFill>
            <p:spPr>
              <a:xfrm>
                <a:off x="4422775" y="3238500"/>
                <a:ext cx="1174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71" name="墨迹 170"/>
              <p14:cNvContentPartPr/>
              <p14:nvPr/>
            </p14:nvContentPartPr>
            <p14:xfrm>
              <a:off x="4587875" y="3241675"/>
              <a:ext cx="171450" cy="19050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229"/>
            </p:blipFill>
            <p:spPr>
              <a:xfrm>
                <a:off x="4587875" y="3241675"/>
                <a:ext cx="171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72" name="墨迹 171"/>
              <p14:cNvContentPartPr/>
              <p14:nvPr/>
            </p14:nvContentPartPr>
            <p14:xfrm>
              <a:off x="4664075" y="3168650"/>
              <a:ext cx="15875" cy="184150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231"/>
            </p:blipFill>
            <p:spPr>
              <a:xfrm>
                <a:off x="4664075" y="3168650"/>
                <a:ext cx="158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73" name="墨迹 172"/>
              <p14:cNvContentPartPr/>
              <p14:nvPr/>
            </p14:nvContentPartPr>
            <p14:xfrm>
              <a:off x="4848225" y="3140075"/>
              <a:ext cx="50800" cy="22225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233"/>
            </p:blipFill>
            <p:spPr>
              <a:xfrm>
                <a:off x="4848225" y="3140075"/>
                <a:ext cx="50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74" name="墨迹 173"/>
              <p14:cNvContentPartPr/>
              <p14:nvPr/>
            </p14:nvContentPartPr>
            <p14:xfrm>
              <a:off x="4943475" y="3184525"/>
              <a:ext cx="88900" cy="17145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235"/>
            </p:blipFill>
            <p:spPr>
              <a:xfrm>
                <a:off x="4943475" y="3184525"/>
                <a:ext cx="889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75" name="墨迹 174"/>
              <p14:cNvContentPartPr/>
              <p14:nvPr/>
            </p14:nvContentPartPr>
            <p14:xfrm>
              <a:off x="5019675" y="3216275"/>
              <a:ext cx="41275" cy="3175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237"/>
            </p:blipFill>
            <p:spPr>
              <a:xfrm>
                <a:off x="5019675" y="3216275"/>
                <a:ext cx="4127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76" name="墨迹 175"/>
              <p14:cNvContentPartPr/>
              <p14:nvPr/>
            </p14:nvContentPartPr>
            <p14:xfrm>
              <a:off x="5438775" y="3514725"/>
              <a:ext cx="6350" cy="36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12"/>
            </p:blipFill>
            <p:spPr>
              <a:xfrm>
                <a:off x="5438775" y="35147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77" name="墨迹 176"/>
              <p14:cNvContentPartPr/>
              <p14:nvPr/>
            </p14:nvContentPartPr>
            <p14:xfrm>
              <a:off x="5422900" y="3486150"/>
              <a:ext cx="50800" cy="4762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240"/>
            </p:blipFill>
            <p:spPr>
              <a:xfrm>
                <a:off x="5422900" y="3486150"/>
                <a:ext cx="508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78" name="墨迹 177"/>
              <p14:cNvContentPartPr/>
              <p14:nvPr/>
            </p14:nvContentPartPr>
            <p14:xfrm>
              <a:off x="5568950" y="3378200"/>
              <a:ext cx="203200" cy="26670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242"/>
            </p:blipFill>
            <p:spPr>
              <a:xfrm>
                <a:off x="5568950" y="3378200"/>
                <a:ext cx="2032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79" name="墨迹 178"/>
              <p14:cNvContentPartPr/>
              <p14:nvPr/>
            </p14:nvContentPartPr>
            <p14:xfrm>
              <a:off x="5543550" y="3451225"/>
              <a:ext cx="234950" cy="11747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244"/>
            </p:blipFill>
            <p:spPr>
              <a:xfrm>
                <a:off x="5543550" y="3451225"/>
                <a:ext cx="2349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80" name="墨迹 179"/>
              <p14:cNvContentPartPr/>
              <p14:nvPr/>
            </p14:nvContentPartPr>
            <p14:xfrm>
              <a:off x="5784850" y="3457575"/>
              <a:ext cx="146050" cy="225425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246"/>
            </p:blipFill>
            <p:spPr>
              <a:xfrm>
                <a:off x="5784850" y="3457575"/>
                <a:ext cx="146050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81" name="墨迹 180"/>
              <p14:cNvContentPartPr/>
              <p14:nvPr/>
            </p14:nvContentPartPr>
            <p14:xfrm>
              <a:off x="5816600" y="3530600"/>
              <a:ext cx="142875" cy="635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248"/>
            </p:blipFill>
            <p:spPr>
              <a:xfrm>
                <a:off x="5816600" y="3530600"/>
                <a:ext cx="1428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82" name="墨迹 181"/>
              <p14:cNvContentPartPr/>
              <p14:nvPr/>
            </p14:nvContentPartPr>
            <p14:xfrm>
              <a:off x="6026150" y="3495675"/>
              <a:ext cx="203200" cy="24130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250"/>
            </p:blipFill>
            <p:spPr>
              <a:xfrm>
                <a:off x="6026150" y="3495675"/>
                <a:ext cx="2032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83" name="墨迹 182"/>
              <p14:cNvContentPartPr/>
              <p14:nvPr/>
            </p14:nvContentPartPr>
            <p14:xfrm>
              <a:off x="4133850" y="3524250"/>
              <a:ext cx="130175" cy="15875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252"/>
            </p:blipFill>
            <p:spPr>
              <a:xfrm>
                <a:off x="4133850" y="3524250"/>
                <a:ext cx="1301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84" name="墨迹 183"/>
              <p14:cNvContentPartPr/>
              <p14:nvPr/>
            </p14:nvContentPartPr>
            <p14:xfrm>
              <a:off x="3282950" y="5924550"/>
              <a:ext cx="304800" cy="29210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254"/>
            </p:blipFill>
            <p:spPr>
              <a:xfrm>
                <a:off x="3282950" y="5924550"/>
                <a:ext cx="304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85" name="墨迹 184"/>
              <p14:cNvContentPartPr/>
              <p14:nvPr/>
            </p14:nvContentPartPr>
            <p14:xfrm>
              <a:off x="3381375" y="6162675"/>
              <a:ext cx="123825" cy="10477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256"/>
            </p:blipFill>
            <p:spPr>
              <a:xfrm>
                <a:off x="3381375" y="6162675"/>
                <a:ext cx="1238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86" name="墨迹 185"/>
              <p14:cNvContentPartPr/>
              <p14:nvPr/>
            </p14:nvContentPartPr>
            <p14:xfrm>
              <a:off x="3502025" y="6213475"/>
              <a:ext cx="146050" cy="16510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258"/>
            </p:blipFill>
            <p:spPr>
              <a:xfrm>
                <a:off x="3502025" y="6213475"/>
                <a:ext cx="146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87" name="墨迹 186"/>
              <p14:cNvContentPartPr/>
              <p14:nvPr/>
            </p14:nvContentPartPr>
            <p14:xfrm>
              <a:off x="3749675" y="6226175"/>
              <a:ext cx="180975" cy="7620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260"/>
            </p:blipFill>
            <p:spPr>
              <a:xfrm>
                <a:off x="3749675" y="6226175"/>
                <a:ext cx="1809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88" name="墨迹 187"/>
              <p14:cNvContentPartPr/>
              <p14:nvPr/>
            </p14:nvContentPartPr>
            <p14:xfrm>
              <a:off x="3736975" y="6273800"/>
              <a:ext cx="101600" cy="104775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262"/>
            </p:blipFill>
            <p:spPr>
              <a:xfrm>
                <a:off x="3736975" y="6273800"/>
                <a:ext cx="1016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89" name="墨迹 188"/>
              <p14:cNvContentPartPr/>
              <p14:nvPr/>
            </p14:nvContentPartPr>
            <p14:xfrm>
              <a:off x="660400" y="5781675"/>
              <a:ext cx="2111375" cy="59055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264"/>
            </p:blipFill>
            <p:spPr>
              <a:xfrm>
                <a:off x="660400" y="5781675"/>
                <a:ext cx="2111375" cy="5905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93" grpId="0" animBg="1"/>
      <p:bldP spid="99" grpId="0" autoUpdateAnimBg="0" build="p"/>
      <p:bldP spid="100" grpId="0"/>
      <p:bldP spid="101" grpId="0"/>
      <p:bldP spid="102" grpId="0" animBg="1"/>
      <p:bldP spid="103" grpId="0" animBg="1"/>
      <p:bldP spid="104" grpId="0" animBg="1"/>
      <p:bldP spid="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31775"/>
            <a:ext cx="307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1" lang="en-US" altLang="zh-CN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eq</a:t>
            </a:r>
            <a:r>
              <a:rPr kumimoji="1" lang="zh-CN" altLang="en-US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215900" y="871538"/>
            <a:ext cx="3649663" cy="2527300"/>
            <a:chOff x="470" y="799"/>
            <a:chExt cx="2299" cy="1592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544" y="1110"/>
              <a:ext cx="1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44" y="1110"/>
              <a:ext cx="0" cy="9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544" y="2102"/>
              <a:ext cx="16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0" y="1535"/>
              <a:ext cx="113" cy="2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80" y="1110"/>
              <a:ext cx="0" cy="9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434" y="1535"/>
              <a:ext cx="85" cy="2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896" y="2047"/>
              <a:ext cx="245" cy="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94" y="1535"/>
              <a:ext cx="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83" y="153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82" y="2103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15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2146" y="1054"/>
              <a:ext cx="71" cy="8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2146" y="2059"/>
              <a:ext cx="71" cy="8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146" y="1535"/>
              <a:ext cx="4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344" y="1247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eq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61" y="1054"/>
              <a:ext cx="245" cy="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604" y="799"/>
              <a:ext cx="8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 Ω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481513" y="1854200"/>
            <a:ext cx="364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eq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=6+5//(15+5)=10 Ω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3490913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原电路等效为：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4" name="Group 22"/>
          <p:cNvGrpSpPr/>
          <p:nvPr/>
        </p:nvGrpSpPr>
        <p:grpSpPr bwMode="auto">
          <a:xfrm>
            <a:off x="390525" y="4576763"/>
            <a:ext cx="3082925" cy="1957387"/>
            <a:chOff x="655" y="587"/>
            <a:chExt cx="1942" cy="1488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11" y="601"/>
              <a:ext cx="0" cy="1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11" y="601"/>
              <a:ext cx="1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811" y="2075"/>
              <a:ext cx="1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086" y="601"/>
              <a:ext cx="0" cy="1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655" y="829"/>
              <a:ext cx="312" cy="3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726" y="1480"/>
              <a:ext cx="156" cy="31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030" y="1140"/>
              <a:ext cx="114" cy="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1945" y="1197"/>
              <a:ext cx="313" cy="1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718" y="1140"/>
              <a:ext cx="31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811" y="1451"/>
              <a:ext cx="524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</a:t>
              </a:r>
              <a:r>
                <a:rPr kumimoji="1" lang="el-GR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Ω</a:t>
              </a:r>
              <a:endParaRPr kumimoji="1" lang="el-GR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967" y="587"/>
              <a:ext cx="751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+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10V</a:t>
              </a:r>
              <a:endParaRPr kumimoji="1"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811" y="601"/>
              <a:ext cx="0" cy="6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967" y="1281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086" y="829"/>
              <a:ext cx="0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144" y="852"/>
              <a:ext cx="453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endParaRPr kumimoji="1" lang="en-US" altLang="zh-CN" sz="24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3397250" y="4551363"/>
            <a:ext cx="574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  <a:ea typeface="楷体" panose="02010609060101010101" pitchFamily="49" charset="-122"/>
              </a:rPr>
              <a:t>R=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eq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</a:rPr>
              <a:t>=10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时，可获得最大功率</a:t>
            </a:r>
            <a:endParaRPr lang="zh-CN" altLang="el-GR" sz="2800" b="1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3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0"/>
          <p:cNvGraphicFramePr>
            <a:graphicFrameLocks noChangeAspect="1"/>
          </p:cNvGraphicFramePr>
          <p:nvPr/>
        </p:nvGraphicFramePr>
        <p:xfrm>
          <a:off x="3762375" y="5273675"/>
          <a:ext cx="41687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752600" imgH="469900" progId="Equation.3">
                  <p:embed/>
                </p:oleObj>
              </mc:Choice>
              <mc:Fallback>
                <p:oleObj name="公式" r:id="rId3" imgW="17526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273675"/>
                        <a:ext cx="41687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23928" y="476672"/>
            <a:ext cx="4437231" cy="23762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2489" y="980728"/>
            <a:ext cx="3270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求图示电路的中的电压</a:t>
            </a:r>
            <a:r>
              <a:rPr lang="en-US" altLang="zh-CN" sz="3600" dirty="0"/>
              <a:t>U</a:t>
            </a:r>
            <a:r>
              <a:rPr lang="zh-CN" altLang="zh-CN" sz="3600" dirty="0"/>
              <a:t>和电流</a:t>
            </a:r>
            <a:r>
              <a:rPr lang="en-US" altLang="zh-CN" sz="3600" dirty="0"/>
              <a:t>I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13580" y="86508"/>
            <a:ext cx="1440160" cy="6266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8070850" y="1625600"/>
              <a:ext cx="371475" cy="533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8070850" y="1625600"/>
                <a:ext cx="371475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473575" y="2206625"/>
              <a:ext cx="733425" cy="6127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473575" y="2206625"/>
                <a:ext cx="733425" cy="612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464300" y="2644775"/>
              <a:ext cx="12700" cy="349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6464300" y="2644775"/>
                <a:ext cx="1270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6257925" y="3009900"/>
              <a:ext cx="457200" cy="1587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6257925" y="3009900"/>
                <a:ext cx="4572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6369050" y="3092450"/>
              <a:ext cx="203200" cy="158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6369050" y="3092450"/>
                <a:ext cx="2032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6381750" y="3175000"/>
              <a:ext cx="158750" cy="158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6381750" y="3175000"/>
                <a:ext cx="1587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5286375" y="615950"/>
              <a:ext cx="247650" cy="3333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5286375" y="615950"/>
                <a:ext cx="24765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5581650" y="771525"/>
              <a:ext cx="41275" cy="152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5581650" y="771525"/>
                <a:ext cx="412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6350000" y="581025"/>
              <a:ext cx="190500" cy="3524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6350000" y="581025"/>
                <a:ext cx="19050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6604000" y="803275"/>
              <a:ext cx="98425" cy="114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6604000" y="803275"/>
                <a:ext cx="9842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2282825" y="3914775"/>
              <a:ext cx="142875" cy="349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2282825" y="3914775"/>
                <a:ext cx="1428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6788150" y="1250950"/>
              <a:ext cx="606425" cy="222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6788150" y="1250950"/>
                <a:ext cx="6064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6842125" y="1349375"/>
              <a:ext cx="508000" cy="285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6842125" y="1349375"/>
                <a:ext cx="5080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2016125" y="3740150"/>
              <a:ext cx="254000" cy="571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2016125" y="3740150"/>
                <a:ext cx="2540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2295525" y="3921125"/>
              <a:ext cx="565150" cy="698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2295525" y="3921125"/>
                <a:ext cx="565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2355850" y="4060825"/>
              <a:ext cx="73025" cy="203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2355850" y="4060825"/>
                <a:ext cx="730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2546350" y="4070350"/>
              <a:ext cx="298450" cy="2127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2546350" y="4070350"/>
                <a:ext cx="29845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2635250" y="3679825"/>
              <a:ext cx="76200" cy="1936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2635250" y="3679825"/>
                <a:ext cx="762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2940050" y="3949700"/>
              <a:ext cx="327025" cy="539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2940050" y="3949700"/>
                <a:ext cx="3270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3082925" y="3857625"/>
              <a:ext cx="50800" cy="2825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3082925" y="3857625"/>
                <a:ext cx="508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3397250" y="3990975"/>
              <a:ext cx="476250" cy="31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3397250" y="3990975"/>
                <a:ext cx="4762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3473450" y="4025900"/>
              <a:ext cx="152400" cy="2508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3473450" y="4025900"/>
                <a:ext cx="1524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3590925" y="4089400"/>
              <a:ext cx="228600" cy="381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3590925" y="4089400"/>
                <a:ext cx="2286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3670300" y="3695700"/>
              <a:ext cx="38100" cy="2444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3670300" y="3695700"/>
                <a:ext cx="381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3905250" y="3860800"/>
              <a:ext cx="161925" cy="42227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3905250" y="3860800"/>
                <a:ext cx="161925" cy="422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4187825" y="3905250"/>
              <a:ext cx="282575" cy="3238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4187825" y="3905250"/>
                <a:ext cx="28257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4375150" y="4216400"/>
              <a:ext cx="41275" cy="1555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4375150" y="4216400"/>
                <a:ext cx="412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4606925" y="4165600"/>
              <a:ext cx="165100" cy="95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4606925" y="4165600"/>
                <a:ext cx="1651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4883150" y="4197350"/>
              <a:ext cx="815975" cy="88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4883150" y="4197350"/>
                <a:ext cx="8159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5073650" y="4257675"/>
              <a:ext cx="187325" cy="2857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5073650" y="4257675"/>
                <a:ext cx="18732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5200650" y="4302125"/>
              <a:ext cx="273050" cy="44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5200650" y="4302125"/>
                <a:ext cx="273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5267325" y="3806825"/>
              <a:ext cx="76200" cy="2762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5267325" y="3806825"/>
                <a:ext cx="762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5749925" y="3984625"/>
              <a:ext cx="358775" cy="4572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5749925" y="3984625"/>
                <a:ext cx="35877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5988050" y="4321175"/>
              <a:ext cx="187325" cy="2222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5988050" y="4321175"/>
                <a:ext cx="18732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6292850" y="4222750"/>
              <a:ext cx="371475" cy="190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6292850" y="4222750"/>
                <a:ext cx="3714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6292850" y="4378325"/>
              <a:ext cx="320675" cy="158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6292850" y="4378325"/>
                <a:ext cx="3206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6769100" y="4330700"/>
              <a:ext cx="549275" cy="50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6769100" y="4330700"/>
                <a:ext cx="549275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6702425" y="4489450"/>
              <a:ext cx="130175" cy="2540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6702425" y="4489450"/>
                <a:ext cx="130175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6940550" y="4470400"/>
              <a:ext cx="301625" cy="3048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6940550" y="4470400"/>
                <a:ext cx="301625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6775450" y="3898900"/>
              <a:ext cx="180975" cy="2857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6775450" y="3898900"/>
                <a:ext cx="1809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6829425" y="4013200"/>
              <a:ext cx="95250" cy="6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6829425" y="401320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6927850" y="4000500"/>
              <a:ext cx="292100" cy="14922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6927850" y="4000500"/>
                <a:ext cx="292100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7061200" y="3997325"/>
              <a:ext cx="69850" cy="25082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7061200" y="3997325"/>
                <a:ext cx="6985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7404100" y="4381500"/>
              <a:ext cx="288925" cy="190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7404100" y="4381500"/>
                <a:ext cx="2889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7502525" y="4203700"/>
              <a:ext cx="85725" cy="38417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7502525" y="4203700"/>
                <a:ext cx="8572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7737475" y="4257675"/>
              <a:ext cx="288925" cy="3270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7737475" y="4257675"/>
                <a:ext cx="2889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8077200" y="4171950"/>
              <a:ext cx="241300" cy="5746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5"/>
            </p:blipFill>
            <p:spPr>
              <a:xfrm>
                <a:off x="8077200" y="4171950"/>
                <a:ext cx="241300" cy="574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墨迹 51"/>
              <p14:cNvContentPartPr/>
              <p14:nvPr/>
            </p14:nvContentPartPr>
            <p14:xfrm>
              <a:off x="2101850" y="5006975"/>
              <a:ext cx="282575" cy="12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7"/>
            </p:blipFill>
            <p:spPr>
              <a:xfrm>
                <a:off x="2101850" y="5006975"/>
                <a:ext cx="2825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墨迹 52"/>
              <p14:cNvContentPartPr/>
              <p14:nvPr/>
            </p14:nvContentPartPr>
            <p14:xfrm>
              <a:off x="2520950" y="5067300"/>
              <a:ext cx="495300" cy="381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2520950" y="5067300"/>
                <a:ext cx="495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墨迹 53"/>
              <p14:cNvContentPartPr/>
              <p14:nvPr/>
            </p14:nvContentPartPr>
            <p14:xfrm>
              <a:off x="2622550" y="5127625"/>
              <a:ext cx="165100" cy="2476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1"/>
            </p:blipFill>
            <p:spPr>
              <a:xfrm>
                <a:off x="2622550" y="5127625"/>
                <a:ext cx="1651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墨迹 54"/>
              <p14:cNvContentPartPr/>
              <p14:nvPr/>
            </p14:nvContentPartPr>
            <p14:xfrm>
              <a:off x="2679700" y="5187950"/>
              <a:ext cx="269875" cy="317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3"/>
            </p:blipFill>
            <p:spPr>
              <a:xfrm>
                <a:off x="2679700" y="5187950"/>
                <a:ext cx="2698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墨迹 55"/>
              <p14:cNvContentPartPr/>
              <p14:nvPr/>
            </p14:nvContentPartPr>
            <p14:xfrm>
              <a:off x="2816225" y="4851400"/>
              <a:ext cx="34925" cy="2317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5"/>
            </p:blipFill>
            <p:spPr>
              <a:xfrm>
                <a:off x="2816225" y="4851400"/>
                <a:ext cx="349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墨迹 56"/>
              <p14:cNvContentPartPr/>
              <p14:nvPr/>
            </p14:nvContentPartPr>
            <p14:xfrm>
              <a:off x="3095625" y="4895850"/>
              <a:ext cx="346075" cy="3714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7"/>
            </p:blipFill>
            <p:spPr>
              <a:xfrm>
                <a:off x="3095625" y="4895850"/>
                <a:ext cx="34607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墨迹 57"/>
              <p14:cNvContentPartPr/>
              <p14:nvPr/>
            </p14:nvContentPartPr>
            <p14:xfrm>
              <a:off x="3336925" y="5245100"/>
              <a:ext cx="79375" cy="26987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9"/>
            </p:blipFill>
            <p:spPr>
              <a:xfrm>
                <a:off x="3336925" y="5245100"/>
                <a:ext cx="793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墨迹 58"/>
              <p14:cNvContentPartPr/>
              <p14:nvPr/>
            </p14:nvContentPartPr>
            <p14:xfrm>
              <a:off x="3587750" y="5216525"/>
              <a:ext cx="403225" cy="539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1"/>
            </p:blipFill>
            <p:spPr>
              <a:xfrm>
                <a:off x="3587750" y="5216525"/>
                <a:ext cx="4032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墨迹 59"/>
              <p14:cNvContentPartPr/>
              <p14:nvPr/>
            </p14:nvContentPartPr>
            <p14:xfrm>
              <a:off x="3752850" y="5067300"/>
              <a:ext cx="98425" cy="39687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3"/>
            </p:blipFill>
            <p:spPr>
              <a:xfrm>
                <a:off x="3752850" y="5067300"/>
                <a:ext cx="98425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墨迹 60"/>
              <p14:cNvContentPartPr/>
              <p14:nvPr/>
            </p14:nvContentPartPr>
            <p14:xfrm>
              <a:off x="4057650" y="4965700"/>
              <a:ext cx="244475" cy="5651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4057650" y="4965700"/>
                <a:ext cx="244475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墨迹 61"/>
              <p14:cNvContentPartPr/>
              <p14:nvPr/>
            </p14:nvContentPartPr>
            <p14:xfrm>
              <a:off x="4318000" y="5267325"/>
              <a:ext cx="501650" cy="571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7"/>
            </p:blipFill>
            <p:spPr>
              <a:xfrm>
                <a:off x="4318000" y="5267325"/>
                <a:ext cx="501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墨迹 62"/>
              <p14:cNvContentPartPr/>
              <p14:nvPr/>
            </p14:nvContentPartPr>
            <p14:xfrm>
              <a:off x="4381500" y="5343525"/>
              <a:ext cx="120650" cy="2222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9"/>
            </p:blipFill>
            <p:spPr>
              <a:xfrm>
                <a:off x="4381500" y="5343525"/>
                <a:ext cx="1206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墨迹 63"/>
              <p14:cNvContentPartPr/>
              <p14:nvPr/>
            </p14:nvContentPartPr>
            <p14:xfrm>
              <a:off x="4473575" y="5372100"/>
              <a:ext cx="228600" cy="158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4473575" y="5372100"/>
                <a:ext cx="2286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墨迹 64"/>
              <p14:cNvContentPartPr/>
              <p14:nvPr/>
            </p14:nvContentPartPr>
            <p14:xfrm>
              <a:off x="4565650" y="4978400"/>
              <a:ext cx="85725" cy="2603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3"/>
            </p:blipFill>
            <p:spPr>
              <a:xfrm>
                <a:off x="4565650" y="4978400"/>
                <a:ext cx="8572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墨迹 65"/>
              <p14:cNvContentPartPr/>
              <p14:nvPr/>
            </p14:nvContentPartPr>
            <p14:xfrm>
              <a:off x="4845050" y="5289550"/>
              <a:ext cx="247650" cy="4127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5"/>
            </p:blipFill>
            <p:spPr>
              <a:xfrm>
                <a:off x="4845050" y="5289550"/>
                <a:ext cx="247650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墨迹 66"/>
              <p14:cNvContentPartPr/>
              <p14:nvPr/>
            </p14:nvContentPartPr>
            <p14:xfrm>
              <a:off x="4914900" y="5229225"/>
              <a:ext cx="88900" cy="2476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7"/>
            </p:blipFill>
            <p:spPr>
              <a:xfrm>
                <a:off x="4914900" y="5229225"/>
                <a:ext cx="889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墨迹 67"/>
              <p14:cNvContentPartPr/>
              <p14:nvPr/>
            </p14:nvContentPartPr>
            <p14:xfrm>
              <a:off x="5172075" y="5318125"/>
              <a:ext cx="476250" cy="825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9"/>
            </p:blipFill>
            <p:spPr>
              <a:xfrm>
                <a:off x="5172075" y="5318125"/>
                <a:ext cx="476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墨迹 68"/>
              <p14:cNvContentPartPr/>
              <p14:nvPr/>
            </p14:nvContentPartPr>
            <p14:xfrm>
              <a:off x="5264150" y="5432425"/>
              <a:ext cx="244475" cy="3937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1"/>
            </p:blipFill>
            <p:spPr>
              <a:xfrm>
                <a:off x="5264150" y="5432425"/>
                <a:ext cx="24447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墨迹 69"/>
              <p14:cNvContentPartPr/>
              <p14:nvPr/>
            </p14:nvContentPartPr>
            <p14:xfrm>
              <a:off x="5397500" y="5022850"/>
              <a:ext cx="123825" cy="2413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3"/>
            </p:blipFill>
            <p:spPr>
              <a:xfrm>
                <a:off x="5397500" y="5022850"/>
                <a:ext cx="1238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墨迹 70"/>
              <p14:cNvContentPartPr/>
              <p14:nvPr/>
            </p14:nvContentPartPr>
            <p14:xfrm>
              <a:off x="5584825" y="5168900"/>
              <a:ext cx="212725" cy="4826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5"/>
            </p:blipFill>
            <p:spPr>
              <a:xfrm>
                <a:off x="5584825" y="5168900"/>
                <a:ext cx="212725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墨迹 71"/>
              <p14:cNvContentPartPr/>
              <p14:nvPr/>
            </p14:nvContentPartPr>
            <p14:xfrm>
              <a:off x="5810250" y="5210175"/>
              <a:ext cx="330200" cy="37782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7"/>
            </p:blipFill>
            <p:spPr>
              <a:xfrm>
                <a:off x="5810250" y="5210175"/>
                <a:ext cx="33020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墨迹 72"/>
              <p14:cNvContentPartPr/>
              <p14:nvPr/>
            </p14:nvContentPartPr>
            <p14:xfrm>
              <a:off x="5956300" y="5527675"/>
              <a:ext cx="209550" cy="17462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9"/>
            </p:blipFill>
            <p:spPr>
              <a:xfrm>
                <a:off x="5956300" y="5527675"/>
                <a:ext cx="2095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墨迹 73"/>
              <p14:cNvContentPartPr/>
              <p14:nvPr/>
            </p14:nvContentPartPr>
            <p14:xfrm>
              <a:off x="6343650" y="5384800"/>
              <a:ext cx="257175" cy="44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1"/>
            </p:blipFill>
            <p:spPr>
              <a:xfrm>
                <a:off x="6343650" y="5384800"/>
                <a:ext cx="2571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墨迹 74"/>
              <p14:cNvContentPartPr/>
              <p14:nvPr/>
            </p14:nvContentPartPr>
            <p14:xfrm>
              <a:off x="6283325" y="5543550"/>
              <a:ext cx="190500" cy="2857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3"/>
            </p:blipFill>
            <p:spPr>
              <a:xfrm>
                <a:off x="6283325" y="5543550"/>
                <a:ext cx="1905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墨迹 75"/>
              <p14:cNvContentPartPr/>
              <p14:nvPr/>
            </p14:nvContentPartPr>
            <p14:xfrm>
              <a:off x="6584950" y="5254625"/>
              <a:ext cx="323850" cy="4159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5"/>
            </p:blipFill>
            <p:spPr>
              <a:xfrm>
                <a:off x="6584950" y="5254625"/>
                <a:ext cx="323850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墨迹 76"/>
              <p14:cNvContentPartPr/>
              <p14:nvPr/>
            </p14:nvContentPartPr>
            <p14:xfrm>
              <a:off x="6959600" y="5295900"/>
              <a:ext cx="403225" cy="4064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7"/>
            </p:blipFill>
            <p:spPr>
              <a:xfrm>
                <a:off x="6959600" y="5295900"/>
                <a:ext cx="403225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墨迹 77"/>
              <p14:cNvContentPartPr/>
              <p14:nvPr/>
            </p14:nvContentPartPr>
            <p14:xfrm>
              <a:off x="6965950" y="2930525"/>
              <a:ext cx="276225" cy="5143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9"/>
            </p:blipFill>
            <p:spPr>
              <a:xfrm>
                <a:off x="6965950" y="2930525"/>
                <a:ext cx="276225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墨迹 78"/>
              <p14:cNvContentPartPr/>
              <p14:nvPr/>
            </p14:nvContentPartPr>
            <p14:xfrm>
              <a:off x="7239000" y="3140075"/>
              <a:ext cx="206375" cy="254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1"/>
            </p:blipFill>
            <p:spPr>
              <a:xfrm>
                <a:off x="7239000" y="3140075"/>
                <a:ext cx="2063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墨迹 79"/>
              <p14:cNvContentPartPr/>
              <p14:nvPr/>
            </p14:nvContentPartPr>
            <p14:xfrm>
              <a:off x="7277100" y="3248025"/>
              <a:ext cx="136525" cy="2222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3"/>
            </p:blipFill>
            <p:spPr>
              <a:xfrm>
                <a:off x="7277100" y="3248025"/>
                <a:ext cx="1365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墨迹 80"/>
              <p14:cNvContentPartPr/>
              <p14:nvPr/>
            </p14:nvContentPartPr>
            <p14:xfrm>
              <a:off x="7585075" y="2933700"/>
              <a:ext cx="247650" cy="4699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5"/>
            </p:blipFill>
            <p:spPr>
              <a:xfrm>
                <a:off x="7585075" y="2933700"/>
                <a:ext cx="2476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墨迹 81"/>
              <p14:cNvContentPartPr/>
              <p14:nvPr/>
            </p14:nvContentPartPr>
            <p14:xfrm>
              <a:off x="7750175" y="3308350"/>
              <a:ext cx="190500" cy="20637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7"/>
            </p:blipFill>
            <p:spPr>
              <a:xfrm>
                <a:off x="7750175" y="3308350"/>
                <a:ext cx="1905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墨迹 82"/>
              <p14:cNvContentPartPr/>
              <p14:nvPr/>
            </p14:nvContentPartPr>
            <p14:xfrm>
              <a:off x="7991475" y="3219450"/>
              <a:ext cx="206375" cy="158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7991475" y="3219450"/>
                <a:ext cx="2063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墨迹 83"/>
              <p14:cNvContentPartPr/>
              <p14:nvPr/>
            </p14:nvContentPartPr>
            <p14:xfrm>
              <a:off x="8286750" y="2962275"/>
              <a:ext cx="463550" cy="4572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1"/>
            </p:blipFill>
            <p:spPr>
              <a:xfrm>
                <a:off x="8286750" y="2962275"/>
                <a:ext cx="4635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墨迹 84"/>
              <p14:cNvContentPartPr/>
              <p14:nvPr/>
            </p14:nvContentPartPr>
            <p14:xfrm>
              <a:off x="1698625" y="5619750"/>
              <a:ext cx="276225" cy="4318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3"/>
            </p:blipFill>
            <p:spPr>
              <a:xfrm>
                <a:off x="1698625" y="5619750"/>
                <a:ext cx="276225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墨迹 85"/>
              <p14:cNvContentPartPr/>
              <p14:nvPr/>
            </p14:nvContentPartPr>
            <p14:xfrm>
              <a:off x="2060575" y="5816600"/>
              <a:ext cx="206375" cy="190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5"/>
            </p:blipFill>
            <p:spPr>
              <a:xfrm>
                <a:off x="2060575" y="5816600"/>
                <a:ext cx="2063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墨迹 86"/>
              <p14:cNvContentPartPr/>
              <p14:nvPr/>
            </p14:nvContentPartPr>
            <p14:xfrm>
              <a:off x="2076450" y="5930900"/>
              <a:ext cx="241300" cy="317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7"/>
            </p:blipFill>
            <p:spPr>
              <a:xfrm>
                <a:off x="2076450" y="5930900"/>
                <a:ext cx="2413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墨迹 87"/>
              <p14:cNvContentPartPr/>
              <p14:nvPr/>
            </p14:nvContentPartPr>
            <p14:xfrm>
              <a:off x="4645025" y="1263650"/>
              <a:ext cx="425450" cy="222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9"/>
            </p:blipFill>
            <p:spPr>
              <a:xfrm>
                <a:off x="4645025" y="1263650"/>
                <a:ext cx="4254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墨迹 88"/>
              <p14:cNvContentPartPr/>
              <p14:nvPr/>
            </p14:nvContentPartPr>
            <p14:xfrm>
              <a:off x="4584700" y="1228725"/>
              <a:ext cx="158750" cy="1524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1"/>
            </p:blipFill>
            <p:spPr>
              <a:xfrm>
                <a:off x="4584700" y="1228725"/>
                <a:ext cx="158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墨迹 89"/>
              <p14:cNvContentPartPr/>
              <p14:nvPr/>
            </p14:nvContentPartPr>
            <p14:xfrm>
              <a:off x="4991100" y="1158875"/>
              <a:ext cx="206375" cy="190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3"/>
            </p:blipFill>
            <p:spPr>
              <a:xfrm>
                <a:off x="4991100" y="1158875"/>
                <a:ext cx="2063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墨迹 90"/>
              <p14:cNvContentPartPr/>
              <p14:nvPr/>
            </p14:nvContentPartPr>
            <p14:xfrm>
              <a:off x="5076825" y="1108075"/>
              <a:ext cx="31750" cy="13652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5"/>
            </p:blipFill>
            <p:spPr>
              <a:xfrm>
                <a:off x="5076825" y="1108075"/>
                <a:ext cx="3175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墨迹 91"/>
              <p14:cNvContentPartPr/>
              <p14:nvPr/>
            </p14:nvContentPartPr>
            <p14:xfrm>
              <a:off x="4413250" y="1168400"/>
              <a:ext cx="107950" cy="2222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7"/>
            </p:blipFill>
            <p:spPr>
              <a:xfrm>
                <a:off x="4413250" y="1168400"/>
                <a:ext cx="1079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墨迹 92"/>
              <p14:cNvContentPartPr/>
              <p14:nvPr/>
            </p14:nvContentPartPr>
            <p14:xfrm>
              <a:off x="5575300" y="1130300"/>
              <a:ext cx="38100" cy="63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9"/>
            </p:blipFill>
            <p:spPr>
              <a:xfrm>
                <a:off x="5575300" y="113030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墨迹 93"/>
              <p14:cNvContentPartPr/>
              <p14:nvPr/>
            </p14:nvContentPartPr>
            <p14:xfrm>
              <a:off x="5559425" y="1089025"/>
              <a:ext cx="12700" cy="20637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1"/>
            </p:blipFill>
            <p:spPr>
              <a:xfrm>
                <a:off x="5559425" y="1089025"/>
                <a:ext cx="127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墨迹 94"/>
              <p14:cNvContentPartPr/>
              <p14:nvPr/>
            </p14:nvContentPartPr>
            <p14:xfrm>
              <a:off x="5435600" y="1149350"/>
              <a:ext cx="196850" cy="127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3"/>
            </p:blipFill>
            <p:spPr>
              <a:xfrm>
                <a:off x="5435600" y="1149350"/>
                <a:ext cx="196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墨迹 95"/>
              <p14:cNvContentPartPr/>
              <p14:nvPr/>
            </p14:nvContentPartPr>
            <p14:xfrm>
              <a:off x="5349875" y="2813050"/>
              <a:ext cx="117475" cy="317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5"/>
            </p:blipFill>
            <p:spPr>
              <a:xfrm>
                <a:off x="5349875" y="2813050"/>
                <a:ext cx="11747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墨迹 96"/>
              <p14:cNvContentPartPr/>
              <p14:nvPr/>
            </p14:nvContentPartPr>
            <p14:xfrm>
              <a:off x="3832225" y="1609725"/>
              <a:ext cx="22225" cy="5302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7"/>
            </p:blipFill>
            <p:spPr>
              <a:xfrm>
                <a:off x="3832225" y="1609725"/>
                <a:ext cx="22225" cy="530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墨迹 97"/>
              <p14:cNvContentPartPr/>
              <p14:nvPr/>
            </p14:nvContentPartPr>
            <p14:xfrm>
              <a:off x="3752850" y="2016125"/>
              <a:ext cx="203200" cy="2540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9"/>
            </p:blipFill>
            <p:spPr>
              <a:xfrm>
                <a:off x="3752850" y="2016125"/>
                <a:ext cx="2032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墨迹 98"/>
              <p14:cNvContentPartPr/>
              <p14:nvPr/>
            </p14:nvContentPartPr>
            <p14:xfrm>
              <a:off x="4445000" y="539750"/>
              <a:ext cx="581025" cy="44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1"/>
            </p:blipFill>
            <p:spPr>
              <a:xfrm>
                <a:off x="4445000" y="539750"/>
                <a:ext cx="58102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墨迹 99"/>
              <p14:cNvContentPartPr/>
              <p14:nvPr/>
            </p14:nvContentPartPr>
            <p14:xfrm>
              <a:off x="4375150" y="479425"/>
              <a:ext cx="180975" cy="17462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3"/>
            </p:blipFill>
            <p:spPr>
              <a:xfrm>
                <a:off x="4375150" y="479425"/>
                <a:ext cx="18097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墨迹 100"/>
              <p14:cNvContentPartPr/>
              <p14:nvPr/>
            </p14:nvContentPartPr>
            <p14:xfrm>
              <a:off x="2473325" y="5895975"/>
              <a:ext cx="739775" cy="825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5"/>
            </p:blipFill>
            <p:spPr>
              <a:xfrm>
                <a:off x="2473325" y="5895975"/>
                <a:ext cx="73977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墨迹 101"/>
              <p14:cNvContentPartPr/>
              <p14:nvPr/>
            </p14:nvContentPartPr>
            <p14:xfrm>
              <a:off x="2441575" y="5464175"/>
              <a:ext cx="301625" cy="28892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2441575" y="5464175"/>
                <a:ext cx="30162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墨迹 102"/>
              <p14:cNvContentPartPr/>
              <p14:nvPr/>
            </p14:nvContentPartPr>
            <p14:xfrm>
              <a:off x="2625725" y="5680075"/>
              <a:ext cx="88900" cy="1778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2625725" y="5680075"/>
                <a:ext cx="889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墨迹 103"/>
              <p14:cNvContentPartPr/>
              <p14:nvPr/>
            </p14:nvContentPartPr>
            <p14:xfrm>
              <a:off x="2854325" y="5718175"/>
              <a:ext cx="206375" cy="222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2854325" y="5718175"/>
                <a:ext cx="2063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墨迹 104"/>
              <p14:cNvContentPartPr/>
              <p14:nvPr/>
            </p14:nvContentPartPr>
            <p14:xfrm>
              <a:off x="3092450" y="5638800"/>
              <a:ext cx="139700" cy="2063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3092450" y="5638800"/>
                <a:ext cx="13970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墨迹 105"/>
              <p14:cNvContentPartPr/>
              <p14:nvPr/>
            </p14:nvContentPartPr>
            <p14:xfrm>
              <a:off x="3222625" y="5695950"/>
              <a:ext cx="117475" cy="127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3222625" y="5695950"/>
                <a:ext cx="1174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墨迹 106"/>
              <p14:cNvContentPartPr/>
              <p14:nvPr/>
            </p14:nvContentPartPr>
            <p14:xfrm>
              <a:off x="3308350" y="5721350"/>
              <a:ext cx="212725" cy="15557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7"/>
            </p:blipFill>
            <p:spPr>
              <a:xfrm>
                <a:off x="3308350" y="5721350"/>
                <a:ext cx="2127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墨迹 107"/>
              <p14:cNvContentPartPr/>
              <p14:nvPr/>
            </p14:nvContentPartPr>
            <p14:xfrm>
              <a:off x="3371850" y="5749925"/>
              <a:ext cx="104775" cy="18732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9"/>
            </p:blipFill>
            <p:spPr>
              <a:xfrm>
                <a:off x="3371850" y="5749925"/>
                <a:ext cx="1047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墨迹 108"/>
              <p14:cNvContentPartPr/>
              <p14:nvPr/>
            </p14:nvContentPartPr>
            <p14:xfrm>
              <a:off x="3216275" y="5969000"/>
              <a:ext cx="304800" cy="9842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1"/>
            </p:blipFill>
            <p:spPr>
              <a:xfrm>
                <a:off x="3216275" y="5969000"/>
                <a:ext cx="30480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墨迹 109"/>
              <p14:cNvContentPartPr/>
              <p14:nvPr/>
            </p14:nvContentPartPr>
            <p14:xfrm>
              <a:off x="2689225" y="5994400"/>
              <a:ext cx="212725" cy="31432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3"/>
            </p:blipFill>
            <p:spPr>
              <a:xfrm>
                <a:off x="2689225" y="5994400"/>
                <a:ext cx="21272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墨迹 110"/>
              <p14:cNvContentPartPr/>
              <p14:nvPr/>
            </p14:nvContentPartPr>
            <p14:xfrm>
              <a:off x="2971800" y="6042025"/>
              <a:ext cx="273050" cy="2349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5"/>
            </p:blipFill>
            <p:spPr>
              <a:xfrm>
                <a:off x="2971800" y="6042025"/>
                <a:ext cx="2730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墨迹 111"/>
              <p14:cNvContentPartPr/>
              <p14:nvPr/>
            </p14:nvContentPartPr>
            <p14:xfrm>
              <a:off x="1952625" y="5248275"/>
              <a:ext cx="4060825" cy="86677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7"/>
            </p:blipFill>
            <p:spPr>
              <a:xfrm>
                <a:off x="1952625" y="5248275"/>
                <a:ext cx="4060825" cy="866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墨迹 112"/>
              <p14:cNvContentPartPr/>
              <p14:nvPr/>
            </p14:nvContentPartPr>
            <p14:xfrm>
              <a:off x="908050" y="3063875"/>
              <a:ext cx="428625" cy="3175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9"/>
            </p:blipFill>
            <p:spPr>
              <a:xfrm>
                <a:off x="908050" y="3063875"/>
                <a:ext cx="4286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墨迹 113"/>
              <p14:cNvContentPartPr/>
              <p14:nvPr/>
            </p14:nvContentPartPr>
            <p14:xfrm>
              <a:off x="1000125" y="3149600"/>
              <a:ext cx="196850" cy="2730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1"/>
            </p:blipFill>
            <p:spPr>
              <a:xfrm>
                <a:off x="1000125" y="3149600"/>
                <a:ext cx="1968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墨迹 114"/>
              <p14:cNvContentPartPr/>
              <p14:nvPr/>
            </p14:nvContentPartPr>
            <p14:xfrm>
              <a:off x="1123950" y="3194050"/>
              <a:ext cx="193675" cy="190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3"/>
            </p:blipFill>
            <p:spPr>
              <a:xfrm>
                <a:off x="1123950" y="3194050"/>
                <a:ext cx="1936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墨迹 115"/>
              <p14:cNvContentPartPr/>
              <p14:nvPr/>
            </p14:nvContentPartPr>
            <p14:xfrm>
              <a:off x="1127125" y="2809875"/>
              <a:ext cx="25400" cy="244475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5"/>
            </p:blipFill>
            <p:spPr>
              <a:xfrm>
                <a:off x="1127125" y="2809875"/>
                <a:ext cx="254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墨迹 116"/>
              <p14:cNvContentPartPr/>
              <p14:nvPr/>
            </p14:nvContentPartPr>
            <p14:xfrm>
              <a:off x="1403350" y="2867025"/>
              <a:ext cx="209550" cy="44132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7"/>
            </p:blipFill>
            <p:spPr>
              <a:xfrm>
                <a:off x="1403350" y="2867025"/>
                <a:ext cx="209550" cy="441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墨迹 117"/>
              <p14:cNvContentPartPr/>
              <p14:nvPr/>
            </p14:nvContentPartPr>
            <p14:xfrm>
              <a:off x="1765300" y="2841625"/>
              <a:ext cx="225425" cy="3746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9"/>
            </p:blipFill>
            <p:spPr>
              <a:xfrm>
                <a:off x="1765300" y="2841625"/>
                <a:ext cx="22542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墨迹 118"/>
              <p14:cNvContentPartPr/>
              <p14:nvPr/>
            </p14:nvContentPartPr>
            <p14:xfrm>
              <a:off x="1993900" y="3111500"/>
              <a:ext cx="203200" cy="1968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1"/>
            </p:blipFill>
            <p:spPr>
              <a:xfrm>
                <a:off x="1993900" y="3111500"/>
                <a:ext cx="2032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墨迹 119"/>
              <p14:cNvContentPartPr/>
              <p14:nvPr/>
            </p14:nvContentPartPr>
            <p14:xfrm>
              <a:off x="2263775" y="3070225"/>
              <a:ext cx="168275" cy="9525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3"/>
            </p:blipFill>
            <p:spPr>
              <a:xfrm>
                <a:off x="2263775" y="3070225"/>
                <a:ext cx="1682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墨迹 120"/>
              <p14:cNvContentPartPr/>
              <p14:nvPr/>
            </p14:nvContentPartPr>
            <p14:xfrm>
              <a:off x="2508250" y="2851150"/>
              <a:ext cx="273050" cy="4064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5"/>
            </p:blipFill>
            <p:spPr>
              <a:xfrm>
                <a:off x="2508250" y="2851150"/>
                <a:ext cx="2730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墨迹 121"/>
              <p14:cNvContentPartPr/>
              <p14:nvPr/>
            </p14:nvContentPartPr>
            <p14:xfrm>
              <a:off x="2736850" y="3162300"/>
              <a:ext cx="38100" cy="18415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7"/>
            </p:blipFill>
            <p:spPr>
              <a:xfrm>
                <a:off x="2736850" y="3162300"/>
                <a:ext cx="381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墨迹 122"/>
              <p14:cNvContentPartPr/>
              <p14:nvPr/>
            </p14:nvContentPartPr>
            <p14:xfrm>
              <a:off x="2908300" y="2771775"/>
              <a:ext cx="146050" cy="63182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9"/>
            </p:blipFill>
            <p:spPr>
              <a:xfrm>
                <a:off x="2908300" y="2771775"/>
                <a:ext cx="146050" cy="631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墨迹 123"/>
              <p14:cNvContentPartPr/>
              <p14:nvPr/>
            </p14:nvContentPartPr>
            <p14:xfrm>
              <a:off x="3206750" y="3076575"/>
              <a:ext cx="333375" cy="2222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1"/>
            </p:blipFill>
            <p:spPr>
              <a:xfrm>
                <a:off x="3206750" y="3076575"/>
                <a:ext cx="3333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墨迹 124"/>
              <p14:cNvContentPartPr/>
              <p14:nvPr/>
            </p14:nvContentPartPr>
            <p14:xfrm>
              <a:off x="3371850" y="2952750"/>
              <a:ext cx="31750" cy="34607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3"/>
            </p:blipFill>
            <p:spPr>
              <a:xfrm>
                <a:off x="3371850" y="2952750"/>
                <a:ext cx="317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墨迹 125"/>
              <p14:cNvContentPartPr/>
              <p14:nvPr/>
            </p14:nvContentPartPr>
            <p14:xfrm>
              <a:off x="3629025" y="3108325"/>
              <a:ext cx="396875" cy="2222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5"/>
            </p:blipFill>
            <p:spPr>
              <a:xfrm>
                <a:off x="3629025" y="3108325"/>
                <a:ext cx="3968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墨迹 126"/>
              <p14:cNvContentPartPr/>
              <p14:nvPr/>
            </p14:nvContentPartPr>
            <p14:xfrm>
              <a:off x="3673475" y="3209925"/>
              <a:ext cx="228600" cy="3175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7"/>
            </p:blipFill>
            <p:spPr>
              <a:xfrm>
                <a:off x="3673475" y="3209925"/>
                <a:ext cx="2286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墨迹 127"/>
              <p14:cNvContentPartPr/>
              <p14:nvPr/>
            </p14:nvContentPartPr>
            <p14:xfrm>
              <a:off x="3822700" y="2806700"/>
              <a:ext cx="34925" cy="2730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9"/>
            </p:blipFill>
            <p:spPr>
              <a:xfrm>
                <a:off x="3822700" y="2806700"/>
                <a:ext cx="3492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墨迹 128"/>
              <p14:cNvContentPartPr/>
              <p14:nvPr/>
            </p14:nvContentPartPr>
            <p14:xfrm>
              <a:off x="4070350" y="2955925"/>
              <a:ext cx="187325" cy="34607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1"/>
            </p:blipFill>
            <p:spPr>
              <a:xfrm>
                <a:off x="4070350" y="2955925"/>
                <a:ext cx="18732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墨迹 129"/>
              <p14:cNvContentPartPr/>
              <p14:nvPr/>
            </p14:nvContentPartPr>
            <p14:xfrm>
              <a:off x="4241800" y="3225800"/>
              <a:ext cx="279400" cy="21907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3"/>
            </p:blipFill>
            <p:spPr>
              <a:xfrm>
                <a:off x="4241800" y="3225800"/>
                <a:ext cx="27940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墨迹 130"/>
              <p14:cNvContentPartPr/>
              <p14:nvPr/>
            </p14:nvContentPartPr>
            <p14:xfrm>
              <a:off x="4591050" y="3108325"/>
              <a:ext cx="222250" cy="2857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5"/>
            </p:blipFill>
            <p:spPr>
              <a:xfrm>
                <a:off x="4591050" y="3108325"/>
                <a:ext cx="2222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墨迹 131"/>
              <p14:cNvContentPartPr/>
              <p14:nvPr/>
            </p14:nvContentPartPr>
            <p14:xfrm>
              <a:off x="4594225" y="3225800"/>
              <a:ext cx="225425" cy="28575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7"/>
            </p:blipFill>
            <p:spPr>
              <a:xfrm>
                <a:off x="4594225" y="3225800"/>
                <a:ext cx="22542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3" name="墨迹 132"/>
              <p14:cNvContentPartPr/>
              <p14:nvPr/>
            </p14:nvContentPartPr>
            <p14:xfrm>
              <a:off x="4857750" y="3063875"/>
              <a:ext cx="231775" cy="40322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9"/>
            </p:blipFill>
            <p:spPr>
              <a:xfrm>
                <a:off x="4857750" y="3063875"/>
                <a:ext cx="231775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4" name="墨迹 133"/>
              <p14:cNvContentPartPr/>
              <p14:nvPr/>
            </p14:nvContentPartPr>
            <p14:xfrm>
              <a:off x="5130800" y="3028950"/>
              <a:ext cx="266700" cy="44767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1"/>
            </p:blipFill>
            <p:spPr>
              <a:xfrm>
                <a:off x="5130800" y="3028950"/>
                <a:ext cx="266700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5" name="墨迹 134"/>
              <p14:cNvContentPartPr/>
              <p14:nvPr/>
            </p14:nvContentPartPr>
            <p14:xfrm>
              <a:off x="1447800" y="3489325"/>
              <a:ext cx="1543050" cy="889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3"/>
            </p:blipFill>
            <p:spPr>
              <a:xfrm>
                <a:off x="1447800" y="3489325"/>
                <a:ext cx="1543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6" name="墨迹 135"/>
              <p14:cNvContentPartPr/>
              <p14:nvPr/>
            </p14:nvContentPartPr>
            <p14:xfrm>
              <a:off x="895350" y="3540125"/>
              <a:ext cx="2047875" cy="4762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5"/>
            </p:blipFill>
            <p:spPr>
              <a:xfrm>
                <a:off x="895350" y="3540125"/>
                <a:ext cx="204787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7" name="墨迹 136"/>
              <p14:cNvContentPartPr/>
              <p14:nvPr/>
            </p14:nvContentPartPr>
            <p14:xfrm>
              <a:off x="1301750" y="3536950"/>
              <a:ext cx="1489075" cy="1079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7"/>
            </p:blipFill>
            <p:spPr>
              <a:xfrm>
                <a:off x="1301750" y="3536950"/>
                <a:ext cx="148907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8" name="墨迹 137"/>
              <p14:cNvContentPartPr/>
              <p14:nvPr/>
            </p14:nvContentPartPr>
            <p14:xfrm>
              <a:off x="5603875" y="1282700"/>
              <a:ext cx="673100" cy="8572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9"/>
            </p:blipFill>
            <p:spPr>
              <a:xfrm>
                <a:off x="5603875" y="1282700"/>
                <a:ext cx="67310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9" name="墨迹 138"/>
              <p14:cNvContentPartPr/>
              <p14:nvPr/>
            </p14:nvContentPartPr>
            <p14:xfrm>
              <a:off x="5638800" y="1279525"/>
              <a:ext cx="174625" cy="123825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1"/>
            </p:blipFill>
            <p:spPr>
              <a:xfrm>
                <a:off x="5638800" y="1279525"/>
                <a:ext cx="17462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40" name="墨迹 139"/>
              <p14:cNvContentPartPr/>
              <p14:nvPr/>
            </p14:nvContentPartPr>
            <p14:xfrm>
              <a:off x="854075" y="3457575"/>
              <a:ext cx="2095500" cy="11112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3"/>
            </p:blipFill>
            <p:spPr>
              <a:xfrm>
                <a:off x="854075" y="3457575"/>
                <a:ext cx="20955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1" name="墨迹 140"/>
              <p14:cNvContentPartPr/>
              <p14:nvPr/>
            </p14:nvContentPartPr>
            <p14:xfrm>
              <a:off x="1003300" y="3498850"/>
              <a:ext cx="1143000" cy="92075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5"/>
            </p:blipFill>
            <p:spPr>
              <a:xfrm>
                <a:off x="1003300" y="3498850"/>
                <a:ext cx="114300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2" name="墨迹 141"/>
              <p14:cNvContentPartPr/>
              <p14:nvPr/>
            </p14:nvContentPartPr>
            <p14:xfrm>
              <a:off x="6194425" y="1009650"/>
              <a:ext cx="101600" cy="10795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7"/>
            </p:blipFill>
            <p:spPr>
              <a:xfrm>
                <a:off x="6194425" y="1009650"/>
                <a:ext cx="101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3" name="墨迹 142"/>
              <p14:cNvContentPartPr/>
              <p14:nvPr/>
            </p14:nvContentPartPr>
            <p14:xfrm>
              <a:off x="3673475" y="3568700"/>
              <a:ext cx="688975" cy="317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9"/>
            </p:blipFill>
            <p:spPr>
              <a:xfrm>
                <a:off x="3673475" y="3568700"/>
                <a:ext cx="6889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4" name="墨迹 143"/>
              <p14:cNvContentPartPr/>
              <p14:nvPr/>
            </p14:nvContentPartPr>
            <p14:xfrm>
              <a:off x="3594100" y="3609975"/>
              <a:ext cx="777875" cy="635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1"/>
            </p:blipFill>
            <p:spPr>
              <a:xfrm>
                <a:off x="3594100" y="3609975"/>
                <a:ext cx="77787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5" name="墨迹 144"/>
              <p14:cNvContentPartPr/>
              <p14:nvPr/>
            </p14:nvContentPartPr>
            <p14:xfrm>
              <a:off x="6394450" y="1298575"/>
              <a:ext cx="180975" cy="1270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3"/>
            </p:blipFill>
            <p:spPr>
              <a:xfrm>
                <a:off x="6394450" y="1298575"/>
                <a:ext cx="1809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6" name="墨迹 145"/>
              <p14:cNvContentPartPr/>
              <p14:nvPr/>
            </p14:nvContentPartPr>
            <p14:xfrm>
              <a:off x="1168400" y="3508375"/>
              <a:ext cx="1736725" cy="7302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5"/>
            </p:blipFill>
            <p:spPr>
              <a:xfrm>
                <a:off x="1168400" y="3508375"/>
                <a:ext cx="173672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7" name="墨迹 146"/>
              <p14:cNvContentPartPr/>
              <p14:nvPr/>
            </p14:nvContentPartPr>
            <p14:xfrm>
              <a:off x="1695450" y="3482975"/>
              <a:ext cx="815975" cy="317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7"/>
            </p:blipFill>
            <p:spPr>
              <a:xfrm>
                <a:off x="1695450" y="3482975"/>
                <a:ext cx="815975" cy="31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067944" y="180550"/>
            <a:ext cx="3956159" cy="26723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1706" y="916577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求图示电路中的电压</a:t>
            </a:r>
            <a:r>
              <a:rPr lang="en-US" altLang="zh-CN" sz="3600" dirty="0"/>
              <a:t>U</a:t>
            </a:r>
            <a:endParaRPr lang="zh-CN" altLang="en-US" sz="3600" dirty="0"/>
          </a:p>
        </p:txBody>
      </p:sp>
      <p:sp>
        <p:nvSpPr>
          <p:cNvPr id="5" name="椭圆 4"/>
          <p:cNvSpPr/>
          <p:nvPr/>
        </p:nvSpPr>
        <p:spPr>
          <a:xfrm>
            <a:off x="13580" y="86508"/>
            <a:ext cx="1440160" cy="6266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219700" y="736600"/>
              <a:ext cx="885825" cy="863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219700" y="736600"/>
                <a:ext cx="885825" cy="86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4740275" y="809625"/>
              <a:ext cx="171450" cy="298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4740275" y="809625"/>
                <a:ext cx="171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4854575" y="1050925"/>
              <a:ext cx="123825" cy="1047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4854575" y="1050925"/>
                <a:ext cx="123825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7283450" y="765175"/>
              <a:ext cx="139700" cy="292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7283450" y="765175"/>
                <a:ext cx="1397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7394575" y="942975"/>
              <a:ext cx="161925" cy="196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7394575" y="942975"/>
                <a:ext cx="16192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6003925" y="2949575"/>
              <a:ext cx="285750" cy="3841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6003925" y="2949575"/>
                <a:ext cx="285750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6289675" y="3146425"/>
              <a:ext cx="171450" cy="12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6289675" y="3146425"/>
                <a:ext cx="171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6378575" y="3048000"/>
              <a:ext cx="38100" cy="3333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6378575" y="3048000"/>
                <a:ext cx="3810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6569075" y="3063875"/>
              <a:ext cx="133350" cy="2825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6569075" y="3063875"/>
                <a:ext cx="1333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6642100" y="3168650"/>
              <a:ext cx="161925" cy="31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6642100" y="3168650"/>
                <a:ext cx="16192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6832600" y="3082925"/>
              <a:ext cx="234950" cy="3714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6832600" y="3082925"/>
                <a:ext cx="23495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7159625" y="3222625"/>
              <a:ext cx="231775" cy="6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7159625" y="3222625"/>
                <a:ext cx="2317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7150100" y="3365500"/>
              <a:ext cx="193675" cy="12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7150100" y="3365500"/>
                <a:ext cx="1936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7562850" y="2962275"/>
              <a:ext cx="327025" cy="43497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7562850" y="2962275"/>
                <a:ext cx="32702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7781925" y="3260725"/>
              <a:ext cx="206375" cy="133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7781925" y="3260725"/>
                <a:ext cx="2063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8039100" y="3152775"/>
              <a:ext cx="187325" cy="323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8039100" y="3152775"/>
                <a:ext cx="1873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7083425" y="3648075"/>
              <a:ext cx="200025" cy="476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7083425" y="3648075"/>
                <a:ext cx="2000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7096125" y="3810000"/>
              <a:ext cx="171450" cy="31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7096125" y="3810000"/>
                <a:ext cx="1714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7429500" y="3606800"/>
              <a:ext cx="254000" cy="3206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7429500" y="3606800"/>
                <a:ext cx="254000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7566025" y="3800475"/>
              <a:ext cx="168275" cy="2286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7566025" y="3800475"/>
                <a:ext cx="1682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7810500" y="3863975"/>
              <a:ext cx="180975" cy="19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7810500" y="3863975"/>
                <a:ext cx="1809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8089900" y="3695700"/>
              <a:ext cx="346075" cy="3270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8089900" y="3695700"/>
                <a:ext cx="34607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8362950" y="3914775"/>
              <a:ext cx="200025" cy="28892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8362950" y="3914775"/>
                <a:ext cx="20002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5041900" y="2724150"/>
              <a:ext cx="22225" cy="3587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5041900" y="2724150"/>
                <a:ext cx="22225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4860925" y="3041650"/>
              <a:ext cx="285750" cy="476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4860925" y="3041650"/>
                <a:ext cx="2857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4895850" y="3111500"/>
              <a:ext cx="190500" cy="25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4895850" y="3111500"/>
                <a:ext cx="190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4927600" y="3171825"/>
              <a:ext cx="127000" cy="952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4927600" y="3171825"/>
                <a:ext cx="1270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1047750" y="3308350"/>
              <a:ext cx="9525" cy="203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1047750" y="3308350"/>
                <a:ext cx="95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895350" y="3241675"/>
              <a:ext cx="146050" cy="4889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895350" y="3241675"/>
                <a:ext cx="1460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965200" y="3562350"/>
              <a:ext cx="342900" cy="3492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965200" y="3562350"/>
                <a:ext cx="34290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1057275" y="3648075"/>
              <a:ext cx="44450" cy="1047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1057275" y="3648075"/>
                <a:ext cx="444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1165225" y="3638550"/>
              <a:ext cx="142875" cy="1143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1165225" y="3638550"/>
                <a:ext cx="1428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1384300" y="3559175"/>
              <a:ext cx="180975" cy="12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1384300" y="3559175"/>
                <a:ext cx="1809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1473200" y="3530600"/>
              <a:ext cx="25400" cy="1333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1473200" y="3530600"/>
                <a:ext cx="25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1638300" y="3536950"/>
              <a:ext cx="339725" cy="349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1638300" y="3536950"/>
                <a:ext cx="3397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1635125" y="3597275"/>
              <a:ext cx="193675" cy="24447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1635125" y="3597275"/>
                <a:ext cx="193675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1803400" y="3282950"/>
              <a:ext cx="50800" cy="1968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1803400" y="3282950"/>
                <a:ext cx="508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2079625" y="3540125"/>
              <a:ext cx="98425" cy="31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2079625" y="3540125"/>
                <a:ext cx="9842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2130425" y="3467100"/>
              <a:ext cx="15875" cy="1809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2130425" y="3467100"/>
                <a:ext cx="15875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2298700" y="3536950"/>
              <a:ext cx="203200" cy="12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2298700" y="3536950"/>
                <a:ext cx="203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2286000" y="3622675"/>
              <a:ext cx="158750" cy="1936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2286000" y="3622675"/>
                <a:ext cx="15875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2390775" y="3349625"/>
              <a:ext cx="19050" cy="1301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2390775" y="3349625"/>
                <a:ext cx="190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2571750" y="3556000"/>
              <a:ext cx="133350" cy="158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2571750" y="3556000"/>
                <a:ext cx="1333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2625725" y="3492500"/>
              <a:ext cx="3175" cy="1460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2625725" y="3492500"/>
                <a:ext cx="317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2822575" y="3552825"/>
              <a:ext cx="298450" cy="190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2822575" y="3552825"/>
                <a:ext cx="298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2844800" y="3629025"/>
              <a:ext cx="161925" cy="2127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2844800" y="3629025"/>
                <a:ext cx="1619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2987675" y="3346450"/>
              <a:ext cx="28575" cy="15557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5"/>
            </p:blipFill>
            <p:spPr>
              <a:xfrm>
                <a:off x="2987675" y="3346450"/>
                <a:ext cx="285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墨迹 51"/>
              <p14:cNvContentPartPr/>
              <p14:nvPr/>
            </p14:nvContentPartPr>
            <p14:xfrm>
              <a:off x="3155950" y="3368675"/>
              <a:ext cx="158750" cy="39687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7"/>
            </p:blipFill>
            <p:spPr>
              <a:xfrm>
                <a:off x="3155950" y="3368675"/>
                <a:ext cx="158750" cy="396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墨迹 52"/>
              <p14:cNvContentPartPr/>
              <p14:nvPr/>
            </p14:nvContentPartPr>
            <p14:xfrm>
              <a:off x="3460750" y="3387725"/>
              <a:ext cx="180975" cy="3206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3460750" y="3387725"/>
                <a:ext cx="18097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墨迹 53"/>
              <p14:cNvContentPartPr/>
              <p14:nvPr/>
            </p14:nvContentPartPr>
            <p14:xfrm>
              <a:off x="3638550" y="3619500"/>
              <a:ext cx="142875" cy="15557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1"/>
            </p:blipFill>
            <p:spPr>
              <a:xfrm>
                <a:off x="3638550" y="3619500"/>
                <a:ext cx="14287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墨迹 54"/>
              <p14:cNvContentPartPr/>
              <p14:nvPr/>
            </p14:nvContentPartPr>
            <p14:xfrm>
              <a:off x="3876675" y="3670300"/>
              <a:ext cx="114300" cy="63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3"/>
            </p:blipFill>
            <p:spPr>
              <a:xfrm>
                <a:off x="3876675" y="3670300"/>
                <a:ext cx="114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墨迹 55"/>
              <p14:cNvContentPartPr/>
              <p14:nvPr/>
            </p14:nvContentPartPr>
            <p14:xfrm>
              <a:off x="4191000" y="3444875"/>
              <a:ext cx="142875" cy="5238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5"/>
            </p:blipFill>
            <p:spPr>
              <a:xfrm>
                <a:off x="4191000" y="3444875"/>
                <a:ext cx="142875" cy="523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墨迹 56"/>
              <p14:cNvContentPartPr/>
              <p14:nvPr/>
            </p14:nvContentPartPr>
            <p14:xfrm>
              <a:off x="4365625" y="3724275"/>
              <a:ext cx="460375" cy="317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7"/>
            </p:blipFill>
            <p:spPr>
              <a:xfrm>
                <a:off x="4365625" y="3724275"/>
                <a:ext cx="4603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墨迹 57"/>
              <p14:cNvContentPartPr/>
              <p14:nvPr/>
            </p14:nvContentPartPr>
            <p14:xfrm>
              <a:off x="4514850" y="3825875"/>
              <a:ext cx="247650" cy="1651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9"/>
            </p:blipFill>
            <p:spPr>
              <a:xfrm>
                <a:off x="4514850" y="3825875"/>
                <a:ext cx="2476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墨迹 58"/>
              <p14:cNvContentPartPr/>
              <p14:nvPr/>
            </p14:nvContentPartPr>
            <p14:xfrm>
              <a:off x="4648200" y="3476625"/>
              <a:ext cx="19050" cy="16827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1"/>
            </p:blipFill>
            <p:spPr>
              <a:xfrm>
                <a:off x="4648200" y="3476625"/>
                <a:ext cx="190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墨迹 59"/>
              <p14:cNvContentPartPr/>
              <p14:nvPr/>
            </p14:nvContentPartPr>
            <p14:xfrm>
              <a:off x="4933950" y="3765550"/>
              <a:ext cx="244475" cy="317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3"/>
            </p:blipFill>
            <p:spPr>
              <a:xfrm>
                <a:off x="4933950" y="3765550"/>
                <a:ext cx="2444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墨迹 60"/>
              <p14:cNvContentPartPr/>
              <p14:nvPr/>
            </p14:nvContentPartPr>
            <p14:xfrm>
              <a:off x="5048250" y="3698875"/>
              <a:ext cx="34925" cy="22542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5048250" y="3698875"/>
                <a:ext cx="34925" cy="225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墨迹 61"/>
              <p14:cNvContentPartPr/>
              <p14:nvPr/>
            </p14:nvContentPartPr>
            <p14:xfrm>
              <a:off x="5232400" y="3794125"/>
              <a:ext cx="365125" cy="4127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7"/>
            </p:blipFill>
            <p:spPr>
              <a:xfrm>
                <a:off x="5232400" y="3794125"/>
                <a:ext cx="3651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墨迹 62"/>
              <p14:cNvContentPartPr/>
              <p14:nvPr/>
            </p14:nvContentPartPr>
            <p14:xfrm>
              <a:off x="5245100" y="3883025"/>
              <a:ext cx="260350" cy="25717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9"/>
            </p:blipFill>
            <p:spPr>
              <a:xfrm>
                <a:off x="5245100" y="3883025"/>
                <a:ext cx="2603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墨迹 63"/>
              <p14:cNvContentPartPr/>
              <p14:nvPr/>
            </p14:nvContentPartPr>
            <p14:xfrm>
              <a:off x="5441950" y="3511550"/>
              <a:ext cx="25400" cy="1682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5441950" y="3511550"/>
                <a:ext cx="254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墨迹 64"/>
              <p14:cNvContentPartPr/>
              <p14:nvPr/>
            </p14:nvContentPartPr>
            <p14:xfrm>
              <a:off x="5648325" y="3686175"/>
              <a:ext cx="127000" cy="3238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3"/>
            </p:blipFill>
            <p:spPr>
              <a:xfrm>
                <a:off x="5648325" y="3686175"/>
                <a:ext cx="1270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墨迹 65"/>
              <p14:cNvContentPartPr/>
              <p14:nvPr/>
            </p14:nvContentPartPr>
            <p14:xfrm>
              <a:off x="5924550" y="3686175"/>
              <a:ext cx="190500" cy="2889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5"/>
            </p:blipFill>
            <p:spPr>
              <a:xfrm>
                <a:off x="5924550" y="3686175"/>
                <a:ext cx="19050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墨迹 66"/>
              <p14:cNvContentPartPr/>
              <p14:nvPr/>
            </p14:nvContentPartPr>
            <p14:xfrm>
              <a:off x="6051550" y="3879850"/>
              <a:ext cx="136525" cy="2476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7"/>
            </p:blipFill>
            <p:spPr>
              <a:xfrm>
                <a:off x="6051550" y="3879850"/>
                <a:ext cx="1365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墨迹 67"/>
              <p14:cNvContentPartPr/>
              <p14:nvPr/>
            </p14:nvContentPartPr>
            <p14:xfrm>
              <a:off x="6356350" y="3990975"/>
              <a:ext cx="142875" cy="57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9"/>
            </p:blipFill>
            <p:spPr>
              <a:xfrm>
                <a:off x="6356350" y="3990975"/>
                <a:ext cx="142875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墨迹 68"/>
              <p14:cNvContentPartPr/>
              <p14:nvPr/>
            </p14:nvContentPartPr>
            <p14:xfrm>
              <a:off x="6302375" y="4108450"/>
              <a:ext cx="136525" cy="381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1"/>
            </p:blipFill>
            <p:spPr>
              <a:xfrm>
                <a:off x="6302375" y="4108450"/>
                <a:ext cx="1365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墨迹 69"/>
              <p14:cNvContentPartPr/>
              <p14:nvPr/>
            </p14:nvContentPartPr>
            <p14:xfrm>
              <a:off x="6581775" y="4146550"/>
              <a:ext cx="454025" cy="1079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3"/>
            </p:blipFill>
            <p:spPr>
              <a:xfrm>
                <a:off x="6581775" y="4146550"/>
                <a:ext cx="4540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墨迹 70"/>
              <p14:cNvContentPartPr/>
              <p14:nvPr/>
            </p14:nvContentPartPr>
            <p14:xfrm>
              <a:off x="6496050" y="4264025"/>
              <a:ext cx="336550" cy="27622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5"/>
            </p:blipFill>
            <p:spPr>
              <a:xfrm>
                <a:off x="6496050" y="4264025"/>
                <a:ext cx="33655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墨迹 71"/>
              <p14:cNvContentPartPr/>
              <p14:nvPr/>
            </p14:nvContentPartPr>
            <p14:xfrm>
              <a:off x="6632575" y="3870325"/>
              <a:ext cx="254000" cy="1714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7"/>
            </p:blipFill>
            <p:spPr>
              <a:xfrm>
                <a:off x="6632575" y="3870325"/>
                <a:ext cx="254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墨迹 72"/>
              <p14:cNvContentPartPr/>
              <p14:nvPr/>
            </p14:nvContentPartPr>
            <p14:xfrm>
              <a:off x="6715125" y="3917950"/>
              <a:ext cx="101600" cy="18097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9"/>
            </p:blipFill>
            <p:spPr>
              <a:xfrm>
                <a:off x="6715125" y="3917950"/>
                <a:ext cx="1016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墨迹 73"/>
              <p14:cNvContentPartPr/>
              <p14:nvPr/>
            </p14:nvContentPartPr>
            <p14:xfrm>
              <a:off x="6823075" y="3971925"/>
              <a:ext cx="165100" cy="171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1"/>
            </p:blipFill>
            <p:spPr>
              <a:xfrm>
                <a:off x="6823075" y="3971925"/>
                <a:ext cx="1651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墨迹 74"/>
              <p14:cNvContentPartPr/>
              <p14:nvPr/>
            </p14:nvContentPartPr>
            <p14:xfrm>
              <a:off x="6956425" y="4035425"/>
              <a:ext cx="6350" cy="36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3"/>
            </p:blipFill>
            <p:spPr>
              <a:xfrm>
                <a:off x="6956425" y="40354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墨迹 75"/>
              <p14:cNvContentPartPr/>
              <p14:nvPr/>
            </p14:nvContentPartPr>
            <p14:xfrm>
              <a:off x="6911975" y="4003675"/>
              <a:ext cx="184150" cy="666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5"/>
            </p:blipFill>
            <p:spPr>
              <a:xfrm>
                <a:off x="6911975" y="4003675"/>
                <a:ext cx="18415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墨迹 76"/>
              <p14:cNvContentPartPr/>
              <p14:nvPr/>
            </p14:nvContentPartPr>
            <p14:xfrm>
              <a:off x="7102475" y="4321175"/>
              <a:ext cx="257175" cy="603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7"/>
            </p:blipFill>
            <p:spPr>
              <a:xfrm>
                <a:off x="7102475" y="4321175"/>
                <a:ext cx="2571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墨迹 77"/>
              <p14:cNvContentPartPr/>
              <p14:nvPr/>
            </p14:nvContentPartPr>
            <p14:xfrm>
              <a:off x="7165975" y="4267200"/>
              <a:ext cx="107950" cy="2730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9"/>
            </p:blipFill>
            <p:spPr>
              <a:xfrm>
                <a:off x="7165975" y="4267200"/>
                <a:ext cx="1079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墨迹 78"/>
              <p14:cNvContentPartPr/>
              <p14:nvPr/>
            </p14:nvContentPartPr>
            <p14:xfrm>
              <a:off x="7442200" y="4432300"/>
              <a:ext cx="539750" cy="1270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1"/>
            </p:blipFill>
            <p:spPr>
              <a:xfrm>
                <a:off x="7442200" y="4432300"/>
                <a:ext cx="5397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墨迹 79"/>
              <p14:cNvContentPartPr/>
              <p14:nvPr/>
            </p14:nvContentPartPr>
            <p14:xfrm>
              <a:off x="7470775" y="4549775"/>
              <a:ext cx="304800" cy="2571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3"/>
            </p:blipFill>
            <p:spPr>
              <a:xfrm>
                <a:off x="7470775" y="4549775"/>
                <a:ext cx="3048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墨迹 80"/>
              <p14:cNvContentPartPr/>
              <p14:nvPr/>
            </p14:nvContentPartPr>
            <p14:xfrm>
              <a:off x="7467600" y="4165600"/>
              <a:ext cx="180975" cy="21272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5"/>
            </p:blipFill>
            <p:spPr>
              <a:xfrm>
                <a:off x="7467600" y="4165600"/>
                <a:ext cx="1809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墨迹 81"/>
              <p14:cNvContentPartPr/>
              <p14:nvPr/>
            </p14:nvContentPartPr>
            <p14:xfrm>
              <a:off x="7616825" y="4219575"/>
              <a:ext cx="136525" cy="4127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7"/>
            </p:blipFill>
            <p:spPr>
              <a:xfrm>
                <a:off x="7616825" y="4219575"/>
                <a:ext cx="1365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墨迹 82"/>
              <p14:cNvContentPartPr/>
              <p14:nvPr/>
            </p14:nvContentPartPr>
            <p14:xfrm>
              <a:off x="7680325" y="4241800"/>
              <a:ext cx="247650" cy="2444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7680325" y="4241800"/>
                <a:ext cx="24765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墨迹 83"/>
              <p14:cNvContentPartPr/>
              <p14:nvPr/>
            </p14:nvContentPartPr>
            <p14:xfrm>
              <a:off x="6302375" y="1377950"/>
              <a:ext cx="47625" cy="317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1"/>
            </p:blipFill>
            <p:spPr>
              <a:xfrm>
                <a:off x="6302375" y="1377950"/>
                <a:ext cx="4762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墨迹 84"/>
              <p14:cNvContentPartPr/>
              <p14:nvPr/>
            </p14:nvContentPartPr>
            <p14:xfrm>
              <a:off x="6223000" y="1393825"/>
              <a:ext cx="47625" cy="36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3"/>
            </p:blipFill>
            <p:spPr>
              <a:xfrm>
                <a:off x="6223000" y="1393825"/>
                <a:ext cx="476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墨迹 85"/>
              <p14:cNvContentPartPr/>
              <p14:nvPr/>
            </p14:nvContentPartPr>
            <p14:xfrm>
              <a:off x="749300" y="4654550"/>
              <a:ext cx="165100" cy="952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5"/>
            </p:blipFill>
            <p:spPr>
              <a:xfrm>
                <a:off x="749300" y="4654550"/>
                <a:ext cx="1651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墨迹 86"/>
              <p14:cNvContentPartPr/>
              <p14:nvPr/>
            </p14:nvContentPartPr>
            <p14:xfrm>
              <a:off x="968375" y="4445000"/>
              <a:ext cx="136525" cy="47942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7"/>
            </p:blipFill>
            <p:spPr>
              <a:xfrm>
                <a:off x="968375" y="4445000"/>
                <a:ext cx="136525" cy="479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墨迹 87"/>
              <p14:cNvContentPartPr/>
              <p14:nvPr/>
            </p14:nvContentPartPr>
            <p14:xfrm>
              <a:off x="1149350" y="4660900"/>
              <a:ext cx="257175" cy="222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9"/>
            </p:blipFill>
            <p:spPr>
              <a:xfrm>
                <a:off x="1149350" y="4660900"/>
                <a:ext cx="2571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墨迹 88"/>
              <p14:cNvContentPartPr/>
              <p14:nvPr/>
            </p14:nvContentPartPr>
            <p14:xfrm>
              <a:off x="1168400" y="4743450"/>
              <a:ext cx="193675" cy="21272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1"/>
            </p:blipFill>
            <p:spPr>
              <a:xfrm>
                <a:off x="1168400" y="4743450"/>
                <a:ext cx="1936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墨迹 89"/>
              <p14:cNvContentPartPr/>
              <p14:nvPr/>
            </p14:nvContentPartPr>
            <p14:xfrm>
              <a:off x="1304925" y="4416425"/>
              <a:ext cx="34925" cy="2349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3"/>
            </p:blipFill>
            <p:spPr>
              <a:xfrm>
                <a:off x="1304925" y="4416425"/>
                <a:ext cx="3492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墨迹 90"/>
              <p14:cNvContentPartPr/>
              <p14:nvPr/>
            </p14:nvContentPartPr>
            <p14:xfrm>
              <a:off x="1457325" y="4683125"/>
              <a:ext cx="209550" cy="63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5"/>
            </p:blipFill>
            <p:spPr>
              <a:xfrm>
                <a:off x="1457325" y="4683125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墨迹 91"/>
              <p14:cNvContentPartPr/>
              <p14:nvPr/>
            </p14:nvContentPartPr>
            <p14:xfrm>
              <a:off x="1546225" y="4549775"/>
              <a:ext cx="76200" cy="2857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7"/>
            </p:blipFill>
            <p:spPr>
              <a:xfrm>
                <a:off x="1546225" y="4549775"/>
                <a:ext cx="762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墨迹 92"/>
              <p14:cNvContentPartPr/>
              <p14:nvPr/>
            </p14:nvContentPartPr>
            <p14:xfrm>
              <a:off x="1758950" y="4670425"/>
              <a:ext cx="241300" cy="4762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9"/>
            </p:blipFill>
            <p:spPr>
              <a:xfrm>
                <a:off x="1758950" y="4670425"/>
                <a:ext cx="2413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墨迹 93"/>
              <p14:cNvContentPartPr/>
              <p14:nvPr/>
            </p14:nvContentPartPr>
            <p14:xfrm>
              <a:off x="1679575" y="4781550"/>
              <a:ext cx="241300" cy="24447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1"/>
            </p:blipFill>
            <p:spPr>
              <a:xfrm>
                <a:off x="1679575" y="4781550"/>
                <a:ext cx="241300" cy="244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墨迹 94"/>
              <p14:cNvContentPartPr/>
              <p14:nvPr/>
            </p14:nvContentPartPr>
            <p14:xfrm>
              <a:off x="1860550" y="4391025"/>
              <a:ext cx="38100" cy="21272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3"/>
            </p:blipFill>
            <p:spPr>
              <a:xfrm>
                <a:off x="1860550" y="4391025"/>
                <a:ext cx="381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墨迹 95"/>
              <p14:cNvContentPartPr/>
              <p14:nvPr/>
            </p14:nvContentPartPr>
            <p14:xfrm>
              <a:off x="2000250" y="4514850"/>
              <a:ext cx="165100" cy="40322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5"/>
            </p:blipFill>
            <p:spPr>
              <a:xfrm>
                <a:off x="2000250" y="4514850"/>
                <a:ext cx="16510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墨迹 96"/>
              <p14:cNvContentPartPr/>
              <p14:nvPr/>
            </p14:nvContentPartPr>
            <p14:xfrm>
              <a:off x="2228850" y="4489450"/>
              <a:ext cx="320675" cy="37147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7"/>
            </p:blipFill>
            <p:spPr>
              <a:xfrm>
                <a:off x="2228850" y="4489450"/>
                <a:ext cx="32067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墨迹 97"/>
              <p14:cNvContentPartPr/>
              <p14:nvPr/>
            </p14:nvContentPartPr>
            <p14:xfrm>
              <a:off x="2368550" y="4800600"/>
              <a:ext cx="215900" cy="1968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9"/>
            </p:blipFill>
            <p:spPr>
              <a:xfrm>
                <a:off x="2368550" y="4800600"/>
                <a:ext cx="2159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墨迹 98"/>
              <p14:cNvContentPartPr/>
              <p14:nvPr/>
            </p14:nvContentPartPr>
            <p14:xfrm>
              <a:off x="2686050" y="4752975"/>
              <a:ext cx="371475" cy="381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1"/>
            </p:blipFill>
            <p:spPr>
              <a:xfrm>
                <a:off x="2686050" y="4752975"/>
                <a:ext cx="3714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墨迹 99"/>
              <p14:cNvContentPartPr/>
              <p14:nvPr/>
            </p14:nvContentPartPr>
            <p14:xfrm>
              <a:off x="2819400" y="4572000"/>
              <a:ext cx="101600" cy="4889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3"/>
            </p:blipFill>
            <p:spPr>
              <a:xfrm>
                <a:off x="2819400" y="4572000"/>
                <a:ext cx="1016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墨迹 100"/>
              <p14:cNvContentPartPr/>
              <p14:nvPr/>
            </p14:nvContentPartPr>
            <p14:xfrm>
              <a:off x="3263900" y="4597400"/>
              <a:ext cx="190500" cy="54292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5"/>
            </p:blipFill>
            <p:spPr>
              <a:xfrm>
                <a:off x="3263900" y="4597400"/>
                <a:ext cx="190500" cy="54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墨迹 101"/>
              <p14:cNvContentPartPr/>
              <p14:nvPr/>
            </p14:nvContentPartPr>
            <p14:xfrm>
              <a:off x="3454400" y="4800600"/>
              <a:ext cx="431800" cy="444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3454400" y="4800600"/>
                <a:ext cx="431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墨迹 102"/>
              <p14:cNvContentPartPr/>
              <p14:nvPr/>
            </p14:nvContentPartPr>
            <p14:xfrm>
              <a:off x="3514725" y="4854575"/>
              <a:ext cx="244475" cy="23812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3514725" y="4854575"/>
                <a:ext cx="2444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墨迹 103"/>
              <p14:cNvContentPartPr/>
              <p14:nvPr/>
            </p14:nvContentPartPr>
            <p14:xfrm>
              <a:off x="3698875" y="4540250"/>
              <a:ext cx="95250" cy="25717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3698875" y="4540250"/>
                <a:ext cx="9525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墨迹 104"/>
              <p14:cNvContentPartPr/>
              <p14:nvPr/>
            </p14:nvContentPartPr>
            <p14:xfrm>
              <a:off x="3940175" y="4841875"/>
              <a:ext cx="288925" cy="317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3940175" y="4841875"/>
                <a:ext cx="2889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墨迹 105"/>
              <p14:cNvContentPartPr/>
              <p14:nvPr/>
            </p14:nvContentPartPr>
            <p14:xfrm>
              <a:off x="4044950" y="4752975"/>
              <a:ext cx="88900" cy="26352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4044950" y="4752975"/>
                <a:ext cx="8890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墨迹 106"/>
              <p14:cNvContentPartPr/>
              <p14:nvPr/>
            </p14:nvContentPartPr>
            <p14:xfrm>
              <a:off x="4286250" y="4841875"/>
              <a:ext cx="339725" cy="7620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7"/>
            </p:blipFill>
            <p:spPr>
              <a:xfrm>
                <a:off x="4286250" y="4841875"/>
                <a:ext cx="3397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墨迹 107"/>
              <p14:cNvContentPartPr/>
              <p14:nvPr/>
            </p14:nvContentPartPr>
            <p14:xfrm>
              <a:off x="4251325" y="4953000"/>
              <a:ext cx="307975" cy="2286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9"/>
            </p:blipFill>
            <p:spPr>
              <a:xfrm>
                <a:off x="4251325" y="4953000"/>
                <a:ext cx="3079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墨迹 108"/>
              <p14:cNvContentPartPr/>
              <p14:nvPr/>
            </p14:nvContentPartPr>
            <p14:xfrm>
              <a:off x="4476750" y="4657725"/>
              <a:ext cx="47625" cy="22225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1"/>
            </p:blipFill>
            <p:spPr>
              <a:xfrm>
                <a:off x="4476750" y="4657725"/>
                <a:ext cx="4762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墨迹 109"/>
              <p14:cNvContentPartPr/>
              <p14:nvPr/>
            </p14:nvContentPartPr>
            <p14:xfrm>
              <a:off x="4711700" y="4946650"/>
              <a:ext cx="254000" cy="2857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3"/>
            </p:blipFill>
            <p:spPr>
              <a:xfrm>
                <a:off x="4711700" y="4946650"/>
                <a:ext cx="2540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墨迹 110"/>
              <p14:cNvContentPartPr/>
              <p14:nvPr/>
            </p14:nvContentPartPr>
            <p14:xfrm>
              <a:off x="4756150" y="4841875"/>
              <a:ext cx="88900" cy="25400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5"/>
            </p:blipFill>
            <p:spPr>
              <a:xfrm>
                <a:off x="4756150" y="4841875"/>
                <a:ext cx="889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2" name="墨迹 111"/>
              <p14:cNvContentPartPr/>
              <p14:nvPr/>
            </p14:nvContentPartPr>
            <p14:xfrm>
              <a:off x="5045075" y="4956175"/>
              <a:ext cx="400050" cy="10477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7"/>
            </p:blipFill>
            <p:spPr>
              <a:xfrm>
                <a:off x="5045075" y="4956175"/>
                <a:ext cx="40005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3" name="墨迹 112"/>
              <p14:cNvContentPartPr/>
              <p14:nvPr/>
            </p14:nvContentPartPr>
            <p14:xfrm>
              <a:off x="4918075" y="5060950"/>
              <a:ext cx="346075" cy="20637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9"/>
            </p:blipFill>
            <p:spPr>
              <a:xfrm>
                <a:off x="4918075" y="5060950"/>
                <a:ext cx="34607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4" name="墨迹 113"/>
              <p14:cNvContentPartPr/>
              <p14:nvPr/>
            </p14:nvContentPartPr>
            <p14:xfrm>
              <a:off x="5070475" y="5143500"/>
              <a:ext cx="98425" cy="2032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1"/>
            </p:blipFill>
            <p:spPr>
              <a:xfrm>
                <a:off x="5070475" y="5143500"/>
                <a:ext cx="98425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5" name="墨迹 114"/>
              <p14:cNvContentPartPr/>
              <p14:nvPr/>
            </p14:nvContentPartPr>
            <p14:xfrm>
              <a:off x="5200650" y="4613275"/>
              <a:ext cx="63500" cy="2349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3"/>
            </p:blipFill>
            <p:spPr>
              <a:xfrm>
                <a:off x="5200650" y="4613275"/>
                <a:ext cx="63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6" name="墨迹 115"/>
              <p14:cNvContentPartPr/>
              <p14:nvPr/>
            </p14:nvContentPartPr>
            <p14:xfrm>
              <a:off x="5365750" y="4822825"/>
              <a:ext cx="285750" cy="4699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5"/>
            </p:blipFill>
            <p:spPr>
              <a:xfrm>
                <a:off x="5365750" y="4822825"/>
                <a:ext cx="2857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7" name="墨迹 116"/>
              <p14:cNvContentPartPr/>
              <p14:nvPr/>
            </p14:nvContentPartPr>
            <p14:xfrm>
              <a:off x="5708650" y="4860925"/>
              <a:ext cx="285750" cy="36512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7"/>
            </p:blipFill>
            <p:spPr>
              <a:xfrm>
                <a:off x="5708650" y="4860925"/>
                <a:ext cx="285750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8" name="墨迹 117"/>
              <p14:cNvContentPartPr/>
              <p14:nvPr/>
            </p14:nvContentPartPr>
            <p14:xfrm>
              <a:off x="5851525" y="5111750"/>
              <a:ext cx="190500" cy="2762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9"/>
            </p:blipFill>
            <p:spPr>
              <a:xfrm>
                <a:off x="5851525" y="5111750"/>
                <a:ext cx="1905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9" name="墨迹 118"/>
              <p14:cNvContentPartPr/>
              <p14:nvPr/>
            </p14:nvContentPartPr>
            <p14:xfrm>
              <a:off x="6172200" y="5175250"/>
              <a:ext cx="222250" cy="5397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1"/>
            </p:blipFill>
            <p:spPr>
              <a:xfrm>
                <a:off x="6172200" y="5175250"/>
                <a:ext cx="2222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20" name="墨迹 119"/>
              <p14:cNvContentPartPr/>
              <p14:nvPr/>
            </p14:nvContentPartPr>
            <p14:xfrm>
              <a:off x="6127750" y="5295900"/>
              <a:ext cx="228600" cy="5080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3"/>
            </p:blipFill>
            <p:spPr>
              <a:xfrm>
                <a:off x="6127750" y="5295900"/>
                <a:ext cx="2286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1" name="墨迹 120"/>
              <p14:cNvContentPartPr/>
              <p14:nvPr/>
            </p14:nvContentPartPr>
            <p14:xfrm>
              <a:off x="6448425" y="5311775"/>
              <a:ext cx="200025" cy="4127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5"/>
            </p:blipFill>
            <p:spPr>
              <a:xfrm>
                <a:off x="6448425" y="5311775"/>
                <a:ext cx="20002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2" name="墨迹 121"/>
              <p14:cNvContentPartPr/>
              <p14:nvPr/>
            </p14:nvContentPartPr>
            <p14:xfrm>
              <a:off x="6740525" y="5356225"/>
              <a:ext cx="457200" cy="1143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7"/>
            </p:blipFill>
            <p:spPr>
              <a:xfrm>
                <a:off x="6740525" y="5356225"/>
                <a:ext cx="4572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3" name="墨迹 122"/>
              <p14:cNvContentPartPr/>
              <p14:nvPr/>
            </p14:nvContentPartPr>
            <p14:xfrm>
              <a:off x="6696075" y="5473700"/>
              <a:ext cx="330200" cy="25082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9"/>
            </p:blipFill>
            <p:spPr>
              <a:xfrm>
                <a:off x="6696075" y="5473700"/>
                <a:ext cx="3302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4" name="墨迹 123"/>
              <p14:cNvContentPartPr/>
              <p14:nvPr/>
            </p14:nvContentPartPr>
            <p14:xfrm>
              <a:off x="6784975" y="5060950"/>
              <a:ext cx="152400" cy="20955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1"/>
            </p:blipFill>
            <p:spPr>
              <a:xfrm>
                <a:off x="6784975" y="5060950"/>
                <a:ext cx="1524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5" name="墨迹 124"/>
              <p14:cNvContentPartPr/>
              <p14:nvPr/>
            </p14:nvContentPartPr>
            <p14:xfrm>
              <a:off x="6905625" y="5149850"/>
              <a:ext cx="88900" cy="1270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3"/>
            </p:blipFill>
            <p:spPr>
              <a:xfrm>
                <a:off x="6905625" y="514985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6" name="墨迹 125"/>
              <p14:cNvContentPartPr/>
              <p14:nvPr/>
            </p14:nvContentPartPr>
            <p14:xfrm>
              <a:off x="6981825" y="5118100"/>
              <a:ext cx="241300" cy="25717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5"/>
            </p:blipFill>
            <p:spPr>
              <a:xfrm>
                <a:off x="6981825" y="5118100"/>
                <a:ext cx="241300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7" name="墨迹 126"/>
              <p14:cNvContentPartPr/>
              <p14:nvPr/>
            </p14:nvContentPartPr>
            <p14:xfrm>
              <a:off x="7270750" y="5492750"/>
              <a:ext cx="184150" cy="5397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7"/>
            </p:blipFill>
            <p:spPr>
              <a:xfrm>
                <a:off x="7270750" y="5492750"/>
                <a:ext cx="1841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8" name="墨迹 127"/>
              <p14:cNvContentPartPr/>
              <p14:nvPr/>
            </p14:nvContentPartPr>
            <p14:xfrm>
              <a:off x="7502525" y="5467350"/>
              <a:ext cx="133350" cy="28892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9"/>
            </p:blipFill>
            <p:spPr>
              <a:xfrm>
                <a:off x="7502525" y="5467350"/>
                <a:ext cx="1333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9" name="墨迹 128"/>
              <p14:cNvContentPartPr/>
              <p14:nvPr/>
            </p14:nvContentPartPr>
            <p14:xfrm>
              <a:off x="7708900" y="5476875"/>
              <a:ext cx="158750" cy="34607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1"/>
            </p:blipFill>
            <p:spPr>
              <a:xfrm>
                <a:off x="7708900" y="5476875"/>
                <a:ext cx="158750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30" name="墨迹 129"/>
              <p14:cNvContentPartPr/>
              <p14:nvPr/>
            </p14:nvContentPartPr>
            <p14:xfrm>
              <a:off x="7839075" y="5543550"/>
              <a:ext cx="187325" cy="6350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3"/>
            </p:blipFill>
            <p:spPr>
              <a:xfrm>
                <a:off x="7839075" y="5543550"/>
                <a:ext cx="187325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1" name="墨迹 130"/>
              <p14:cNvContentPartPr/>
              <p14:nvPr/>
            </p14:nvContentPartPr>
            <p14:xfrm>
              <a:off x="5734050" y="3330575"/>
              <a:ext cx="3063875" cy="159067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5"/>
            </p:blipFill>
            <p:spPr>
              <a:xfrm>
                <a:off x="5734050" y="3330575"/>
                <a:ext cx="3063875" cy="159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2" name="墨迹 131"/>
              <p14:cNvContentPartPr/>
              <p14:nvPr/>
            </p14:nvContentPartPr>
            <p14:xfrm>
              <a:off x="5165725" y="787400"/>
              <a:ext cx="1809750" cy="8826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7"/>
            </p:blipFill>
            <p:spPr>
              <a:xfrm>
                <a:off x="5165725" y="787400"/>
                <a:ext cx="1809750" cy="882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0" y="116632"/>
            <a:ext cx="4141311" cy="30963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1199" y="620688"/>
            <a:ext cx="3960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图示电路中，已知</a:t>
            </a:r>
            <a:r>
              <a:rPr lang="en-US" altLang="zh-CN" sz="3600" dirty="0"/>
              <a:t>Us=500V</a:t>
            </a:r>
            <a:r>
              <a:rPr lang="zh-CN" altLang="zh-CN" sz="3600" dirty="0"/>
              <a:t>，</a:t>
            </a:r>
            <a:r>
              <a:rPr lang="en-US" altLang="zh-CN" sz="3600" dirty="0"/>
              <a:t>Is1=5A</a:t>
            </a:r>
            <a:r>
              <a:rPr lang="zh-CN" altLang="zh-CN" sz="3600" dirty="0"/>
              <a:t>，</a:t>
            </a:r>
            <a:r>
              <a:rPr lang="en-US" altLang="zh-CN" sz="3600" dirty="0"/>
              <a:t>Is2=8A</a:t>
            </a:r>
            <a:r>
              <a:rPr lang="zh-CN" altLang="zh-CN" sz="3600" dirty="0"/>
              <a:t>，</a:t>
            </a:r>
            <a:r>
              <a:rPr lang="en-US" altLang="zh-CN" sz="3600" dirty="0"/>
              <a:t>R3=120</a:t>
            </a:r>
            <a:r>
              <a:rPr lang="zh-CN" altLang="zh-CN" sz="3600" dirty="0"/>
              <a:t>Ω，</a:t>
            </a:r>
            <a:r>
              <a:rPr lang="en-US" altLang="zh-CN" sz="3600" dirty="0"/>
              <a:t>R4=50</a:t>
            </a:r>
            <a:r>
              <a:rPr lang="zh-CN" altLang="zh-CN" sz="3600" dirty="0"/>
              <a:t>Ω，</a:t>
            </a:r>
            <a:r>
              <a:rPr lang="en-US" altLang="zh-CN" sz="3600" dirty="0"/>
              <a:t>R5=30</a:t>
            </a:r>
            <a:r>
              <a:rPr lang="zh-CN" altLang="zh-CN" sz="3600" dirty="0"/>
              <a:t>Ω，试计算电流</a:t>
            </a:r>
            <a:r>
              <a:rPr lang="en-US" altLang="zh-CN" sz="3600" dirty="0"/>
              <a:t>I3</a:t>
            </a:r>
            <a:r>
              <a:rPr lang="zh-CN" altLang="zh-CN" sz="3600" dirty="0"/>
              <a:t>。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13580" y="86508"/>
            <a:ext cx="1440160" cy="6266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689600" y="2270125"/>
              <a:ext cx="869950" cy="5492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689600" y="2270125"/>
                <a:ext cx="869950" cy="549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5991225" y="3016250"/>
              <a:ext cx="22225" cy="3238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5991225" y="3016250"/>
                <a:ext cx="2222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5864225" y="3343275"/>
              <a:ext cx="355600" cy="12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5864225" y="3343275"/>
                <a:ext cx="355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975350" y="3419475"/>
              <a:ext cx="155575" cy="222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5975350" y="3419475"/>
                <a:ext cx="1555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5988050" y="3514725"/>
              <a:ext cx="117475" cy="6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5988050" y="3514725"/>
                <a:ext cx="1174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5683250" y="904875"/>
              <a:ext cx="120650" cy="20637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5683250" y="904875"/>
                <a:ext cx="1206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5851525" y="1003300"/>
              <a:ext cx="22225" cy="120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5851525" y="1003300"/>
                <a:ext cx="2222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8324850" y="1016000"/>
              <a:ext cx="174625" cy="247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8324850" y="1016000"/>
                <a:ext cx="17462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8483600" y="1190625"/>
              <a:ext cx="168275" cy="18732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8483600" y="1190625"/>
                <a:ext cx="1682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1444625" y="3683000"/>
              <a:ext cx="117475" cy="4476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1444625" y="3683000"/>
                <a:ext cx="11747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1704975" y="3886200"/>
              <a:ext cx="536575" cy="2857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1704975" y="3886200"/>
                <a:ext cx="5365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1812925" y="3978275"/>
              <a:ext cx="63500" cy="2762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1812925" y="3978275"/>
                <a:ext cx="635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1825625" y="3946525"/>
              <a:ext cx="171450" cy="292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1825625" y="3946525"/>
                <a:ext cx="1714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1838325" y="4146550"/>
              <a:ext cx="241300" cy="203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1838325" y="4146550"/>
                <a:ext cx="2413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1927225" y="3609975"/>
              <a:ext cx="41275" cy="209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1927225" y="3609975"/>
                <a:ext cx="4127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2270125" y="3911600"/>
              <a:ext cx="161925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2270125" y="3911600"/>
                <a:ext cx="16192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2355850" y="3825875"/>
              <a:ext cx="12700" cy="2127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2355850" y="3825875"/>
                <a:ext cx="127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2546350" y="3905250"/>
              <a:ext cx="317500" cy="2222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2546350" y="3905250"/>
                <a:ext cx="3175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2549525" y="4025900"/>
              <a:ext cx="82550" cy="2698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2549525" y="4025900"/>
                <a:ext cx="8255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2603500" y="4013200"/>
              <a:ext cx="190500" cy="2603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2603500" y="4013200"/>
                <a:ext cx="1905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2730500" y="4184650"/>
              <a:ext cx="165100" cy="2032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2730500" y="4184650"/>
                <a:ext cx="1651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2679700" y="3698875"/>
              <a:ext cx="28575" cy="1873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2679700" y="3698875"/>
                <a:ext cx="285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2990850" y="3771900"/>
              <a:ext cx="107950" cy="3333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2990850" y="3771900"/>
                <a:ext cx="107950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3184525" y="3794125"/>
              <a:ext cx="257175" cy="32067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3184525" y="3794125"/>
                <a:ext cx="25717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3403600" y="4057650"/>
              <a:ext cx="44450" cy="165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3403600" y="4057650"/>
                <a:ext cx="44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3575050" y="4013200"/>
              <a:ext cx="212725" cy="158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3575050" y="4013200"/>
                <a:ext cx="2127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3898900" y="4022725"/>
              <a:ext cx="488950" cy="44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3898900" y="4022725"/>
                <a:ext cx="488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3959225" y="4149725"/>
              <a:ext cx="107950" cy="2921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3959225" y="4149725"/>
                <a:ext cx="1079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3997325" y="4102100"/>
              <a:ext cx="177800" cy="2952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3997325" y="4102100"/>
                <a:ext cx="1778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4108450" y="4314825"/>
              <a:ext cx="184150" cy="133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4108450" y="4314825"/>
                <a:ext cx="1841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4165600" y="4346575"/>
              <a:ext cx="50800" cy="1905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4165600" y="4346575"/>
                <a:ext cx="508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4114800" y="3711575"/>
              <a:ext cx="34925" cy="2571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4114800" y="3711575"/>
                <a:ext cx="349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4406900" y="3825875"/>
              <a:ext cx="241300" cy="32702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4406900" y="3825875"/>
                <a:ext cx="24130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4584700" y="4083050"/>
              <a:ext cx="196850" cy="1809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4584700" y="4083050"/>
                <a:ext cx="1968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4902200" y="4035425"/>
              <a:ext cx="161925" cy="25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4902200" y="4035425"/>
                <a:ext cx="1619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4886325" y="4152900"/>
              <a:ext cx="184150" cy="2222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4886325" y="4152900"/>
                <a:ext cx="1841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5178425" y="3930650"/>
              <a:ext cx="200025" cy="3651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5178425" y="3930650"/>
                <a:ext cx="200025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5076825" y="4229100"/>
              <a:ext cx="342900" cy="16827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5076825" y="4229100"/>
                <a:ext cx="3429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5454650" y="4248150"/>
              <a:ext cx="53975" cy="2095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5454650" y="4248150"/>
                <a:ext cx="53975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5626100" y="4165600"/>
              <a:ext cx="254000" cy="317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5626100" y="4165600"/>
                <a:ext cx="254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5978525" y="4019550"/>
              <a:ext cx="190500" cy="4318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5978525" y="4019550"/>
                <a:ext cx="1905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5851525" y="4403725"/>
              <a:ext cx="282575" cy="317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5851525" y="4403725"/>
                <a:ext cx="2825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6111875" y="4321175"/>
              <a:ext cx="120650" cy="1968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6111875" y="4321175"/>
                <a:ext cx="1206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6229350" y="4365625"/>
              <a:ext cx="263525" cy="20002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6229350" y="4365625"/>
                <a:ext cx="2635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1400175" y="5013325"/>
              <a:ext cx="238125" cy="254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1400175" y="5013325"/>
                <a:ext cx="2381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1739900" y="5083175"/>
              <a:ext cx="441325" cy="349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1739900" y="5083175"/>
                <a:ext cx="4413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1828800" y="5137150"/>
              <a:ext cx="127000" cy="3365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5"/>
            </p:blipFill>
            <p:spPr>
              <a:xfrm>
                <a:off x="1828800" y="5137150"/>
                <a:ext cx="1270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墨迹 51"/>
              <p14:cNvContentPartPr/>
              <p14:nvPr/>
            </p14:nvContentPartPr>
            <p14:xfrm>
              <a:off x="1892300" y="5178425"/>
              <a:ext cx="190500" cy="3524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7"/>
            </p:blipFill>
            <p:spPr>
              <a:xfrm>
                <a:off x="1892300" y="5178425"/>
                <a:ext cx="190500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墨迹 52"/>
              <p14:cNvContentPartPr/>
              <p14:nvPr/>
            </p14:nvContentPartPr>
            <p14:xfrm>
              <a:off x="2003425" y="5435600"/>
              <a:ext cx="168275" cy="2063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2003425" y="5435600"/>
                <a:ext cx="16827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墨迹 53"/>
              <p14:cNvContentPartPr/>
              <p14:nvPr/>
            </p14:nvContentPartPr>
            <p14:xfrm>
              <a:off x="2041525" y="5476875"/>
              <a:ext cx="82550" cy="2476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1"/>
            </p:blipFill>
            <p:spPr>
              <a:xfrm>
                <a:off x="2041525" y="5476875"/>
                <a:ext cx="825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墨迹 54"/>
              <p14:cNvContentPartPr/>
              <p14:nvPr/>
            </p14:nvContentPartPr>
            <p14:xfrm>
              <a:off x="1971675" y="4772025"/>
              <a:ext cx="38100" cy="2222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3"/>
            </p:blipFill>
            <p:spPr>
              <a:xfrm>
                <a:off x="1971675" y="4772025"/>
                <a:ext cx="381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墨迹 55"/>
              <p14:cNvContentPartPr/>
              <p14:nvPr/>
            </p14:nvContentPartPr>
            <p14:xfrm>
              <a:off x="2241550" y="4867275"/>
              <a:ext cx="295275" cy="37147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5"/>
            </p:blipFill>
            <p:spPr>
              <a:xfrm>
                <a:off x="2241550" y="4867275"/>
                <a:ext cx="29527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墨迹 56"/>
              <p14:cNvContentPartPr/>
              <p14:nvPr/>
            </p14:nvContentPartPr>
            <p14:xfrm>
              <a:off x="2413000" y="5172075"/>
              <a:ext cx="44450" cy="1460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7"/>
            </p:blipFill>
            <p:spPr>
              <a:xfrm>
                <a:off x="2413000" y="5172075"/>
                <a:ext cx="444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墨迹 57"/>
              <p14:cNvContentPartPr/>
              <p14:nvPr/>
            </p14:nvContentPartPr>
            <p14:xfrm>
              <a:off x="2619375" y="5105400"/>
              <a:ext cx="336550" cy="381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9"/>
            </p:blipFill>
            <p:spPr>
              <a:xfrm>
                <a:off x="2619375" y="5105400"/>
                <a:ext cx="336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墨迹 58"/>
              <p14:cNvContentPartPr/>
              <p14:nvPr/>
            </p14:nvContentPartPr>
            <p14:xfrm>
              <a:off x="2768600" y="4962525"/>
              <a:ext cx="85725" cy="3016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1"/>
            </p:blipFill>
            <p:spPr>
              <a:xfrm>
                <a:off x="2768600" y="4962525"/>
                <a:ext cx="8572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墨迹 59"/>
              <p14:cNvContentPartPr/>
              <p14:nvPr/>
            </p14:nvContentPartPr>
            <p14:xfrm>
              <a:off x="2968625" y="4937125"/>
              <a:ext cx="180975" cy="4762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3"/>
            </p:blipFill>
            <p:spPr>
              <a:xfrm>
                <a:off x="2968625" y="4937125"/>
                <a:ext cx="180975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墨迹 60"/>
              <p14:cNvContentPartPr/>
              <p14:nvPr/>
            </p14:nvContentPartPr>
            <p14:xfrm>
              <a:off x="3232150" y="5133975"/>
              <a:ext cx="561975" cy="444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3232150" y="5133975"/>
                <a:ext cx="5619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墨迹 61"/>
              <p14:cNvContentPartPr/>
              <p14:nvPr/>
            </p14:nvContentPartPr>
            <p14:xfrm>
              <a:off x="3286125" y="5203825"/>
              <a:ext cx="165100" cy="2857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7"/>
            </p:blipFill>
            <p:spPr>
              <a:xfrm>
                <a:off x="3286125" y="5203825"/>
                <a:ext cx="1651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墨迹 62"/>
              <p14:cNvContentPartPr/>
              <p14:nvPr/>
            </p14:nvContentPartPr>
            <p14:xfrm>
              <a:off x="3394075" y="5197475"/>
              <a:ext cx="180975" cy="2730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9"/>
            </p:blipFill>
            <p:spPr>
              <a:xfrm>
                <a:off x="3394075" y="5197475"/>
                <a:ext cx="180975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墨迹 63"/>
              <p14:cNvContentPartPr/>
              <p14:nvPr/>
            </p14:nvContentPartPr>
            <p14:xfrm>
              <a:off x="3498850" y="5362575"/>
              <a:ext cx="168275" cy="16827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3498850" y="5362575"/>
                <a:ext cx="1682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墨迹 64"/>
              <p14:cNvContentPartPr/>
              <p14:nvPr/>
            </p14:nvContentPartPr>
            <p14:xfrm>
              <a:off x="3511550" y="5413375"/>
              <a:ext cx="73025" cy="1651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3"/>
            </p:blipFill>
            <p:spPr>
              <a:xfrm>
                <a:off x="3511550" y="5413375"/>
                <a:ext cx="730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墨迹 65"/>
              <p14:cNvContentPartPr/>
              <p14:nvPr/>
            </p14:nvContentPartPr>
            <p14:xfrm>
              <a:off x="3514725" y="4813300"/>
              <a:ext cx="41275" cy="23177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5"/>
            </p:blipFill>
            <p:spPr>
              <a:xfrm>
                <a:off x="3514725" y="4813300"/>
                <a:ext cx="412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墨迹 66"/>
              <p14:cNvContentPartPr/>
              <p14:nvPr/>
            </p14:nvContentPartPr>
            <p14:xfrm>
              <a:off x="3778250" y="5080000"/>
              <a:ext cx="295275" cy="762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7"/>
            </p:blipFill>
            <p:spPr>
              <a:xfrm>
                <a:off x="3778250" y="5080000"/>
                <a:ext cx="2952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墨迹 67"/>
              <p14:cNvContentPartPr/>
              <p14:nvPr/>
            </p14:nvContentPartPr>
            <p14:xfrm>
              <a:off x="3892550" y="5032375"/>
              <a:ext cx="88900" cy="32702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9"/>
            </p:blipFill>
            <p:spPr>
              <a:xfrm>
                <a:off x="3892550" y="5032375"/>
                <a:ext cx="8890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墨迹 68"/>
              <p14:cNvContentPartPr/>
              <p14:nvPr/>
            </p14:nvContentPartPr>
            <p14:xfrm>
              <a:off x="4124325" y="5175250"/>
              <a:ext cx="406400" cy="4762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1"/>
            </p:blipFill>
            <p:spPr>
              <a:xfrm>
                <a:off x="4124325" y="5175250"/>
                <a:ext cx="40640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墨迹 69"/>
              <p14:cNvContentPartPr/>
              <p14:nvPr/>
            </p14:nvContentPartPr>
            <p14:xfrm>
              <a:off x="4159250" y="5257800"/>
              <a:ext cx="155575" cy="36512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3"/>
            </p:blipFill>
            <p:spPr>
              <a:xfrm>
                <a:off x="4159250" y="5257800"/>
                <a:ext cx="155575" cy="36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墨迹 70"/>
              <p14:cNvContentPartPr/>
              <p14:nvPr/>
            </p14:nvContentPartPr>
            <p14:xfrm>
              <a:off x="4264025" y="5238750"/>
              <a:ext cx="206375" cy="3492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5"/>
            </p:blipFill>
            <p:spPr>
              <a:xfrm>
                <a:off x="4264025" y="5238750"/>
                <a:ext cx="20637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墨迹 71"/>
              <p14:cNvContentPartPr/>
              <p14:nvPr/>
            </p14:nvContentPartPr>
            <p14:xfrm>
              <a:off x="4381500" y="5480050"/>
              <a:ext cx="92075" cy="19367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7"/>
            </p:blipFill>
            <p:spPr>
              <a:xfrm>
                <a:off x="4381500" y="5480050"/>
                <a:ext cx="920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墨迹 72"/>
              <p14:cNvContentPartPr/>
              <p14:nvPr/>
            </p14:nvContentPartPr>
            <p14:xfrm>
              <a:off x="4457700" y="5527675"/>
              <a:ext cx="130175" cy="4762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9"/>
            </p:blipFill>
            <p:spPr>
              <a:xfrm>
                <a:off x="4457700" y="5527675"/>
                <a:ext cx="13017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墨迹 73"/>
              <p14:cNvContentPartPr/>
              <p14:nvPr/>
            </p14:nvContentPartPr>
            <p14:xfrm>
              <a:off x="4333875" y="4864100"/>
              <a:ext cx="28575" cy="2159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1"/>
            </p:blipFill>
            <p:spPr>
              <a:xfrm>
                <a:off x="4333875" y="4864100"/>
                <a:ext cx="285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墨迹 74"/>
              <p14:cNvContentPartPr/>
              <p14:nvPr/>
            </p14:nvContentPartPr>
            <p14:xfrm>
              <a:off x="4654550" y="5057775"/>
              <a:ext cx="155575" cy="30797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3"/>
            </p:blipFill>
            <p:spPr>
              <a:xfrm>
                <a:off x="4654550" y="5057775"/>
                <a:ext cx="155575" cy="307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墨迹 75"/>
              <p14:cNvContentPartPr/>
              <p14:nvPr/>
            </p14:nvContentPartPr>
            <p14:xfrm>
              <a:off x="4857750" y="4987925"/>
              <a:ext cx="317500" cy="4445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5"/>
            </p:blipFill>
            <p:spPr>
              <a:xfrm>
                <a:off x="4857750" y="4987925"/>
                <a:ext cx="3175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墨迹 76"/>
              <p14:cNvContentPartPr/>
              <p14:nvPr/>
            </p14:nvContentPartPr>
            <p14:xfrm>
              <a:off x="5060950" y="5286375"/>
              <a:ext cx="152400" cy="2508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7"/>
            </p:blipFill>
            <p:spPr>
              <a:xfrm>
                <a:off x="5060950" y="5286375"/>
                <a:ext cx="1524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墨迹 77"/>
              <p14:cNvContentPartPr/>
              <p14:nvPr/>
            </p14:nvContentPartPr>
            <p14:xfrm>
              <a:off x="5330825" y="5248275"/>
              <a:ext cx="215900" cy="190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9"/>
            </p:blipFill>
            <p:spPr>
              <a:xfrm>
                <a:off x="5330825" y="5248275"/>
                <a:ext cx="215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墨迹 78"/>
              <p14:cNvContentPartPr/>
              <p14:nvPr/>
            </p14:nvContentPartPr>
            <p14:xfrm>
              <a:off x="5295900" y="5375275"/>
              <a:ext cx="234950" cy="952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1"/>
            </p:blipFill>
            <p:spPr>
              <a:xfrm>
                <a:off x="5295900" y="5375275"/>
                <a:ext cx="2349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墨迹 79"/>
              <p14:cNvContentPartPr/>
              <p14:nvPr/>
            </p14:nvContentPartPr>
            <p14:xfrm>
              <a:off x="5616575" y="5064125"/>
              <a:ext cx="187325" cy="4095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3"/>
            </p:blipFill>
            <p:spPr>
              <a:xfrm>
                <a:off x="5616575" y="5064125"/>
                <a:ext cx="187325" cy="40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墨迹 80"/>
              <p14:cNvContentPartPr/>
              <p14:nvPr/>
            </p14:nvContentPartPr>
            <p14:xfrm>
              <a:off x="5511800" y="5476875"/>
              <a:ext cx="298450" cy="571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5"/>
            </p:blipFill>
            <p:spPr>
              <a:xfrm>
                <a:off x="5511800" y="5476875"/>
                <a:ext cx="298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墨迹 81"/>
              <p14:cNvContentPartPr/>
              <p14:nvPr/>
            </p14:nvContentPartPr>
            <p14:xfrm>
              <a:off x="5832475" y="5438775"/>
              <a:ext cx="142875" cy="2222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7"/>
            </p:blipFill>
            <p:spPr>
              <a:xfrm>
                <a:off x="5832475" y="5438775"/>
                <a:ext cx="142875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墨迹 82"/>
              <p14:cNvContentPartPr/>
              <p14:nvPr/>
            </p14:nvContentPartPr>
            <p14:xfrm>
              <a:off x="5991225" y="5514975"/>
              <a:ext cx="219075" cy="16827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5991225" y="5514975"/>
                <a:ext cx="219075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墨迹 83"/>
              <p14:cNvContentPartPr/>
              <p14:nvPr/>
            </p14:nvContentPartPr>
            <p14:xfrm>
              <a:off x="6261100" y="5368925"/>
              <a:ext cx="225425" cy="9525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1"/>
            </p:blipFill>
            <p:spPr>
              <a:xfrm>
                <a:off x="6261100" y="5368925"/>
                <a:ext cx="2254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墨迹 84"/>
              <p14:cNvContentPartPr/>
              <p14:nvPr/>
            </p14:nvContentPartPr>
            <p14:xfrm>
              <a:off x="6340475" y="5254625"/>
              <a:ext cx="82550" cy="2952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3"/>
            </p:blipFill>
            <p:spPr>
              <a:xfrm>
                <a:off x="6340475" y="5254625"/>
                <a:ext cx="8255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墨迹 85"/>
              <p14:cNvContentPartPr/>
              <p14:nvPr/>
            </p14:nvContentPartPr>
            <p14:xfrm>
              <a:off x="6600825" y="5356225"/>
              <a:ext cx="377825" cy="254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5"/>
            </p:blipFill>
            <p:spPr>
              <a:xfrm>
                <a:off x="6600825" y="5356225"/>
                <a:ext cx="3778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墨迹 86"/>
              <p14:cNvContentPartPr/>
              <p14:nvPr/>
            </p14:nvContentPartPr>
            <p14:xfrm>
              <a:off x="6604000" y="5562600"/>
              <a:ext cx="88900" cy="19050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7"/>
            </p:blipFill>
            <p:spPr>
              <a:xfrm>
                <a:off x="6604000" y="5562600"/>
                <a:ext cx="88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墨迹 87"/>
              <p14:cNvContentPartPr/>
              <p14:nvPr/>
            </p14:nvContentPartPr>
            <p14:xfrm>
              <a:off x="6670675" y="5422900"/>
              <a:ext cx="193675" cy="33972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9"/>
            </p:blipFill>
            <p:spPr>
              <a:xfrm>
                <a:off x="6670675" y="5422900"/>
                <a:ext cx="193675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墨迹 88"/>
              <p14:cNvContentPartPr/>
              <p14:nvPr/>
            </p14:nvContentPartPr>
            <p14:xfrm>
              <a:off x="6778625" y="5651500"/>
              <a:ext cx="98425" cy="25082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1"/>
            </p:blipFill>
            <p:spPr>
              <a:xfrm>
                <a:off x="6778625" y="5651500"/>
                <a:ext cx="984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墨迹 89"/>
              <p14:cNvContentPartPr/>
              <p14:nvPr/>
            </p14:nvContentPartPr>
            <p14:xfrm>
              <a:off x="6819900" y="5718175"/>
              <a:ext cx="149225" cy="3175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3"/>
            </p:blipFill>
            <p:spPr>
              <a:xfrm>
                <a:off x="6819900" y="5718175"/>
                <a:ext cx="1492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墨迹 90"/>
              <p14:cNvContentPartPr/>
              <p14:nvPr/>
            </p14:nvContentPartPr>
            <p14:xfrm>
              <a:off x="6616700" y="4940300"/>
              <a:ext cx="304800" cy="28257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5"/>
            </p:blipFill>
            <p:spPr>
              <a:xfrm>
                <a:off x="6616700" y="4940300"/>
                <a:ext cx="3048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墨迹 91"/>
              <p14:cNvContentPartPr/>
              <p14:nvPr/>
            </p14:nvContentPartPr>
            <p14:xfrm>
              <a:off x="6769100" y="5149850"/>
              <a:ext cx="168275" cy="1524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7"/>
            </p:blipFill>
            <p:spPr>
              <a:xfrm>
                <a:off x="6769100" y="5149850"/>
                <a:ext cx="1682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墨迹 92"/>
              <p14:cNvContentPartPr/>
              <p14:nvPr/>
            </p14:nvContentPartPr>
            <p14:xfrm>
              <a:off x="6594475" y="5876925"/>
              <a:ext cx="212725" cy="2222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9"/>
            </p:blipFill>
            <p:spPr>
              <a:xfrm>
                <a:off x="6594475" y="5876925"/>
                <a:ext cx="2127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墨迹 93"/>
              <p14:cNvContentPartPr/>
              <p14:nvPr/>
            </p14:nvContentPartPr>
            <p14:xfrm>
              <a:off x="7045325" y="3606800"/>
              <a:ext cx="222250" cy="40322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1"/>
            </p:blipFill>
            <p:spPr>
              <a:xfrm>
                <a:off x="7045325" y="3606800"/>
                <a:ext cx="22225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墨迹 94"/>
              <p14:cNvContentPartPr/>
              <p14:nvPr/>
            </p14:nvContentPartPr>
            <p14:xfrm>
              <a:off x="6896100" y="4029075"/>
              <a:ext cx="279400" cy="1905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3"/>
            </p:blipFill>
            <p:spPr>
              <a:xfrm>
                <a:off x="6896100" y="4029075"/>
                <a:ext cx="279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墨迹 95"/>
              <p14:cNvContentPartPr/>
              <p14:nvPr/>
            </p14:nvContentPartPr>
            <p14:xfrm>
              <a:off x="7159625" y="3962400"/>
              <a:ext cx="187325" cy="25717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5"/>
            </p:blipFill>
            <p:spPr>
              <a:xfrm>
                <a:off x="7159625" y="3962400"/>
                <a:ext cx="1873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墨迹 96"/>
              <p14:cNvContentPartPr/>
              <p14:nvPr/>
            </p14:nvContentPartPr>
            <p14:xfrm>
              <a:off x="7483475" y="3902075"/>
              <a:ext cx="142875" cy="1587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7"/>
            </p:blipFill>
            <p:spPr>
              <a:xfrm>
                <a:off x="7483475" y="3902075"/>
                <a:ext cx="1428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墨迹 97"/>
              <p14:cNvContentPartPr/>
              <p14:nvPr/>
            </p14:nvContentPartPr>
            <p14:xfrm>
              <a:off x="7439025" y="4032250"/>
              <a:ext cx="114300" cy="190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9"/>
            </p:blipFill>
            <p:spPr>
              <a:xfrm>
                <a:off x="7439025" y="4032250"/>
                <a:ext cx="114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墨迹 98"/>
              <p14:cNvContentPartPr/>
              <p14:nvPr/>
            </p14:nvContentPartPr>
            <p14:xfrm>
              <a:off x="7718425" y="4003675"/>
              <a:ext cx="825500" cy="1270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1"/>
            </p:blipFill>
            <p:spPr>
              <a:xfrm>
                <a:off x="7718425" y="4003675"/>
                <a:ext cx="825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墨迹 99"/>
              <p14:cNvContentPartPr/>
              <p14:nvPr/>
            </p14:nvContentPartPr>
            <p14:xfrm>
              <a:off x="7874000" y="4171950"/>
              <a:ext cx="127000" cy="42862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3"/>
            </p:blipFill>
            <p:spPr>
              <a:xfrm>
                <a:off x="7874000" y="4171950"/>
                <a:ext cx="12700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墨迹 100"/>
              <p14:cNvContentPartPr/>
              <p14:nvPr/>
            </p14:nvContentPartPr>
            <p14:xfrm>
              <a:off x="7966075" y="4181475"/>
              <a:ext cx="269875" cy="43497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5"/>
            </p:blipFill>
            <p:spPr>
              <a:xfrm>
                <a:off x="7966075" y="4181475"/>
                <a:ext cx="26987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墨迹 101"/>
              <p14:cNvContentPartPr/>
              <p14:nvPr/>
            </p14:nvContentPartPr>
            <p14:xfrm>
              <a:off x="8007350" y="4518025"/>
              <a:ext cx="266700" cy="2603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8007350" y="4518025"/>
                <a:ext cx="2667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墨迹 102"/>
              <p14:cNvContentPartPr/>
              <p14:nvPr/>
            </p14:nvContentPartPr>
            <p14:xfrm>
              <a:off x="7864475" y="3533775"/>
              <a:ext cx="409575" cy="3873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7864475" y="3533775"/>
                <a:ext cx="409575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墨迹 103"/>
              <p14:cNvContentPartPr/>
              <p14:nvPr/>
            </p14:nvContentPartPr>
            <p14:xfrm>
              <a:off x="8251825" y="3743325"/>
              <a:ext cx="44450" cy="2984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8251825" y="3743325"/>
                <a:ext cx="44450" cy="298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55976" y="332656"/>
            <a:ext cx="4405734" cy="26642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1" y="764704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计算图示电路中的电流</a:t>
            </a:r>
            <a:r>
              <a:rPr lang="en-US" altLang="zh-CN" sz="3600" dirty="0"/>
              <a:t>I</a:t>
            </a:r>
            <a:endParaRPr lang="zh-CN" altLang="en-US" sz="3600" dirty="0"/>
          </a:p>
        </p:txBody>
      </p:sp>
      <p:sp>
        <p:nvSpPr>
          <p:cNvPr id="6" name="椭圆 5"/>
          <p:cNvSpPr/>
          <p:nvPr/>
        </p:nvSpPr>
        <p:spPr>
          <a:xfrm>
            <a:off x="13580" y="86508"/>
            <a:ext cx="1440160" cy="62662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4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6467475" y="1266825"/>
              <a:ext cx="1663700" cy="552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6467475" y="1266825"/>
                <a:ext cx="16637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413500" y="1000125"/>
              <a:ext cx="1917700" cy="8255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413500" y="1000125"/>
                <a:ext cx="191770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7023100" y="4327525"/>
              <a:ext cx="34925" cy="374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7023100" y="4327525"/>
                <a:ext cx="3492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7029450" y="4279900"/>
              <a:ext cx="203200" cy="406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7029450" y="4279900"/>
                <a:ext cx="2032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7000875" y="4689475"/>
              <a:ext cx="168275" cy="222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7000875" y="4689475"/>
                <a:ext cx="1682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6896100" y="4899025"/>
              <a:ext cx="304800" cy="37782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6896100" y="4899025"/>
                <a:ext cx="304800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7080250" y="3800475"/>
              <a:ext cx="41275" cy="393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7080250" y="3800475"/>
                <a:ext cx="41275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7000875" y="4743450"/>
              <a:ext cx="76200" cy="93027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7000875" y="4743450"/>
                <a:ext cx="76200" cy="930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7696200" y="4375150"/>
              <a:ext cx="41275" cy="419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7696200" y="4375150"/>
                <a:ext cx="4127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7756525" y="4337050"/>
              <a:ext cx="269875" cy="4413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7756525" y="4337050"/>
                <a:ext cx="269875" cy="441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7740650" y="4784725"/>
              <a:ext cx="130175" cy="381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7740650" y="4784725"/>
                <a:ext cx="1301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7569200" y="5076825"/>
              <a:ext cx="422275" cy="34607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7569200" y="5076825"/>
                <a:ext cx="422275" cy="3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7781925" y="4746625"/>
              <a:ext cx="28575" cy="3143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7781925" y="4746625"/>
                <a:ext cx="28575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7670800" y="4953000"/>
              <a:ext cx="133350" cy="901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7670800" y="4953000"/>
                <a:ext cx="13335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7137400" y="3765550"/>
              <a:ext cx="723900" cy="647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7137400" y="3765550"/>
                <a:ext cx="72390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6921500" y="5626100"/>
              <a:ext cx="723900" cy="190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6921500" y="5626100"/>
                <a:ext cx="7239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8077200" y="4584700"/>
              <a:ext cx="158750" cy="1682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8077200" y="4584700"/>
                <a:ext cx="1587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8143875" y="4457700"/>
              <a:ext cx="88900" cy="133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8143875" y="4457700"/>
                <a:ext cx="889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8248650" y="4606925"/>
              <a:ext cx="393700" cy="228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8248650" y="4606925"/>
                <a:ext cx="3937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7912100" y="5013325"/>
              <a:ext cx="177800" cy="508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7912100" y="5013325"/>
                <a:ext cx="177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7804150" y="5499100"/>
              <a:ext cx="241300" cy="31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7804150" y="5499100"/>
                <a:ext cx="2413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8124825" y="5289550"/>
              <a:ext cx="215900" cy="254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8124825" y="5289550"/>
                <a:ext cx="2159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8343900" y="5375275"/>
              <a:ext cx="200025" cy="20637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8343900" y="5375275"/>
                <a:ext cx="200025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8572500" y="5400675"/>
              <a:ext cx="276225" cy="2508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8572500" y="5400675"/>
                <a:ext cx="27622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6657975" y="4740275"/>
              <a:ext cx="266700" cy="31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6657975" y="4740275"/>
                <a:ext cx="266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6718300" y="4670425"/>
              <a:ext cx="60325" cy="23177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6718300" y="4670425"/>
                <a:ext cx="603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6565900" y="5226050"/>
              <a:ext cx="257175" cy="44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6565900" y="5226050"/>
                <a:ext cx="2571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6981825" y="3597275"/>
              <a:ext cx="250825" cy="171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6981825" y="3597275"/>
                <a:ext cx="2508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6870700" y="5692775"/>
              <a:ext cx="101600" cy="29527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6870700" y="5692775"/>
                <a:ext cx="1016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6842125" y="5895975"/>
              <a:ext cx="184150" cy="16827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6842125" y="5895975"/>
                <a:ext cx="18415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7223125" y="4346575"/>
              <a:ext cx="111125" cy="25717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7223125" y="4346575"/>
                <a:ext cx="11112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7254875" y="4289425"/>
              <a:ext cx="193675" cy="3206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7254875" y="4289425"/>
                <a:ext cx="193675" cy="320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7366000" y="4603750"/>
              <a:ext cx="114300" cy="793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7366000" y="4603750"/>
                <a:ext cx="114300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7219950" y="4883150"/>
              <a:ext cx="196850" cy="18097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7219950" y="4883150"/>
                <a:ext cx="19685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7302500" y="5038725"/>
              <a:ext cx="82550" cy="857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7302500" y="5038725"/>
                <a:ext cx="8255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7413625" y="3714750"/>
              <a:ext cx="158750" cy="1333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7413625" y="3714750"/>
                <a:ext cx="158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3584575" y="3238500"/>
              <a:ext cx="12700" cy="1936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3584575" y="3238500"/>
                <a:ext cx="127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3571875" y="3190875"/>
              <a:ext cx="838200" cy="2667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3571875" y="3190875"/>
                <a:ext cx="8382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3575050" y="3397250"/>
              <a:ext cx="844550" cy="539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3575050" y="3397250"/>
                <a:ext cx="84455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4416425" y="3311525"/>
              <a:ext cx="784225" cy="317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4416425" y="3311525"/>
                <a:ext cx="7842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5133975" y="3355975"/>
              <a:ext cx="76200" cy="55562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5133975" y="3355975"/>
                <a:ext cx="76200" cy="555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4975225" y="4013200"/>
              <a:ext cx="31750" cy="43497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4975225" y="4013200"/>
                <a:ext cx="31750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5006975" y="3990975"/>
              <a:ext cx="212725" cy="5905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5006975" y="3990975"/>
                <a:ext cx="212725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4940300" y="4473575"/>
              <a:ext cx="209550" cy="2857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4940300" y="4473575"/>
                <a:ext cx="2095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4940300" y="4524375"/>
              <a:ext cx="120650" cy="5588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4940300" y="4524375"/>
                <a:ext cx="1206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3016250" y="3343275"/>
              <a:ext cx="590550" cy="2222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3016250" y="3343275"/>
                <a:ext cx="5905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3711575" y="2819400"/>
              <a:ext cx="241300" cy="2381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5"/>
            </p:blipFill>
            <p:spPr>
              <a:xfrm>
                <a:off x="3711575" y="2819400"/>
                <a:ext cx="241300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墨迹 51"/>
              <p14:cNvContentPartPr/>
              <p14:nvPr/>
            </p14:nvContentPartPr>
            <p14:xfrm>
              <a:off x="3956050" y="2825750"/>
              <a:ext cx="238125" cy="17462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7"/>
            </p:blipFill>
            <p:spPr>
              <a:xfrm>
                <a:off x="3956050" y="2825750"/>
                <a:ext cx="238125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墨迹 52"/>
              <p14:cNvContentPartPr/>
              <p14:nvPr/>
            </p14:nvContentPartPr>
            <p14:xfrm>
              <a:off x="4070350" y="2870200"/>
              <a:ext cx="41275" cy="2921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4070350" y="2870200"/>
                <a:ext cx="4127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4" name="墨迹 53"/>
              <p14:cNvContentPartPr/>
              <p14:nvPr/>
            </p14:nvContentPartPr>
            <p14:xfrm>
              <a:off x="5349875" y="3940175"/>
              <a:ext cx="346075" cy="4572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1"/>
            </p:blipFill>
            <p:spPr>
              <a:xfrm>
                <a:off x="5349875" y="3940175"/>
                <a:ext cx="34607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5" name="墨迹 54"/>
              <p14:cNvContentPartPr/>
              <p14:nvPr/>
            </p14:nvContentPartPr>
            <p14:xfrm>
              <a:off x="2768600" y="3368675"/>
              <a:ext cx="288925" cy="6096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3"/>
            </p:blipFill>
            <p:spPr>
              <a:xfrm>
                <a:off x="2768600" y="3368675"/>
                <a:ext cx="288925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6" name="墨迹 55"/>
              <p14:cNvContentPartPr/>
              <p14:nvPr/>
            </p14:nvContentPartPr>
            <p14:xfrm>
              <a:off x="2765425" y="3971925"/>
              <a:ext cx="466725" cy="2222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5"/>
            </p:blipFill>
            <p:spPr>
              <a:xfrm>
                <a:off x="2765425" y="3971925"/>
                <a:ext cx="46672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7" name="墨迹 56"/>
              <p14:cNvContentPartPr/>
              <p14:nvPr/>
            </p14:nvContentPartPr>
            <p14:xfrm>
              <a:off x="3228975" y="3924300"/>
              <a:ext cx="41275" cy="1905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7"/>
            </p:blipFill>
            <p:spPr>
              <a:xfrm>
                <a:off x="3228975" y="3924300"/>
                <a:ext cx="41275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8" name="墨迹 57"/>
              <p14:cNvContentPartPr/>
              <p14:nvPr/>
            </p14:nvContentPartPr>
            <p14:xfrm>
              <a:off x="3263900" y="3917950"/>
              <a:ext cx="320675" cy="2413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9"/>
            </p:blipFill>
            <p:spPr>
              <a:xfrm>
                <a:off x="3263900" y="3917950"/>
                <a:ext cx="3206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9" name="墨迹 58"/>
              <p14:cNvContentPartPr/>
              <p14:nvPr/>
            </p14:nvContentPartPr>
            <p14:xfrm>
              <a:off x="3228975" y="4105275"/>
              <a:ext cx="336550" cy="952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1"/>
            </p:blipFill>
            <p:spPr>
              <a:xfrm>
                <a:off x="3228975" y="4105275"/>
                <a:ext cx="3365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0" name="墨迹 59"/>
              <p14:cNvContentPartPr/>
              <p14:nvPr/>
            </p14:nvContentPartPr>
            <p14:xfrm>
              <a:off x="3587750" y="4035425"/>
              <a:ext cx="298450" cy="49212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3"/>
            </p:blipFill>
            <p:spPr>
              <a:xfrm>
                <a:off x="3587750" y="4035425"/>
                <a:ext cx="298450" cy="492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1" name="墨迹 60"/>
              <p14:cNvContentPartPr/>
              <p14:nvPr/>
            </p14:nvContentPartPr>
            <p14:xfrm>
              <a:off x="3683000" y="4568825"/>
              <a:ext cx="53975" cy="33337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5"/>
            </p:blipFill>
            <p:spPr>
              <a:xfrm>
                <a:off x="3683000" y="4568825"/>
                <a:ext cx="5397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2" name="墨迹 61"/>
              <p14:cNvContentPartPr/>
              <p14:nvPr/>
            </p14:nvContentPartPr>
            <p14:xfrm>
              <a:off x="3736975" y="4537075"/>
              <a:ext cx="168275" cy="37147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7"/>
            </p:blipFill>
            <p:spPr>
              <a:xfrm>
                <a:off x="3736975" y="4537075"/>
                <a:ext cx="168275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3" name="墨迹 62"/>
              <p14:cNvContentPartPr/>
              <p14:nvPr/>
            </p14:nvContentPartPr>
            <p14:xfrm>
              <a:off x="3670300" y="4879975"/>
              <a:ext cx="177800" cy="9525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9"/>
            </p:blipFill>
            <p:spPr>
              <a:xfrm>
                <a:off x="3670300" y="4879975"/>
                <a:ext cx="1778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4" name="墨迹 63"/>
              <p14:cNvContentPartPr/>
              <p14:nvPr/>
            </p14:nvContentPartPr>
            <p14:xfrm>
              <a:off x="3673475" y="4873625"/>
              <a:ext cx="85725" cy="3619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1"/>
            </p:blipFill>
            <p:spPr>
              <a:xfrm>
                <a:off x="3673475" y="4873625"/>
                <a:ext cx="8572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5" name="墨迹 64"/>
              <p14:cNvContentPartPr/>
              <p14:nvPr/>
            </p14:nvContentPartPr>
            <p14:xfrm>
              <a:off x="2679700" y="3956050"/>
              <a:ext cx="82550" cy="61277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3"/>
            </p:blipFill>
            <p:spPr>
              <a:xfrm>
                <a:off x="2679700" y="3956050"/>
                <a:ext cx="82550" cy="612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6" name="墨迹 65"/>
              <p14:cNvContentPartPr/>
              <p14:nvPr/>
            </p14:nvContentPartPr>
            <p14:xfrm>
              <a:off x="2559050" y="4514850"/>
              <a:ext cx="282575" cy="27622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5"/>
            </p:blipFill>
            <p:spPr>
              <a:xfrm>
                <a:off x="2559050" y="4514850"/>
                <a:ext cx="2825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7" name="墨迹 66"/>
              <p14:cNvContentPartPr/>
              <p14:nvPr/>
            </p14:nvContentPartPr>
            <p14:xfrm>
              <a:off x="2641600" y="4483100"/>
              <a:ext cx="2317750" cy="85407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7"/>
            </p:blipFill>
            <p:spPr>
              <a:xfrm>
                <a:off x="2641600" y="4483100"/>
                <a:ext cx="2317750" cy="854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8" name="墨迹 67"/>
              <p14:cNvContentPartPr/>
              <p14:nvPr/>
            </p14:nvContentPartPr>
            <p14:xfrm>
              <a:off x="3876675" y="4029075"/>
              <a:ext cx="101600" cy="190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9"/>
            </p:blipFill>
            <p:spPr>
              <a:xfrm>
                <a:off x="3876675" y="4029075"/>
                <a:ext cx="101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9" name="墨迹 68"/>
              <p14:cNvContentPartPr/>
              <p14:nvPr/>
            </p14:nvContentPartPr>
            <p14:xfrm>
              <a:off x="3937000" y="3987800"/>
              <a:ext cx="63500" cy="10477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1"/>
            </p:blipFill>
            <p:spPr>
              <a:xfrm>
                <a:off x="3937000" y="3987800"/>
                <a:ext cx="635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0" name="墨迹 69"/>
              <p14:cNvContentPartPr/>
              <p14:nvPr/>
            </p14:nvContentPartPr>
            <p14:xfrm>
              <a:off x="5086350" y="3879850"/>
              <a:ext cx="47625" cy="1079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3"/>
            </p:blipFill>
            <p:spPr>
              <a:xfrm>
                <a:off x="5086350" y="3879850"/>
                <a:ext cx="476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1" name="墨迹 70"/>
              <p14:cNvContentPartPr/>
              <p14:nvPr/>
            </p14:nvContentPartPr>
            <p14:xfrm>
              <a:off x="4460875" y="3870325"/>
              <a:ext cx="673100" cy="11430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5"/>
            </p:blipFill>
            <p:spPr>
              <a:xfrm>
                <a:off x="4460875" y="3870325"/>
                <a:ext cx="6731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2" name="墨迹 71"/>
              <p14:cNvContentPartPr/>
              <p14:nvPr/>
            </p14:nvContentPartPr>
            <p14:xfrm>
              <a:off x="4435475" y="3914775"/>
              <a:ext cx="111125" cy="1206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7"/>
            </p:blipFill>
            <p:spPr>
              <a:xfrm>
                <a:off x="4435475" y="3914775"/>
                <a:ext cx="111125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3" name="墨迹 72"/>
              <p14:cNvContentPartPr/>
              <p14:nvPr/>
            </p14:nvContentPartPr>
            <p14:xfrm>
              <a:off x="3886200" y="3775075"/>
              <a:ext cx="228600" cy="1460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9"/>
            </p:blipFill>
            <p:spPr>
              <a:xfrm>
                <a:off x="3886200" y="3775075"/>
                <a:ext cx="2286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4" name="墨迹 73"/>
              <p14:cNvContentPartPr/>
              <p14:nvPr/>
            </p14:nvContentPartPr>
            <p14:xfrm>
              <a:off x="4464050" y="3629025"/>
              <a:ext cx="165100" cy="2286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1"/>
            </p:blipFill>
            <p:spPr>
              <a:xfrm>
                <a:off x="4464050" y="3629025"/>
                <a:ext cx="165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5" name="墨迹 74"/>
              <p14:cNvContentPartPr/>
              <p14:nvPr/>
            </p14:nvContentPartPr>
            <p14:xfrm>
              <a:off x="3924300" y="4187825"/>
              <a:ext cx="111125" cy="190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3"/>
            </p:blipFill>
            <p:spPr>
              <a:xfrm>
                <a:off x="3924300" y="4187825"/>
                <a:ext cx="1111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6" name="墨迹 75"/>
              <p14:cNvContentPartPr/>
              <p14:nvPr/>
            </p14:nvContentPartPr>
            <p14:xfrm>
              <a:off x="3952875" y="4146550"/>
              <a:ext cx="34925" cy="20002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5"/>
            </p:blipFill>
            <p:spPr>
              <a:xfrm>
                <a:off x="3952875" y="4146550"/>
                <a:ext cx="349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7" name="墨迹 76"/>
              <p14:cNvContentPartPr/>
              <p14:nvPr/>
            </p14:nvContentPartPr>
            <p14:xfrm>
              <a:off x="4346575" y="4181475"/>
              <a:ext cx="155575" cy="22225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7"/>
            </p:blipFill>
            <p:spPr>
              <a:xfrm>
                <a:off x="4346575" y="4181475"/>
                <a:ext cx="1555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8" name="墨迹 77"/>
              <p14:cNvContentPartPr/>
              <p14:nvPr/>
            </p14:nvContentPartPr>
            <p14:xfrm>
              <a:off x="3133725" y="4219575"/>
              <a:ext cx="130175" cy="1968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9"/>
            </p:blipFill>
            <p:spPr>
              <a:xfrm>
                <a:off x="3133725" y="4219575"/>
                <a:ext cx="13017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9" name="墨迹 78"/>
              <p14:cNvContentPartPr/>
              <p14:nvPr/>
            </p14:nvContentPartPr>
            <p14:xfrm>
              <a:off x="3270250" y="4270375"/>
              <a:ext cx="127000" cy="14287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1"/>
            </p:blipFill>
            <p:spPr>
              <a:xfrm>
                <a:off x="3270250" y="4270375"/>
                <a:ext cx="1270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0" name="墨迹 79"/>
              <p14:cNvContentPartPr/>
              <p14:nvPr/>
            </p14:nvContentPartPr>
            <p14:xfrm>
              <a:off x="3921125" y="4610100"/>
              <a:ext cx="206375" cy="2286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3"/>
            </p:blipFill>
            <p:spPr>
              <a:xfrm>
                <a:off x="3921125" y="4610100"/>
                <a:ext cx="206375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1" name="墨迹 80"/>
              <p14:cNvContentPartPr/>
              <p14:nvPr/>
            </p14:nvContentPartPr>
            <p14:xfrm>
              <a:off x="4111625" y="4733925"/>
              <a:ext cx="133350" cy="13017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5"/>
            </p:blipFill>
            <p:spPr>
              <a:xfrm>
                <a:off x="4111625" y="4733925"/>
                <a:ext cx="1333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2" name="墨迹 81"/>
              <p14:cNvContentPartPr/>
              <p14:nvPr/>
            </p14:nvContentPartPr>
            <p14:xfrm>
              <a:off x="2924175" y="4568825"/>
              <a:ext cx="317500" cy="27622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7"/>
            </p:blipFill>
            <p:spPr>
              <a:xfrm>
                <a:off x="2924175" y="4568825"/>
                <a:ext cx="31750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3" name="墨迹 82"/>
              <p14:cNvContentPartPr/>
              <p14:nvPr/>
            </p14:nvContentPartPr>
            <p14:xfrm>
              <a:off x="2432050" y="4397375"/>
              <a:ext cx="184150" cy="63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9"/>
            </p:blipFill>
            <p:spPr>
              <a:xfrm>
                <a:off x="2432050" y="4397375"/>
                <a:ext cx="184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4" name="墨迹 83"/>
              <p14:cNvContentPartPr/>
              <p14:nvPr/>
            </p14:nvContentPartPr>
            <p14:xfrm>
              <a:off x="2479675" y="4308475"/>
              <a:ext cx="50800" cy="2095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1"/>
            </p:blipFill>
            <p:spPr>
              <a:xfrm>
                <a:off x="2479675" y="4308475"/>
                <a:ext cx="50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5" name="墨迹 84"/>
              <p14:cNvContentPartPr/>
              <p14:nvPr/>
            </p14:nvContentPartPr>
            <p14:xfrm>
              <a:off x="2406650" y="4889500"/>
              <a:ext cx="130175" cy="1587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3"/>
            </p:blipFill>
            <p:spPr>
              <a:xfrm>
                <a:off x="2406650" y="4889500"/>
                <a:ext cx="13017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6" name="墨迹 85"/>
              <p14:cNvContentPartPr/>
              <p14:nvPr/>
            </p14:nvContentPartPr>
            <p14:xfrm>
              <a:off x="2076450" y="5273675"/>
              <a:ext cx="244475" cy="42862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5"/>
            </p:blipFill>
            <p:spPr>
              <a:xfrm>
                <a:off x="2076450" y="5273675"/>
                <a:ext cx="244475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7" name="墨迹 86"/>
              <p14:cNvContentPartPr/>
              <p14:nvPr/>
            </p14:nvContentPartPr>
            <p14:xfrm>
              <a:off x="2222500" y="5543550"/>
              <a:ext cx="234950" cy="1841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7"/>
            </p:blipFill>
            <p:spPr>
              <a:xfrm>
                <a:off x="2222500" y="5543550"/>
                <a:ext cx="2349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8" name="墨迹 87"/>
              <p14:cNvContentPartPr/>
              <p14:nvPr/>
            </p14:nvContentPartPr>
            <p14:xfrm>
              <a:off x="2435225" y="5448300"/>
              <a:ext cx="123825" cy="33020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9"/>
            </p:blipFill>
            <p:spPr>
              <a:xfrm>
                <a:off x="2435225" y="5448300"/>
                <a:ext cx="12382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9" name="墨迹 88"/>
              <p14:cNvContentPartPr/>
              <p14:nvPr/>
            </p14:nvContentPartPr>
            <p14:xfrm>
              <a:off x="2705100" y="5641975"/>
              <a:ext cx="130175" cy="63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1"/>
            </p:blipFill>
            <p:spPr>
              <a:xfrm>
                <a:off x="2705100" y="5641975"/>
                <a:ext cx="1301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0" name="墨迹 89"/>
              <p14:cNvContentPartPr/>
              <p14:nvPr/>
            </p14:nvContentPartPr>
            <p14:xfrm>
              <a:off x="2679700" y="5721350"/>
              <a:ext cx="161925" cy="254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3"/>
            </p:blipFill>
            <p:spPr>
              <a:xfrm>
                <a:off x="2679700" y="5721350"/>
                <a:ext cx="1619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1" name="墨迹 90"/>
              <p14:cNvContentPartPr/>
              <p14:nvPr/>
            </p14:nvContentPartPr>
            <p14:xfrm>
              <a:off x="3003550" y="5718175"/>
              <a:ext cx="914400" cy="11112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5"/>
            </p:blipFill>
            <p:spPr>
              <a:xfrm>
                <a:off x="3003550" y="5718175"/>
                <a:ext cx="914400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2" name="墨迹 91"/>
              <p14:cNvContentPartPr/>
              <p14:nvPr/>
            </p14:nvContentPartPr>
            <p14:xfrm>
              <a:off x="2936875" y="5810250"/>
              <a:ext cx="298450" cy="26352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7"/>
            </p:blipFill>
            <p:spPr>
              <a:xfrm>
                <a:off x="2936875" y="5810250"/>
                <a:ext cx="298450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3" name="墨迹 92"/>
              <p14:cNvContentPartPr/>
              <p14:nvPr/>
            </p14:nvContentPartPr>
            <p14:xfrm>
              <a:off x="3130550" y="5937250"/>
              <a:ext cx="212725" cy="1587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9"/>
            </p:blipFill>
            <p:spPr>
              <a:xfrm>
                <a:off x="3130550" y="5937250"/>
                <a:ext cx="2127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4" name="墨迹 93"/>
              <p14:cNvContentPartPr/>
              <p14:nvPr/>
            </p14:nvContentPartPr>
            <p14:xfrm>
              <a:off x="3397250" y="5994400"/>
              <a:ext cx="177800" cy="2222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1"/>
            </p:blipFill>
            <p:spPr>
              <a:xfrm>
                <a:off x="3397250" y="5994400"/>
                <a:ext cx="1778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5" name="墨迹 94"/>
              <p14:cNvContentPartPr/>
              <p14:nvPr/>
            </p14:nvContentPartPr>
            <p14:xfrm>
              <a:off x="3448050" y="5930900"/>
              <a:ext cx="57150" cy="21907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3"/>
            </p:blipFill>
            <p:spPr>
              <a:xfrm>
                <a:off x="3448050" y="5930900"/>
                <a:ext cx="57150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6" name="墨迹 95"/>
              <p14:cNvContentPartPr/>
              <p14:nvPr/>
            </p14:nvContentPartPr>
            <p14:xfrm>
              <a:off x="3565525" y="6010275"/>
              <a:ext cx="88900" cy="18732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5"/>
            </p:blipFill>
            <p:spPr>
              <a:xfrm>
                <a:off x="3565525" y="6010275"/>
                <a:ext cx="889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7" name="墨迹 96"/>
              <p14:cNvContentPartPr/>
              <p14:nvPr/>
            </p14:nvContentPartPr>
            <p14:xfrm>
              <a:off x="3654425" y="6000750"/>
              <a:ext cx="152400" cy="200025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7"/>
            </p:blipFill>
            <p:spPr>
              <a:xfrm>
                <a:off x="3654425" y="6000750"/>
                <a:ext cx="1524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8" name="墨迹 97"/>
              <p14:cNvContentPartPr/>
              <p14:nvPr/>
            </p14:nvContentPartPr>
            <p14:xfrm>
              <a:off x="3235325" y="5324475"/>
              <a:ext cx="346075" cy="288925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9"/>
            </p:blipFill>
            <p:spPr>
              <a:xfrm>
                <a:off x="3235325" y="5324475"/>
                <a:ext cx="3460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9" name="墨迹 98"/>
              <p14:cNvContentPartPr/>
              <p14:nvPr/>
            </p14:nvContentPartPr>
            <p14:xfrm>
              <a:off x="3959225" y="5861050"/>
              <a:ext cx="6350" cy="36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1"/>
            </p:blipFill>
            <p:spPr>
              <a:xfrm>
                <a:off x="3959225" y="58610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0" name="墨迹 99"/>
              <p14:cNvContentPartPr/>
              <p14:nvPr/>
            </p14:nvContentPartPr>
            <p14:xfrm>
              <a:off x="4041775" y="5765800"/>
              <a:ext cx="365125" cy="2984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3"/>
            </p:blipFill>
            <p:spPr>
              <a:xfrm>
                <a:off x="4041775" y="5765800"/>
                <a:ext cx="365125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1" name="墨迹 100"/>
              <p14:cNvContentPartPr/>
              <p14:nvPr/>
            </p14:nvContentPartPr>
            <p14:xfrm>
              <a:off x="4810125" y="5988050"/>
              <a:ext cx="50800" cy="317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5"/>
            </p:blipFill>
            <p:spPr>
              <a:xfrm>
                <a:off x="4810125" y="5988050"/>
                <a:ext cx="508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2" name="墨迹 101"/>
              <p14:cNvContentPartPr/>
              <p14:nvPr/>
            </p14:nvContentPartPr>
            <p14:xfrm>
              <a:off x="4683125" y="5975350"/>
              <a:ext cx="193675" cy="2540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7"/>
            </p:blipFill>
            <p:spPr>
              <a:xfrm>
                <a:off x="4683125" y="5975350"/>
                <a:ext cx="19367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3" name="墨迹 102"/>
              <p14:cNvContentPartPr/>
              <p14:nvPr/>
            </p14:nvContentPartPr>
            <p14:xfrm>
              <a:off x="5006975" y="5988050"/>
              <a:ext cx="981075" cy="13652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9"/>
            </p:blipFill>
            <p:spPr>
              <a:xfrm>
                <a:off x="5006975" y="5988050"/>
                <a:ext cx="98107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" name="墨迹 103"/>
              <p14:cNvContentPartPr/>
              <p14:nvPr/>
            </p14:nvContentPartPr>
            <p14:xfrm>
              <a:off x="4924425" y="6124575"/>
              <a:ext cx="228600" cy="21272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1"/>
            </p:blipFill>
            <p:spPr>
              <a:xfrm>
                <a:off x="4924425" y="6124575"/>
                <a:ext cx="228600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5" name="墨迹 104"/>
              <p14:cNvContentPartPr/>
              <p14:nvPr/>
            </p14:nvContentPartPr>
            <p14:xfrm>
              <a:off x="5153025" y="6184900"/>
              <a:ext cx="161925" cy="14922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3"/>
            </p:blipFill>
            <p:spPr>
              <a:xfrm>
                <a:off x="5153025" y="6184900"/>
                <a:ext cx="161925" cy="149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6" name="墨迹 105"/>
              <p14:cNvContentPartPr/>
              <p14:nvPr/>
            </p14:nvContentPartPr>
            <p14:xfrm>
              <a:off x="5184775" y="6223000"/>
              <a:ext cx="79375" cy="21907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5"/>
            </p:blipFill>
            <p:spPr>
              <a:xfrm>
                <a:off x="5184775" y="6223000"/>
                <a:ext cx="79375" cy="219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7" name="墨迹 106"/>
              <p14:cNvContentPartPr/>
              <p14:nvPr/>
            </p14:nvContentPartPr>
            <p14:xfrm>
              <a:off x="5353050" y="6289675"/>
              <a:ext cx="193675" cy="317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7"/>
            </p:blipFill>
            <p:spPr>
              <a:xfrm>
                <a:off x="5353050" y="6289675"/>
                <a:ext cx="1936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8" name="墨迹 107"/>
              <p14:cNvContentPartPr/>
              <p14:nvPr/>
            </p14:nvContentPartPr>
            <p14:xfrm>
              <a:off x="5397500" y="6181725"/>
              <a:ext cx="101600" cy="2698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9"/>
            </p:blipFill>
            <p:spPr>
              <a:xfrm>
                <a:off x="5397500" y="6181725"/>
                <a:ext cx="1016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9" name="墨迹 108"/>
              <p14:cNvContentPartPr/>
              <p14:nvPr/>
            </p14:nvContentPartPr>
            <p14:xfrm>
              <a:off x="5575300" y="6219825"/>
              <a:ext cx="231775" cy="26987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1"/>
            </p:blipFill>
            <p:spPr>
              <a:xfrm>
                <a:off x="5575300" y="6219825"/>
                <a:ext cx="23177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10" name="墨迹 109"/>
              <p14:cNvContentPartPr/>
              <p14:nvPr/>
            </p14:nvContentPartPr>
            <p14:xfrm>
              <a:off x="5229225" y="5645150"/>
              <a:ext cx="295275" cy="27940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3"/>
            </p:blipFill>
            <p:spPr>
              <a:xfrm>
                <a:off x="5229225" y="5645150"/>
                <a:ext cx="29527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1" name="墨迹 110"/>
              <p14:cNvContentPartPr/>
              <p14:nvPr/>
            </p14:nvContentPartPr>
            <p14:xfrm>
              <a:off x="6070600" y="6140450"/>
              <a:ext cx="6350" cy="36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91"/>
            </p:blipFill>
            <p:spPr>
              <a:xfrm>
                <a:off x="6070600" y="61404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墨迹 111"/>
              <p14:cNvContentPartPr/>
              <p14:nvPr/>
            </p14:nvContentPartPr>
            <p14:xfrm>
              <a:off x="6156325" y="6045200"/>
              <a:ext cx="396875" cy="35242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6"/>
            </p:blipFill>
            <p:spPr>
              <a:xfrm>
                <a:off x="6156325" y="6045200"/>
                <a:ext cx="396875" cy="352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墨迹 112"/>
              <p14:cNvContentPartPr/>
              <p14:nvPr/>
            </p14:nvContentPartPr>
            <p14:xfrm>
              <a:off x="3673475" y="5241925"/>
              <a:ext cx="25400" cy="15875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8"/>
            </p:blipFill>
            <p:spPr>
              <a:xfrm>
                <a:off x="3673475" y="5241925"/>
                <a:ext cx="25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墨迹 113"/>
              <p14:cNvContentPartPr/>
              <p14:nvPr/>
            </p14:nvContentPartPr>
            <p14:xfrm>
              <a:off x="3603625" y="5413375"/>
              <a:ext cx="212725" cy="1905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0"/>
            </p:blipFill>
            <p:spPr>
              <a:xfrm>
                <a:off x="3603625" y="5413375"/>
                <a:ext cx="21272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墨迹 114"/>
              <p14:cNvContentPartPr/>
              <p14:nvPr/>
            </p14:nvContentPartPr>
            <p14:xfrm>
              <a:off x="3683000" y="5467350"/>
              <a:ext cx="92075" cy="63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2"/>
            </p:blipFill>
            <p:spPr>
              <a:xfrm>
                <a:off x="3683000" y="5467350"/>
                <a:ext cx="92075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墨迹 115"/>
              <p14:cNvContentPartPr/>
              <p14:nvPr/>
            </p14:nvContentPartPr>
            <p14:xfrm>
              <a:off x="2981325" y="6156325"/>
              <a:ext cx="1263650" cy="10795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4"/>
            </p:blipFill>
            <p:spPr>
              <a:xfrm>
                <a:off x="2981325" y="6156325"/>
                <a:ext cx="12636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墨迹 116"/>
              <p14:cNvContentPartPr/>
              <p14:nvPr/>
            </p14:nvContentPartPr>
            <p14:xfrm>
              <a:off x="5362575" y="6619875"/>
              <a:ext cx="917575" cy="444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6"/>
            </p:blipFill>
            <p:spPr>
              <a:xfrm>
                <a:off x="5362575" y="6619875"/>
                <a:ext cx="9175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墨迹 117"/>
              <p14:cNvContentPartPr/>
              <p14:nvPr/>
            </p14:nvContentPartPr>
            <p14:xfrm>
              <a:off x="2228850" y="3981450"/>
              <a:ext cx="539750" cy="120650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8"/>
            </p:blipFill>
            <p:spPr>
              <a:xfrm>
                <a:off x="2228850" y="3981450"/>
                <a:ext cx="539750" cy="1206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墨迹 118"/>
              <p14:cNvContentPartPr/>
              <p14:nvPr/>
            </p14:nvContentPartPr>
            <p14:xfrm>
              <a:off x="2733675" y="3994150"/>
              <a:ext cx="958850" cy="125095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0"/>
            </p:blipFill>
            <p:spPr>
              <a:xfrm>
                <a:off x="2733675" y="3994150"/>
                <a:ext cx="958850" cy="1250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墨迹 119"/>
              <p14:cNvContentPartPr/>
              <p14:nvPr/>
            </p14:nvContentPartPr>
            <p14:xfrm>
              <a:off x="2114550" y="4552950"/>
              <a:ext cx="666750" cy="22860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2"/>
            </p:blipFill>
            <p:spPr>
              <a:xfrm>
                <a:off x="2114550" y="4552950"/>
                <a:ext cx="666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墨迹 120"/>
              <p14:cNvContentPartPr/>
              <p14:nvPr/>
            </p14:nvContentPartPr>
            <p14:xfrm>
              <a:off x="2263775" y="4181475"/>
              <a:ext cx="355600" cy="7969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4"/>
            </p:blipFill>
            <p:spPr>
              <a:xfrm>
                <a:off x="2263775" y="4181475"/>
                <a:ext cx="355600" cy="796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墨迹 121"/>
              <p14:cNvContentPartPr/>
              <p14:nvPr/>
            </p14:nvContentPartPr>
            <p14:xfrm>
              <a:off x="2165350" y="4403725"/>
              <a:ext cx="403225" cy="5842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6"/>
            </p:blipFill>
            <p:spPr>
              <a:xfrm>
                <a:off x="2165350" y="4403725"/>
                <a:ext cx="403225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墨迹 122"/>
              <p14:cNvContentPartPr/>
              <p14:nvPr/>
            </p14:nvContentPartPr>
            <p14:xfrm>
              <a:off x="2495550" y="4121150"/>
              <a:ext cx="304800" cy="79692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8"/>
            </p:blipFill>
            <p:spPr>
              <a:xfrm>
                <a:off x="2495550" y="4121150"/>
                <a:ext cx="304800" cy="796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墨迹 123"/>
              <p14:cNvContentPartPr/>
              <p14:nvPr/>
            </p14:nvContentPartPr>
            <p14:xfrm>
              <a:off x="2524125" y="4044950"/>
              <a:ext cx="254000" cy="66992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0"/>
            </p:blipFill>
            <p:spPr>
              <a:xfrm>
                <a:off x="2524125" y="4044950"/>
                <a:ext cx="254000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墨迹 124"/>
              <p14:cNvContentPartPr/>
              <p14:nvPr/>
            </p14:nvContentPartPr>
            <p14:xfrm>
              <a:off x="5816600" y="3092450"/>
              <a:ext cx="95250" cy="41592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2"/>
            </p:blipFill>
            <p:spPr>
              <a:xfrm>
                <a:off x="5816600" y="3092450"/>
                <a:ext cx="95250" cy="415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墨迹 125"/>
              <p14:cNvContentPartPr/>
              <p14:nvPr/>
            </p14:nvContentPartPr>
            <p14:xfrm>
              <a:off x="5854700" y="3028950"/>
              <a:ext cx="250825" cy="4127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4"/>
            </p:blipFill>
            <p:spPr>
              <a:xfrm>
                <a:off x="5854700" y="3028950"/>
                <a:ext cx="250825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墨迹 126"/>
              <p14:cNvContentPartPr/>
              <p14:nvPr/>
            </p14:nvContentPartPr>
            <p14:xfrm>
              <a:off x="6035675" y="3381375"/>
              <a:ext cx="120650" cy="142875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6"/>
            </p:blipFill>
            <p:spPr>
              <a:xfrm>
                <a:off x="6035675" y="3381375"/>
                <a:ext cx="1206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墨迹 127"/>
              <p14:cNvContentPartPr/>
              <p14:nvPr/>
            </p14:nvContentPartPr>
            <p14:xfrm>
              <a:off x="6229350" y="3222625"/>
              <a:ext cx="155575" cy="127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8"/>
            </p:blipFill>
            <p:spPr>
              <a:xfrm>
                <a:off x="6229350" y="3222625"/>
                <a:ext cx="1555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墨迹 128"/>
              <p14:cNvContentPartPr/>
              <p14:nvPr/>
            </p14:nvContentPartPr>
            <p14:xfrm>
              <a:off x="6213475" y="3308350"/>
              <a:ext cx="212725" cy="317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0"/>
            </p:blipFill>
            <p:spPr>
              <a:xfrm>
                <a:off x="6213475" y="3308350"/>
                <a:ext cx="21272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墨迹 129"/>
              <p14:cNvContentPartPr/>
              <p14:nvPr/>
            </p14:nvContentPartPr>
            <p14:xfrm>
              <a:off x="2724150" y="3971925"/>
              <a:ext cx="63500" cy="3810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2"/>
            </p:blipFill>
            <p:spPr>
              <a:xfrm>
                <a:off x="2724150" y="3971925"/>
                <a:ext cx="63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1" name="墨迹 130"/>
              <p14:cNvContentPartPr/>
              <p14:nvPr/>
            </p14:nvContentPartPr>
            <p14:xfrm>
              <a:off x="2765425" y="3775075"/>
              <a:ext cx="22225" cy="200025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4"/>
            </p:blipFill>
            <p:spPr>
              <a:xfrm>
                <a:off x="2765425" y="3775075"/>
                <a:ext cx="22225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2" name="墨迹 131"/>
              <p14:cNvContentPartPr/>
              <p14:nvPr/>
            </p14:nvContentPartPr>
            <p14:xfrm>
              <a:off x="2813050" y="3225800"/>
              <a:ext cx="625475" cy="1905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6"/>
            </p:blipFill>
            <p:spPr>
              <a:xfrm>
                <a:off x="2813050" y="3225800"/>
                <a:ext cx="6254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3" name="墨迹 132"/>
              <p14:cNvContentPartPr/>
              <p14:nvPr/>
            </p14:nvContentPartPr>
            <p14:xfrm>
              <a:off x="3413125" y="3206750"/>
              <a:ext cx="66675" cy="79375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8"/>
            </p:blipFill>
            <p:spPr>
              <a:xfrm>
                <a:off x="3413125" y="3206750"/>
                <a:ext cx="66675" cy="79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4" name="墨迹 133"/>
              <p14:cNvContentPartPr/>
              <p14:nvPr/>
            </p14:nvContentPartPr>
            <p14:xfrm>
              <a:off x="4629150" y="3178175"/>
              <a:ext cx="771525" cy="65087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0"/>
            </p:blipFill>
            <p:spPr>
              <a:xfrm>
                <a:off x="4629150" y="3178175"/>
                <a:ext cx="771525" cy="650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5" name="墨迹 134"/>
              <p14:cNvContentPartPr/>
              <p14:nvPr/>
            </p14:nvContentPartPr>
            <p14:xfrm>
              <a:off x="4044950" y="3298825"/>
              <a:ext cx="6350" cy="36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191"/>
            </p:blipFill>
            <p:spPr>
              <a:xfrm>
                <a:off x="4044950" y="3298825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6" name="墨迹 135"/>
              <p14:cNvContentPartPr/>
              <p14:nvPr/>
            </p14:nvContentPartPr>
            <p14:xfrm>
              <a:off x="3879850" y="3276600"/>
              <a:ext cx="6350" cy="36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191"/>
            </p:blipFill>
            <p:spPr>
              <a:xfrm>
                <a:off x="3879850" y="32766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7" name="墨迹 136"/>
              <p14:cNvContentPartPr/>
              <p14:nvPr/>
            </p14:nvContentPartPr>
            <p14:xfrm>
              <a:off x="6508750" y="3349625"/>
              <a:ext cx="76200" cy="92075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4"/>
            </p:blipFill>
            <p:spPr>
              <a:xfrm>
                <a:off x="6508750" y="3349625"/>
                <a:ext cx="76200" cy="92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8" name="墨迹 137"/>
              <p14:cNvContentPartPr/>
              <p14:nvPr/>
            </p14:nvContentPartPr>
            <p14:xfrm>
              <a:off x="6670675" y="3194050"/>
              <a:ext cx="244475" cy="30162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6"/>
            </p:blipFill>
            <p:spPr>
              <a:xfrm>
                <a:off x="6670675" y="3194050"/>
                <a:ext cx="244475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9" name="墨迹 138"/>
              <p14:cNvContentPartPr/>
              <p14:nvPr/>
            </p14:nvContentPartPr>
            <p14:xfrm>
              <a:off x="6496050" y="3086100"/>
              <a:ext cx="206375" cy="5016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68"/>
            </p:blipFill>
            <p:spPr>
              <a:xfrm>
                <a:off x="6496050" y="3086100"/>
                <a:ext cx="206375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40" name="墨迹 139"/>
              <p14:cNvContentPartPr/>
              <p14:nvPr/>
            </p14:nvContentPartPr>
            <p14:xfrm>
              <a:off x="6829425" y="3067050"/>
              <a:ext cx="307975" cy="44767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0"/>
            </p:blipFill>
            <p:spPr>
              <a:xfrm>
                <a:off x="6829425" y="3067050"/>
                <a:ext cx="307975" cy="447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1" name="墨迹 140"/>
              <p14:cNvContentPartPr/>
              <p14:nvPr/>
            </p14:nvContentPartPr>
            <p14:xfrm>
              <a:off x="6918325" y="3117850"/>
              <a:ext cx="288925" cy="5207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2"/>
            </p:blipFill>
            <p:spPr>
              <a:xfrm>
                <a:off x="6918325" y="3117850"/>
                <a:ext cx="288925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2" name="墨迹 141"/>
              <p14:cNvContentPartPr/>
              <p14:nvPr/>
            </p14:nvContentPartPr>
            <p14:xfrm>
              <a:off x="7289800" y="3146425"/>
              <a:ext cx="361950" cy="485775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4"/>
            </p:blipFill>
            <p:spPr>
              <a:xfrm>
                <a:off x="7289800" y="3146425"/>
                <a:ext cx="361950" cy="485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3" name="墨迹 142"/>
              <p14:cNvContentPartPr/>
              <p14:nvPr/>
            </p14:nvContentPartPr>
            <p14:xfrm>
              <a:off x="7743825" y="3327400"/>
              <a:ext cx="209550" cy="63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6"/>
            </p:blipFill>
            <p:spPr>
              <a:xfrm>
                <a:off x="7743825" y="3327400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4" name="墨迹 143"/>
              <p14:cNvContentPartPr/>
              <p14:nvPr/>
            </p14:nvContentPartPr>
            <p14:xfrm>
              <a:off x="7861300" y="3194050"/>
              <a:ext cx="60325" cy="3683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78"/>
            </p:blipFill>
            <p:spPr>
              <a:xfrm>
                <a:off x="7861300" y="3194050"/>
                <a:ext cx="60325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5" name="墨迹 144"/>
              <p14:cNvContentPartPr/>
              <p14:nvPr/>
            </p14:nvContentPartPr>
            <p14:xfrm>
              <a:off x="8054975" y="3187700"/>
              <a:ext cx="209550" cy="32702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0"/>
            </p:blipFill>
            <p:spPr>
              <a:xfrm>
                <a:off x="8054975" y="3187700"/>
                <a:ext cx="209550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6" name="墨迹 145"/>
              <p14:cNvContentPartPr/>
              <p14:nvPr/>
            </p14:nvContentPartPr>
            <p14:xfrm>
              <a:off x="8331200" y="3222625"/>
              <a:ext cx="209550" cy="2286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2"/>
            </p:blipFill>
            <p:spPr>
              <a:xfrm>
                <a:off x="8331200" y="3222625"/>
                <a:ext cx="2095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7" name="墨迹 146"/>
              <p14:cNvContentPartPr/>
              <p14:nvPr/>
            </p14:nvContentPartPr>
            <p14:xfrm>
              <a:off x="8416925" y="3260725"/>
              <a:ext cx="76200" cy="314325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4"/>
            </p:blipFill>
            <p:spPr>
              <a:xfrm>
                <a:off x="8416925" y="3260725"/>
                <a:ext cx="76200" cy="314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8" name="墨迹 147"/>
              <p14:cNvContentPartPr/>
              <p14:nvPr/>
            </p14:nvContentPartPr>
            <p14:xfrm>
              <a:off x="8489950" y="3168650"/>
              <a:ext cx="266700" cy="48260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86"/>
            </p:blipFill>
            <p:spPr>
              <a:xfrm>
                <a:off x="8489950" y="3168650"/>
                <a:ext cx="2667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7" p14:bwMode="auto">
            <p14:nvContentPartPr>
              <p14:cNvPr id="149" name="墨迹 148"/>
              <p14:cNvContentPartPr/>
              <p14:nvPr/>
            </p14:nvContentPartPr>
            <p14:xfrm>
              <a:off x="8559800" y="3238500"/>
              <a:ext cx="266700" cy="47625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88"/>
            </p:blipFill>
            <p:spPr>
              <a:xfrm>
                <a:off x="8559800" y="3238500"/>
                <a:ext cx="2667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150" name="墨迹 149"/>
              <p14:cNvContentPartPr/>
              <p14:nvPr/>
            </p14:nvContentPartPr>
            <p14:xfrm>
              <a:off x="8743950" y="3114675"/>
              <a:ext cx="327025" cy="65722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0"/>
            </p:blipFill>
            <p:spPr>
              <a:xfrm>
                <a:off x="8743950" y="3114675"/>
                <a:ext cx="327025" cy="657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1" p14:bwMode="auto">
            <p14:nvContentPartPr>
              <p14:cNvPr id="151" name="墨迹 150"/>
              <p14:cNvContentPartPr/>
              <p14:nvPr/>
            </p14:nvContentPartPr>
            <p14:xfrm>
              <a:off x="6508750" y="3914775"/>
              <a:ext cx="1054100" cy="163512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2"/>
            </p:blipFill>
            <p:spPr>
              <a:xfrm>
                <a:off x="6508750" y="3914775"/>
                <a:ext cx="1054100" cy="1635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3" p14:bwMode="auto">
            <p14:nvContentPartPr>
              <p14:cNvPr id="152" name="墨迹 151"/>
              <p14:cNvContentPartPr/>
              <p14:nvPr/>
            </p14:nvContentPartPr>
            <p14:xfrm>
              <a:off x="6302375" y="2686050"/>
              <a:ext cx="31750" cy="288925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4"/>
            </p:blipFill>
            <p:spPr>
              <a:xfrm>
                <a:off x="6302375" y="2686050"/>
                <a:ext cx="31750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5" p14:bwMode="auto">
            <p14:nvContentPartPr>
              <p14:cNvPr id="153" name="墨迹 152"/>
              <p14:cNvContentPartPr/>
              <p14:nvPr/>
            </p14:nvContentPartPr>
            <p14:xfrm>
              <a:off x="6175375" y="2978150"/>
              <a:ext cx="260350" cy="190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96"/>
            </p:blipFill>
            <p:spPr>
              <a:xfrm>
                <a:off x="6175375" y="2978150"/>
                <a:ext cx="260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7" p14:bwMode="auto">
            <p14:nvContentPartPr>
              <p14:cNvPr id="154" name="墨迹 153"/>
              <p14:cNvContentPartPr/>
              <p14:nvPr/>
            </p14:nvContentPartPr>
            <p14:xfrm>
              <a:off x="6273800" y="3025775"/>
              <a:ext cx="127000" cy="952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98"/>
            </p:blipFill>
            <p:spPr>
              <a:xfrm>
                <a:off x="6273800" y="3025775"/>
                <a:ext cx="12700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9" p14:bwMode="auto">
            <p14:nvContentPartPr>
              <p14:cNvPr id="155" name="墨迹 154"/>
              <p14:cNvContentPartPr/>
              <p14:nvPr/>
            </p14:nvContentPartPr>
            <p14:xfrm>
              <a:off x="6283325" y="3067050"/>
              <a:ext cx="73025" cy="9525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0"/>
            </p:blipFill>
            <p:spPr>
              <a:xfrm>
                <a:off x="6283325" y="3067050"/>
                <a:ext cx="730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156" name="墨迹 155"/>
              <p14:cNvContentPartPr/>
              <p14:nvPr/>
            </p14:nvContentPartPr>
            <p14:xfrm>
              <a:off x="4498975" y="1647825"/>
              <a:ext cx="92075" cy="1270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2"/>
            </p:blipFill>
            <p:spPr>
              <a:xfrm>
                <a:off x="4498975" y="1647825"/>
                <a:ext cx="920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3" p14:bwMode="auto">
            <p14:nvContentPartPr>
              <p14:cNvPr id="157" name="墨迹 156"/>
              <p14:cNvContentPartPr/>
              <p14:nvPr/>
            </p14:nvContentPartPr>
            <p14:xfrm>
              <a:off x="4581525" y="1631950"/>
              <a:ext cx="79375" cy="9525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4"/>
            </p:blipFill>
            <p:spPr>
              <a:xfrm>
                <a:off x="4581525" y="1631950"/>
                <a:ext cx="7937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5" p14:bwMode="auto">
            <p14:nvContentPartPr>
              <p14:cNvPr id="158" name="墨迹 157"/>
              <p14:cNvContentPartPr/>
              <p14:nvPr/>
            </p14:nvContentPartPr>
            <p14:xfrm>
              <a:off x="4752975" y="1568450"/>
              <a:ext cx="155575" cy="28575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06"/>
            </p:blipFill>
            <p:spPr>
              <a:xfrm>
                <a:off x="4752975" y="1568450"/>
                <a:ext cx="1555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7" p14:bwMode="auto">
            <p14:nvContentPartPr>
              <p14:cNvPr id="159" name="墨迹 158"/>
              <p14:cNvContentPartPr/>
              <p14:nvPr/>
            </p14:nvContentPartPr>
            <p14:xfrm>
              <a:off x="4784725" y="1863725"/>
              <a:ext cx="168275" cy="317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08"/>
            </p:blipFill>
            <p:spPr>
              <a:xfrm>
                <a:off x="4784725" y="1863725"/>
                <a:ext cx="16827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9" p14:bwMode="auto">
            <p14:nvContentPartPr>
              <p14:cNvPr id="160" name="墨迹 159"/>
              <p14:cNvContentPartPr/>
              <p14:nvPr/>
            </p14:nvContentPartPr>
            <p14:xfrm>
              <a:off x="212725" y="2032000"/>
              <a:ext cx="88900" cy="38100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0"/>
            </p:blipFill>
            <p:spPr>
              <a:xfrm>
                <a:off x="212725" y="2032000"/>
                <a:ext cx="889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1" p14:bwMode="auto">
            <p14:nvContentPartPr>
              <p14:cNvPr id="161" name="墨迹 160"/>
              <p14:cNvContentPartPr/>
              <p14:nvPr/>
            </p14:nvContentPartPr>
            <p14:xfrm>
              <a:off x="403225" y="2200275"/>
              <a:ext cx="317500" cy="2857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2"/>
            </p:blipFill>
            <p:spPr>
              <a:xfrm>
                <a:off x="403225" y="2200275"/>
                <a:ext cx="3175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162" name="墨迹 161"/>
              <p14:cNvContentPartPr/>
              <p14:nvPr/>
            </p14:nvContentPartPr>
            <p14:xfrm>
              <a:off x="422275" y="2305050"/>
              <a:ext cx="73025" cy="16192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4"/>
            </p:blipFill>
            <p:spPr>
              <a:xfrm>
                <a:off x="422275" y="2305050"/>
                <a:ext cx="730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5" p14:bwMode="auto">
            <p14:nvContentPartPr>
              <p14:cNvPr id="163" name="墨迹 162"/>
              <p14:cNvContentPartPr/>
              <p14:nvPr/>
            </p14:nvContentPartPr>
            <p14:xfrm>
              <a:off x="561975" y="2320925"/>
              <a:ext cx="107950" cy="142875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16"/>
            </p:blipFill>
            <p:spPr>
              <a:xfrm>
                <a:off x="561975" y="2320925"/>
                <a:ext cx="1079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7" p14:bwMode="auto">
            <p14:nvContentPartPr>
              <p14:cNvPr id="164" name="墨迹 163"/>
              <p14:cNvContentPartPr/>
              <p14:nvPr/>
            </p14:nvContentPartPr>
            <p14:xfrm>
              <a:off x="584200" y="2035175"/>
              <a:ext cx="15875" cy="1587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18"/>
            </p:blipFill>
            <p:spPr>
              <a:xfrm>
                <a:off x="584200" y="2035175"/>
                <a:ext cx="158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9" p14:bwMode="auto">
            <p14:nvContentPartPr>
              <p14:cNvPr id="165" name="墨迹 164"/>
              <p14:cNvContentPartPr/>
              <p14:nvPr/>
            </p14:nvContentPartPr>
            <p14:xfrm>
              <a:off x="803275" y="2225675"/>
              <a:ext cx="187325" cy="9525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0"/>
            </p:blipFill>
            <p:spPr>
              <a:xfrm>
                <a:off x="803275" y="2225675"/>
                <a:ext cx="1873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1" p14:bwMode="auto">
            <p14:nvContentPartPr>
              <p14:cNvPr id="166" name="墨迹 165"/>
              <p14:cNvContentPartPr/>
              <p14:nvPr/>
            </p14:nvContentPartPr>
            <p14:xfrm>
              <a:off x="914400" y="2162175"/>
              <a:ext cx="19050" cy="177800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2"/>
            </p:blipFill>
            <p:spPr>
              <a:xfrm>
                <a:off x="914400" y="2162175"/>
                <a:ext cx="19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3" p14:bwMode="auto">
            <p14:nvContentPartPr>
              <p14:cNvPr id="167" name="墨迹 166"/>
              <p14:cNvContentPartPr/>
              <p14:nvPr/>
            </p14:nvContentPartPr>
            <p14:xfrm>
              <a:off x="1082675" y="2174875"/>
              <a:ext cx="412750" cy="2222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4"/>
            </p:blipFill>
            <p:spPr>
              <a:xfrm>
                <a:off x="1082675" y="2174875"/>
                <a:ext cx="4127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5" p14:bwMode="auto">
            <p14:nvContentPartPr>
              <p14:cNvPr id="168" name="墨迹 167"/>
              <p14:cNvContentPartPr/>
              <p14:nvPr/>
            </p14:nvContentPartPr>
            <p14:xfrm>
              <a:off x="1050925" y="2273300"/>
              <a:ext cx="279400" cy="16192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26"/>
            </p:blipFill>
            <p:spPr>
              <a:xfrm>
                <a:off x="1050925" y="2273300"/>
                <a:ext cx="2794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7" p14:bwMode="auto">
            <p14:nvContentPartPr>
              <p14:cNvPr id="169" name="墨迹 168"/>
              <p14:cNvContentPartPr/>
              <p14:nvPr/>
            </p14:nvContentPartPr>
            <p14:xfrm>
              <a:off x="1279525" y="2282825"/>
              <a:ext cx="200025" cy="130175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28"/>
            </p:blipFill>
            <p:spPr>
              <a:xfrm>
                <a:off x="1279525" y="2282825"/>
                <a:ext cx="200025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9" p14:bwMode="auto">
            <p14:nvContentPartPr>
              <p14:cNvPr id="170" name="墨迹 169"/>
              <p14:cNvContentPartPr/>
              <p14:nvPr/>
            </p14:nvContentPartPr>
            <p14:xfrm>
              <a:off x="1365250" y="2314575"/>
              <a:ext cx="25400" cy="165100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0"/>
            </p:blipFill>
            <p:spPr>
              <a:xfrm>
                <a:off x="1365250" y="2314575"/>
                <a:ext cx="254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1" p14:bwMode="auto">
            <p14:nvContentPartPr>
              <p14:cNvPr id="171" name="墨迹 170"/>
              <p14:cNvContentPartPr/>
              <p14:nvPr/>
            </p14:nvContentPartPr>
            <p14:xfrm>
              <a:off x="1323975" y="2006600"/>
              <a:ext cx="25400" cy="19367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2"/>
            </p:blipFill>
            <p:spPr>
              <a:xfrm>
                <a:off x="1323975" y="2006600"/>
                <a:ext cx="25400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3" p14:bwMode="auto">
            <p14:nvContentPartPr>
              <p14:cNvPr id="172" name="墨迹 171"/>
              <p14:cNvContentPartPr/>
              <p14:nvPr/>
            </p14:nvContentPartPr>
            <p14:xfrm>
              <a:off x="1527175" y="2051050"/>
              <a:ext cx="133350" cy="28257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4"/>
            </p:blipFill>
            <p:spPr>
              <a:xfrm>
                <a:off x="1527175" y="2051050"/>
                <a:ext cx="1333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5" p14:bwMode="auto">
            <p14:nvContentPartPr>
              <p14:cNvPr id="173" name="墨迹 172"/>
              <p14:cNvContentPartPr/>
              <p14:nvPr/>
            </p14:nvContentPartPr>
            <p14:xfrm>
              <a:off x="1701800" y="2006600"/>
              <a:ext cx="165100" cy="301625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36"/>
            </p:blipFill>
            <p:spPr>
              <a:xfrm>
                <a:off x="1701800" y="2006600"/>
                <a:ext cx="165100" cy="301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7" p14:bwMode="auto">
            <p14:nvContentPartPr>
              <p14:cNvPr id="174" name="墨迹 173"/>
              <p14:cNvContentPartPr/>
              <p14:nvPr/>
            </p14:nvContentPartPr>
            <p14:xfrm>
              <a:off x="1793875" y="2235200"/>
              <a:ext cx="130175" cy="10160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38"/>
            </p:blipFill>
            <p:spPr>
              <a:xfrm>
                <a:off x="1793875" y="2235200"/>
                <a:ext cx="130175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9" p14:bwMode="auto">
            <p14:nvContentPartPr>
              <p14:cNvPr id="175" name="墨迹 174"/>
              <p14:cNvContentPartPr/>
              <p14:nvPr/>
            </p14:nvContentPartPr>
            <p14:xfrm>
              <a:off x="2190750" y="2139950"/>
              <a:ext cx="6350" cy="360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191"/>
            </p:blipFill>
            <p:spPr>
              <a:xfrm>
                <a:off x="2190750" y="21399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6" name="墨迹 175"/>
              <p14:cNvContentPartPr/>
              <p14:nvPr/>
            </p14:nvContentPartPr>
            <p14:xfrm>
              <a:off x="1997075" y="2130425"/>
              <a:ext cx="263525" cy="1270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1"/>
            </p:blipFill>
            <p:spPr>
              <a:xfrm>
                <a:off x="1997075" y="2130425"/>
                <a:ext cx="2635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7" name="墨迹 176"/>
              <p14:cNvContentPartPr/>
              <p14:nvPr/>
            </p14:nvContentPartPr>
            <p14:xfrm>
              <a:off x="2419350" y="2111375"/>
              <a:ext cx="314325" cy="34925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3"/>
            </p:blipFill>
            <p:spPr>
              <a:xfrm>
                <a:off x="2419350" y="2111375"/>
                <a:ext cx="31432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8" name="墨迹 177"/>
              <p14:cNvContentPartPr/>
              <p14:nvPr/>
            </p14:nvContentPartPr>
            <p14:xfrm>
              <a:off x="2333625" y="2197100"/>
              <a:ext cx="168275" cy="193675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45"/>
            </p:blipFill>
            <p:spPr>
              <a:xfrm>
                <a:off x="2333625" y="2197100"/>
                <a:ext cx="1682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9" name="墨迹 178"/>
              <p14:cNvContentPartPr/>
              <p14:nvPr/>
            </p14:nvContentPartPr>
            <p14:xfrm>
              <a:off x="2479675" y="2260600"/>
              <a:ext cx="101600" cy="139700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47"/>
            </p:blipFill>
            <p:spPr>
              <a:xfrm>
                <a:off x="2479675" y="2260600"/>
                <a:ext cx="101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80" name="墨迹 179"/>
              <p14:cNvContentPartPr/>
              <p14:nvPr/>
            </p14:nvContentPartPr>
            <p14:xfrm>
              <a:off x="2546350" y="1841500"/>
              <a:ext cx="53975" cy="24765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49"/>
            </p:blipFill>
            <p:spPr>
              <a:xfrm>
                <a:off x="2546350" y="1841500"/>
                <a:ext cx="53975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81" name="墨迹 180"/>
              <p14:cNvContentPartPr/>
              <p14:nvPr/>
            </p14:nvContentPartPr>
            <p14:xfrm>
              <a:off x="2797175" y="1927225"/>
              <a:ext cx="127000" cy="282575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1"/>
            </p:blipFill>
            <p:spPr>
              <a:xfrm>
                <a:off x="2797175" y="1927225"/>
                <a:ext cx="12700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82" name="墨迹 181"/>
              <p14:cNvContentPartPr/>
              <p14:nvPr/>
            </p14:nvContentPartPr>
            <p14:xfrm>
              <a:off x="2924175" y="2136775"/>
              <a:ext cx="111125" cy="133350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3"/>
            </p:blipFill>
            <p:spPr>
              <a:xfrm>
                <a:off x="2924175" y="2136775"/>
                <a:ext cx="11112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3" name="墨迹 182"/>
              <p14:cNvContentPartPr/>
              <p14:nvPr/>
            </p14:nvContentPartPr>
            <p14:xfrm>
              <a:off x="3260725" y="2076450"/>
              <a:ext cx="6350" cy="360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191"/>
            </p:blipFill>
            <p:spPr>
              <a:xfrm>
                <a:off x="3260725" y="207645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5" p14:bwMode="auto">
            <p14:nvContentPartPr>
              <p14:cNvPr id="184" name="墨迹 183"/>
              <p14:cNvContentPartPr/>
              <p14:nvPr/>
            </p14:nvContentPartPr>
            <p14:xfrm>
              <a:off x="3063875" y="2063750"/>
              <a:ext cx="228600" cy="12700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56"/>
            </p:blipFill>
            <p:spPr>
              <a:xfrm>
                <a:off x="3063875" y="2063750"/>
                <a:ext cx="2286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7" p14:bwMode="auto">
            <p14:nvContentPartPr>
              <p14:cNvPr id="185" name="墨迹 184"/>
              <p14:cNvContentPartPr/>
              <p14:nvPr/>
            </p14:nvContentPartPr>
            <p14:xfrm>
              <a:off x="3387725" y="2082800"/>
              <a:ext cx="238125" cy="9525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58"/>
            </p:blipFill>
            <p:spPr>
              <a:xfrm>
                <a:off x="3387725" y="2082800"/>
                <a:ext cx="2381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9" p14:bwMode="auto">
            <p14:nvContentPartPr>
              <p14:cNvPr id="186" name="墨迹 185"/>
              <p14:cNvContentPartPr/>
              <p14:nvPr/>
            </p14:nvContentPartPr>
            <p14:xfrm>
              <a:off x="3346450" y="2184400"/>
              <a:ext cx="165100" cy="161925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0"/>
            </p:blipFill>
            <p:spPr>
              <a:xfrm>
                <a:off x="3346450" y="2184400"/>
                <a:ext cx="1651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1" p14:bwMode="auto">
            <p14:nvContentPartPr>
              <p14:cNvPr id="187" name="墨迹 186"/>
              <p14:cNvContentPartPr/>
              <p14:nvPr/>
            </p14:nvContentPartPr>
            <p14:xfrm>
              <a:off x="3533775" y="2184400"/>
              <a:ext cx="117475" cy="123825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2"/>
            </p:blipFill>
            <p:spPr>
              <a:xfrm>
                <a:off x="3533775" y="2184400"/>
                <a:ext cx="117475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3" p14:bwMode="auto">
            <p14:nvContentPartPr>
              <p14:cNvPr id="188" name="墨迹 187"/>
              <p14:cNvContentPartPr/>
              <p14:nvPr/>
            </p14:nvContentPartPr>
            <p14:xfrm>
              <a:off x="3584575" y="2222500"/>
              <a:ext cx="9525" cy="15240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64"/>
            </p:blipFill>
            <p:spPr>
              <a:xfrm>
                <a:off x="3584575" y="2222500"/>
                <a:ext cx="95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5" p14:bwMode="auto">
            <p14:nvContentPartPr>
              <p14:cNvPr id="189" name="墨迹 188"/>
              <p14:cNvContentPartPr/>
              <p14:nvPr/>
            </p14:nvContentPartPr>
            <p14:xfrm>
              <a:off x="3514725" y="1879600"/>
              <a:ext cx="28575" cy="18415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66"/>
            </p:blipFill>
            <p:spPr>
              <a:xfrm>
                <a:off x="3514725" y="1879600"/>
                <a:ext cx="2857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90" name="墨迹 189"/>
              <p14:cNvContentPartPr/>
              <p14:nvPr/>
            </p14:nvContentPartPr>
            <p14:xfrm>
              <a:off x="3695700" y="1917700"/>
              <a:ext cx="104775" cy="250825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68"/>
            </p:blipFill>
            <p:spPr>
              <a:xfrm>
                <a:off x="3695700" y="1917700"/>
                <a:ext cx="104775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91" name="墨迹 190"/>
              <p14:cNvContentPartPr/>
              <p14:nvPr/>
            </p14:nvContentPartPr>
            <p14:xfrm>
              <a:off x="3794125" y="2038350"/>
              <a:ext cx="123825" cy="23495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0"/>
            </p:blipFill>
            <p:spPr>
              <a:xfrm>
                <a:off x="3794125" y="2038350"/>
                <a:ext cx="12382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92" name="墨迹 191"/>
              <p14:cNvContentPartPr/>
              <p14:nvPr/>
            </p14:nvContentPartPr>
            <p14:xfrm>
              <a:off x="3952875" y="2038350"/>
              <a:ext cx="120650" cy="9525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2"/>
            </p:blipFill>
            <p:spPr>
              <a:xfrm>
                <a:off x="3952875" y="2038350"/>
                <a:ext cx="1206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93" name="墨迹 192"/>
              <p14:cNvContentPartPr/>
              <p14:nvPr/>
            </p14:nvContentPartPr>
            <p14:xfrm>
              <a:off x="3937000" y="2117725"/>
              <a:ext cx="123825" cy="9525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74"/>
            </p:blipFill>
            <p:spPr>
              <a:xfrm>
                <a:off x="3937000" y="2117725"/>
                <a:ext cx="1238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94" name="墨迹 193"/>
              <p14:cNvContentPartPr/>
              <p14:nvPr/>
            </p14:nvContentPartPr>
            <p14:xfrm>
              <a:off x="4117975" y="1908175"/>
              <a:ext cx="120650" cy="41910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76"/>
            </p:blipFill>
            <p:spPr>
              <a:xfrm>
                <a:off x="4117975" y="1908175"/>
                <a:ext cx="1206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95" name="墨迹 194"/>
              <p14:cNvContentPartPr/>
              <p14:nvPr/>
            </p14:nvContentPartPr>
            <p14:xfrm>
              <a:off x="4064000" y="2327275"/>
              <a:ext cx="212725" cy="15875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378"/>
            </p:blipFill>
            <p:spPr>
              <a:xfrm>
                <a:off x="4064000" y="2327275"/>
                <a:ext cx="212725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96" name="墨迹 195"/>
              <p14:cNvContentPartPr/>
              <p14:nvPr/>
            </p14:nvContentPartPr>
            <p14:xfrm>
              <a:off x="190500" y="2943225"/>
              <a:ext cx="158750" cy="1270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380"/>
            </p:blipFill>
            <p:spPr>
              <a:xfrm>
                <a:off x="190500" y="2943225"/>
                <a:ext cx="1587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97" name="墨迹 196"/>
              <p14:cNvContentPartPr/>
              <p14:nvPr/>
            </p14:nvContentPartPr>
            <p14:xfrm>
              <a:off x="514350" y="2927350"/>
              <a:ext cx="352425" cy="38100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2"/>
            </p:blipFill>
            <p:spPr>
              <a:xfrm>
                <a:off x="514350" y="2927350"/>
                <a:ext cx="3524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98" name="墨迹 197"/>
              <p14:cNvContentPartPr/>
              <p14:nvPr/>
            </p14:nvContentPartPr>
            <p14:xfrm>
              <a:off x="438150" y="3063875"/>
              <a:ext cx="133350" cy="20637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4"/>
            </p:blipFill>
            <p:spPr>
              <a:xfrm>
                <a:off x="438150" y="3063875"/>
                <a:ext cx="1333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9" name="墨迹 198"/>
              <p14:cNvContentPartPr/>
              <p14:nvPr/>
            </p14:nvContentPartPr>
            <p14:xfrm>
              <a:off x="666750" y="3111500"/>
              <a:ext cx="73025" cy="14287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86"/>
            </p:blipFill>
            <p:spPr>
              <a:xfrm>
                <a:off x="666750" y="3111500"/>
                <a:ext cx="730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200" name="墨迹 199"/>
              <p14:cNvContentPartPr/>
              <p14:nvPr/>
            </p14:nvContentPartPr>
            <p14:xfrm>
              <a:off x="711200" y="2806700"/>
              <a:ext cx="12700" cy="130175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88"/>
            </p:blipFill>
            <p:spPr>
              <a:xfrm>
                <a:off x="711200" y="2806700"/>
                <a:ext cx="127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201" name="墨迹 200"/>
              <p14:cNvContentPartPr/>
              <p14:nvPr/>
            </p14:nvContentPartPr>
            <p14:xfrm>
              <a:off x="933450" y="2797175"/>
              <a:ext cx="127000" cy="250825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0"/>
            </p:blipFill>
            <p:spPr>
              <a:xfrm>
                <a:off x="933450" y="2797175"/>
                <a:ext cx="127000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202" name="墨迹 201"/>
              <p14:cNvContentPartPr/>
              <p14:nvPr/>
            </p14:nvContentPartPr>
            <p14:xfrm>
              <a:off x="1073150" y="2946400"/>
              <a:ext cx="123825" cy="155575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2"/>
            </p:blipFill>
            <p:spPr>
              <a:xfrm>
                <a:off x="1073150" y="2946400"/>
                <a:ext cx="1238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203" name="墨迹 202"/>
              <p14:cNvContentPartPr/>
              <p14:nvPr/>
            </p14:nvContentPartPr>
            <p14:xfrm>
              <a:off x="1270000" y="2879725"/>
              <a:ext cx="190500" cy="635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4"/>
            </p:blipFill>
            <p:spPr>
              <a:xfrm>
                <a:off x="1270000" y="2879725"/>
                <a:ext cx="190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204" name="墨迹 203"/>
              <p14:cNvContentPartPr/>
              <p14:nvPr/>
            </p14:nvContentPartPr>
            <p14:xfrm>
              <a:off x="1355725" y="2765425"/>
              <a:ext cx="22225" cy="263525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396"/>
            </p:blipFill>
            <p:spPr>
              <a:xfrm>
                <a:off x="1355725" y="2765425"/>
                <a:ext cx="22225" cy="263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205" name="墨迹 204"/>
              <p14:cNvContentPartPr/>
              <p14:nvPr/>
            </p14:nvContentPartPr>
            <p14:xfrm>
              <a:off x="1511300" y="2730500"/>
              <a:ext cx="92075" cy="349250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398"/>
            </p:blipFill>
            <p:spPr>
              <a:xfrm>
                <a:off x="1511300" y="2730500"/>
                <a:ext cx="92075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206" name="墨迹 205"/>
              <p14:cNvContentPartPr/>
              <p14:nvPr/>
            </p14:nvContentPartPr>
            <p14:xfrm>
              <a:off x="1638300" y="2841625"/>
              <a:ext cx="314325" cy="3810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0"/>
            </p:blipFill>
            <p:spPr>
              <a:xfrm>
                <a:off x="1638300" y="2841625"/>
                <a:ext cx="31432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207" name="墨迹 206"/>
              <p14:cNvContentPartPr/>
              <p14:nvPr/>
            </p14:nvContentPartPr>
            <p14:xfrm>
              <a:off x="1635125" y="2933700"/>
              <a:ext cx="66675" cy="127000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2"/>
            </p:blipFill>
            <p:spPr>
              <a:xfrm>
                <a:off x="1635125" y="2933700"/>
                <a:ext cx="66675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208" name="墨迹 207"/>
              <p14:cNvContentPartPr/>
              <p14:nvPr/>
            </p14:nvContentPartPr>
            <p14:xfrm>
              <a:off x="1755775" y="2930525"/>
              <a:ext cx="107950" cy="139700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4"/>
            </p:blipFill>
            <p:spPr>
              <a:xfrm>
                <a:off x="1755775" y="2930525"/>
                <a:ext cx="1079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209" name="墨迹 208"/>
              <p14:cNvContentPartPr/>
              <p14:nvPr/>
            </p14:nvContentPartPr>
            <p14:xfrm>
              <a:off x="1755775" y="2689225"/>
              <a:ext cx="22225" cy="184150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06"/>
            </p:blipFill>
            <p:spPr>
              <a:xfrm>
                <a:off x="1755775" y="2689225"/>
                <a:ext cx="222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210" name="墨迹 209"/>
              <p14:cNvContentPartPr/>
              <p14:nvPr/>
            </p14:nvContentPartPr>
            <p14:xfrm>
              <a:off x="1993900" y="2838450"/>
              <a:ext cx="130175" cy="9525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08"/>
            </p:blipFill>
            <p:spPr>
              <a:xfrm>
                <a:off x="1993900" y="2838450"/>
                <a:ext cx="1301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211" name="墨迹 210"/>
              <p14:cNvContentPartPr/>
              <p14:nvPr/>
            </p14:nvContentPartPr>
            <p14:xfrm>
              <a:off x="2025650" y="2768600"/>
              <a:ext cx="34925" cy="212725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0"/>
            </p:blipFill>
            <p:spPr>
              <a:xfrm>
                <a:off x="2025650" y="2768600"/>
                <a:ext cx="349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212" name="墨迹 211"/>
              <p14:cNvContentPartPr/>
              <p14:nvPr/>
            </p14:nvContentPartPr>
            <p14:xfrm>
              <a:off x="2174875" y="2816225"/>
              <a:ext cx="206375" cy="9525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2"/>
            </p:blipFill>
            <p:spPr>
              <a:xfrm>
                <a:off x="2174875" y="2816225"/>
                <a:ext cx="2063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213" name="墨迹 212"/>
              <p14:cNvContentPartPr/>
              <p14:nvPr/>
            </p14:nvContentPartPr>
            <p14:xfrm>
              <a:off x="2149475" y="2892425"/>
              <a:ext cx="44450" cy="142875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4"/>
            </p:blipFill>
            <p:spPr>
              <a:xfrm>
                <a:off x="2149475" y="2892425"/>
                <a:ext cx="444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214" name="墨迹 213"/>
              <p14:cNvContentPartPr/>
              <p14:nvPr/>
            </p14:nvContentPartPr>
            <p14:xfrm>
              <a:off x="2251075" y="2879725"/>
              <a:ext cx="50800" cy="168275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16"/>
            </p:blipFill>
            <p:spPr>
              <a:xfrm>
                <a:off x="2251075" y="2879725"/>
                <a:ext cx="5080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215" name="墨迹 214"/>
              <p14:cNvContentPartPr/>
              <p14:nvPr/>
            </p14:nvContentPartPr>
            <p14:xfrm>
              <a:off x="2286000" y="2921000"/>
              <a:ext cx="92075" cy="952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18"/>
            </p:blipFill>
            <p:spPr>
              <a:xfrm>
                <a:off x="2286000" y="2921000"/>
                <a:ext cx="920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216" name="墨迹 215"/>
              <p14:cNvContentPartPr/>
              <p14:nvPr/>
            </p14:nvContentPartPr>
            <p14:xfrm>
              <a:off x="2270125" y="2676525"/>
              <a:ext cx="9525" cy="10795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420"/>
            </p:blipFill>
            <p:spPr>
              <a:xfrm>
                <a:off x="2270125" y="2676525"/>
                <a:ext cx="95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217" name="墨迹 216"/>
              <p14:cNvContentPartPr/>
              <p14:nvPr/>
            </p14:nvContentPartPr>
            <p14:xfrm>
              <a:off x="2432050" y="2790825"/>
              <a:ext cx="130175" cy="1270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2"/>
            </p:blipFill>
            <p:spPr>
              <a:xfrm>
                <a:off x="2432050" y="2790825"/>
                <a:ext cx="1301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218" name="墨迹 217"/>
              <p14:cNvContentPartPr/>
              <p14:nvPr/>
            </p14:nvContentPartPr>
            <p14:xfrm>
              <a:off x="2492375" y="2787650"/>
              <a:ext cx="15875" cy="111125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4"/>
            </p:blipFill>
            <p:spPr>
              <a:xfrm>
                <a:off x="2492375" y="2787650"/>
                <a:ext cx="15875" cy="111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9" name="墨迹 218"/>
              <p14:cNvContentPartPr/>
              <p14:nvPr/>
            </p14:nvContentPartPr>
            <p14:xfrm>
              <a:off x="2479675" y="2714625"/>
              <a:ext cx="12700" cy="16510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26"/>
            </p:blipFill>
            <p:spPr>
              <a:xfrm>
                <a:off x="2479675" y="2714625"/>
                <a:ext cx="127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20" name="墨迹 219"/>
              <p14:cNvContentPartPr/>
              <p14:nvPr/>
            </p14:nvContentPartPr>
            <p14:xfrm>
              <a:off x="2632075" y="2787650"/>
              <a:ext cx="228600" cy="15875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28"/>
            </p:blipFill>
            <p:spPr>
              <a:xfrm>
                <a:off x="2632075" y="2787650"/>
                <a:ext cx="22860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21" name="墨迹 220"/>
              <p14:cNvContentPartPr/>
              <p14:nvPr/>
            </p14:nvContentPartPr>
            <p14:xfrm>
              <a:off x="2552700" y="2847975"/>
              <a:ext cx="149225" cy="193675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0"/>
            </p:blipFill>
            <p:spPr>
              <a:xfrm>
                <a:off x="2552700" y="2847975"/>
                <a:ext cx="14922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2" name="墨迹 221"/>
              <p14:cNvContentPartPr/>
              <p14:nvPr/>
            </p14:nvContentPartPr>
            <p14:xfrm>
              <a:off x="2711450" y="2882900"/>
              <a:ext cx="76200" cy="117475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2"/>
            </p:blipFill>
            <p:spPr>
              <a:xfrm>
                <a:off x="2711450" y="2882900"/>
                <a:ext cx="762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3" name="墨迹 222"/>
              <p14:cNvContentPartPr/>
              <p14:nvPr/>
            </p14:nvContentPartPr>
            <p14:xfrm>
              <a:off x="2740025" y="2597150"/>
              <a:ext cx="28575" cy="15875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4"/>
            </p:blipFill>
            <p:spPr>
              <a:xfrm>
                <a:off x="2740025" y="2597150"/>
                <a:ext cx="2857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4" name="墨迹 223"/>
              <p14:cNvContentPartPr/>
              <p14:nvPr/>
            </p14:nvContentPartPr>
            <p14:xfrm>
              <a:off x="2851150" y="2673350"/>
              <a:ext cx="85725" cy="260350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36"/>
            </p:blipFill>
            <p:spPr>
              <a:xfrm>
                <a:off x="2851150" y="2673350"/>
                <a:ext cx="85725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5" name="墨迹 224"/>
              <p14:cNvContentPartPr/>
              <p14:nvPr/>
            </p14:nvContentPartPr>
            <p14:xfrm>
              <a:off x="3022600" y="2597150"/>
              <a:ext cx="142875" cy="282575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38"/>
            </p:blipFill>
            <p:spPr>
              <a:xfrm>
                <a:off x="3022600" y="2597150"/>
                <a:ext cx="14287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6" name="墨迹 225"/>
              <p14:cNvContentPartPr/>
              <p14:nvPr/>
            </p14:nvContentPartPr>
            <p14:xfrm>
              <a:off x="3146425" y="2803525"/>
              <a:ext cx="101600" cy="136525"/>
            </p14:xfrm>
          </p:contentPart>
        </mc:Choice>
        <mc:Fallback xmlns="">
          <p:pic>
            <p:nvPicPr>
              <p:cNvPr id="226" name="墨迹 225"/>
            </p:nvPicPr>
            <p:blipFill>
              <a:blip r:embed="rId440"/>
            </p:blipFill>
            <p:spPr>
              <a:xfrm>
                <a:off x="3146425" y="2803525"/>
                <a:ext cx="101600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7" name="墨迹 226"/>
              <p14:cNvContentPartPr/>
              <p14:nvPr/>
            </p14:nvContentPartPr>
            <p14:xfrm>
              <a:off x="3273425" y="2708275"/>
              <a:ext cx="152400" cy="6350"/>
            </p14:xfrm>
          </p:contentPart>
        </mc:Choice>
        <mc:Fallback xmlns="">
          <p:pic>
            <p:nvPicPr>
              <p:cNvPr id="227" name="墨迹 226"/>
            </p:nvPicPr>
            <p:blipFill>
              <a:blip r:embed="rId442"/>
            </p:blipFill>
            <p:spPr>
              <a:xfrm>
                <a:off x="3273425" y="2708275"/>
                <a:ext cx="152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228" name="墨迹 227"/>
              <p14:cNvContentPartPr/>
              <p14:nvPr/>
            </p14:nvContentPartPr>
            <p14:xfrm>
              <a:off x="3571875" y="2600325"/>
              <a:ext cx="279400" cy="28575"/>
            </p14:xfrm>
          </p:contentPart>
        </mc:Choice>
        <mc:Fallback xmlns="">
          <p:pic>
            <p:nvPicPr>
              <p:cNvPr id="228" name="墨迹 227"/>
            </p:nvPicPr>
            <p:blipFill>
              <a:blip r:embed="rId444"/>
            </p:blipFill>
            <p:spPr>
              <a:xfrm>
                <a:off x="3571875" y="2600325"/>
                <a:ext cx="2794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229" name="墨迹 228"/>
              <p14:cNvContentPartPr/>
              <p14:nvPr/>
            </p14:nvContentPartPr>
            <p14:xfrm>
              <a:off x="3536950" y="2705100"/>
              <a:ext cx="57150" cy="177800"/>
            </p14:xfrm>
          </p:contentPart>
        </mc:Choice>
        <mc:Fallback xmlns="">
          <p:pic>
            <p:nvPicPr>
              <p:cNvPr id="229" name="墨迹 228"/>
            </p:nvPicPr>
            <p:blipFill>
              <a:blip r:embed="rId446"/>
            </p:blipFill>
            <p:spPr>
              <a:xfrm>
                <a:off x="3536950" y="2705100"/>
                <a:ext cx="571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230" name="墨迹 229"/>
              <p14:cNvContentPartPr/>
              <p14:nvPr/>
            </p14:nvContentPartPr>
            <p14:xfrm>
              <a:off x="3670300" y="2673350"/>
              <a:ext cx="44450" cy="117475"/>
            </p14:xfrm>
          </p:contentPart>
        </mc:Choice>
        <mc:Fallback xmlns="">
          <p:pic>
            <p:nvPicPr>
              <p:cNvPr id="230" name="墨迹 229"/>
            </p:nvPicPr>
            <p:blipFill>
              <a:blip r:embed="rId448"/>
            </p:blipFill>
            <p:spPr>
              <a:xfrm>
                <a:off x="3670300" y="2673350"/>
                <a:ext cx="4445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231" name="墨迹 230"/>
              <p14:cNvContentPartPr/>
              <p14:nvPr/>
            </p14:nvContentPartPr>
            <p14:xfrm>
              <a:off x="3746500" y="2705100"/>
              <a:ext cx="57150" cy="3175"/>
            </p14:xfrm>
          </p:contentPart>
        </mc:Choice>
        <mc:Fallback xmlns="">
          <p:pic>
            <p:nvPicPr>
              <p:cNvPr id="231" name="墨迹 230"/>
            </p:nvPicPr>
            <p:blipFill>
              <a:blip r:embed="rId450"/>
            </p:blipFill>
            <p:spPr>
              <a:xfrm>
                <a:off x="3746500" y="2705100"/>
                <a:ext cx="5715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232" name="墨迹 231"/>
              <p14:cNvContentPartPr/>
              <p14:nvPr/>
            </p14:nvContentPartPr>
            <p14:xfrm>
              <a:off x="3702050" y="2476500"/>
              <a:ext cx="12700" cy="117475"/>
            </p14:xfrm>
          </p:contentPart>
        </mc:Choice>
        <mc:Fallback xmlns="">
          <p:pic>
            <p:nvPicPr>
              <p:cNvPr id="232" name="墨迹 231"/>
            </p:nvPicPr>
            <p:blipFill>
              <a:blip r:embed="rId452"/>
            </p:blipFill>
            <p:spPr>
              <a:xfrm>
                <a:off x="3702050" y="2476500"/>
                <a:ext cx="1270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233" name="墨迹 232"/>
              <p14:cNvContentPartPr/>
              <p14:nvPr/>
            </p14:nvContentPartPr>
            <p14:xfrm>
              <a:off x="3924300" y="2501900"/>
              <a:ext cx="120650" cy="206375"/>
            </p14:xfrm>
          </p:contentPart>
        </mc:Choice>
        <mc:Fallback xmlns="">
          <p:pic>
            <p:nvPicPr>
              <p:cNvPr id="233" name="墨迹 232"/>
            </p:nvPicPr>
            <p:blipFill>
              <a:blip r:embed="rId454"/>
            </p:blipFill>
            <p:spPr>
              <a:xfrm>
                <a:off x="3924300" y="2501900"/>
                <a:ext cx="120650" cy="206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234" name="墨迹 233"/>
              <p14:cNvContentPartPr/>
              <p14:nvPr/>
            </p14:nvContentPartPr>
            <p14:xfrm>
              <a:off x="4073525" y="2625725"/>
              <a:ext cx="3175" cy="146050"/>
            </p14:xfrm>
          </p:contentPart>
        </mc:Choice>
        <mc:Fallback xmlns="">
          <p:pic>
            <p:nvPicPr>
              <p:cNvPr id="234" name="墨迹 233"/>
            </p:nvPicPr>
            <p:blipFill>
              <a:blip r:embed="rId456"/>
            </p:blipFill>
            <p:spPr>
              <a:xfrm>
                <a:off x="4073525" y="2625725"/>
                <a:ext cx="317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235" name="墨迹 234"/>
              <p14:cNvContentPartPr/>
              <p14:nvPr/>
            </p14:nvContentPartPr>
            <p14:xfrm>
              <a:off x="4083050" y="2708275"/>
              <a:ext cx="104775" cy="73025"/>
            </p14:xfrm>
          </p:contentPart>
        </mc:Choice>
        <mc:Fallback xmlns="">
          <p:pic>
            <p:nvPicPr>
              <p:cNvPr id="235" name="墨迹 234"/>
            </p:nvPicPr>
            <p:blipFill>
              <a:blip r:embed="rId458"/>
            </p:blipFill>
            <p:spPr>
              <a:xfrm>
                <a:off x="4083050" y="2708275"/>
                <a:ext cx="1047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236" name="墨迹 235"/>
              <p14:cNvContentPartPr/>
              <p14:nvPr/>
            </p14:nvContentPartPr>
            <p14:xfrm>
              <a:off x="4333875" y="2759075"/>
              <a:ext cx="142875" cy="9525"/>
            </p14:xfrm>
          </p:contentPart>
        </mc:Choice>
        <mc:Fallback xmlns="">
          <p:pic>
            <p:nvPicPr>
              <p:cNvPr id="236" name="墨迹 235"/>
            </p:nvPicPr>
            <p:blipFill>
              <a:blip r:embed="rId460"/>
            </p:blipFill>
            <p:spPr>
              <a:xfrm>
                <a:off x="4333875" y="2759075"/>
                <a:ext cx="1428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237" name="墨迹 236"/>
              <p14:cNvContentPartPr/>
              <p14:nvPr/>
            </p14:nvContentPartPr>
            <p14:xfrm>
              <a:off x="4311650" y="2822575"/>
              <a:ext cx="107950" cy="22225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462"/>
            </p:blipFill>
            <p:spPr>
              <a:xfrm>
                <a:off x="4311650" y="2822575"/>
                <a:ext cx="1079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238" name="墨迹 237"/>
              <p14:cNvContentPartPr/>
              <p14:nvPr/>
            </p14:nvContentPartPr>
            <p14:xfrm>
              <a:off x="4537075" y="2847975"/>
              <a:ext cx="136525" cy="12700"/>
            </p14:xfrm>
          </p:contentPart>
        </mc:Choice>
        <mc:Fallback xmlns="">
          <p:pic>
            <p:nvPicPr>
              <p:cNvPr id="238" name="墨迹 237"/>
            </p:nvPicPr>
            <p:blipFill>
              <a:blip r:embed="rId464"/>
            </p:blipFill>
            <p:spPr>
              <a:xfrm>
                <a:off x="4537075" y="2847975"/>
                <a:ext cx="1365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239" name="墨迹 238"/>
              <p14:cNvContentPartPr/>
              <p14:nvPr/>
            </p14:nvContentPartPr>
            <p14:xfrm>
              <a:off x="4762500" y="2882900"/>
              <a:ext cx="400050" cy="63500"/>
            </p14:xfrm>
          </p:contentPart>
        </mc:Choice>
        <mc:Fallback xmlns="">
          <p:pic>
            <p:nvPicPr>
              <p:cNvPr id="239" name="墨迹 238"/>
            </p:nvPicPr>
            <p:blipFill>
              <a:blip r:embed="rId466"/>
            </p:blipFill>
            <p:spPr>
              <a:xfrm>
                <a:off x="4762500" y="2882900"/>
                <a:ext cx="400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240" name="墨迹 239"/>
              <p14:cNvContentPartPr/>
              <p14:nvPr/>
            </p14:nvContentPartPr>
            <p14:xfrm>
              <a:off x="4762500" y="2940050"/>
              <a:ext cx="73025" cy="146050"/>
            </p14:xfrm>
          </p:contentPart>
        </mc:Choice>
        <mc:Fallback xmlns="">
          <p:pic>
            <p:nvPicPr>
              <p:cNvPr id="240" name="墨迹 239"/>
            </p:nvPicPr>
            <p:blipFill>
              <a:blip r:embed="rId468"/>
            </p:blipFill>
            <p:spPr>
              <a:xfrm>
                <a:off x="4762500" y="2940050"/>
                <a:ext cx="7302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241" name="墨迹 240"/>
              <p14:cNvContentPartPr/>
              <p14:nvPr/>
            </p14:nvContentPartPr>
            <p14:xfrm>
              <a:off x="4867275" y="2994025"/>
              <a:ext cx="98425" cy="117475"/>
            </p14:xfrm>
          </p:contentPart>
        </mc:Choice>
        <mc:Fallback xmlns="">
          <p:pic>
            <p:nvPicPr>
              <p:cNvPr id="241" name="墨迹 240"/>
            </p:nvPicPr>
            <p:blipFill>
              <a:blip r:embed="rId470"/>
            </p:blipFill>
            <p:spPr>
              <a:xfrm>
                <a:off x="4867275" y="2994025"/>
                <a:ext cx="9842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242" name="墨迹 241"/>
              <p14:cNvContentPartPr/>
              <p14:nvPr/>
            </p14:nvContentPartPr>
            <p14:xfrm>
              <a:off x="4946650" y="3013075"/>
              <a:ext cx="95250" cy="12700"/>
            </p14:xfrm>
          </p:contentPart>
        </mc:Choice>
        <mc:Fallback xmlns="">
          <p:pic>
            <p:nvPicPr>
              <p:cNvPr id="242" name="墨迹 241"/>
            </p:nvPicPr>
            <p:blipFill>
              <a:blip r:embed="rId472"/>
            </p:blipFill>
            <p:spPr>
              <a:xfrm>
                <a:off x="4946650" y="3013075"/>
                <a:ext cx="95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243" name="墨迹 242"/>
              <p14:cNvContentPartPr/>
              <p14:nvPr/>
            </p14:nvContentPartPr>
            <p14:xfrm>
              <a:off x="4848225" y="2740025"/>
              <a:ext cx="114300" cy="142875"/>
            </p14:xfrm>
          </p:contentPart>
        </mc:Choice>
        <mc:Fallback xmlns="">
          <p:pic>
            <p:nvPicPr>
              <p:cNvPr id="243" name="墨迹 242"/>
            </p:nvPicPr>
            <p:blipFill>
              <a:blip r:embed="rId474"/>
            </p:blipFill>
            <p:spPr>
              <a:xfrm>
                <a:off x="4848225" y="2740025"/>
                <a:ext cx="1143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244" name="墨迹 243"/>
              <p14:cNvContentPartPr/>
              <p14:nvPr/>
            </p14:nvContentPartPr>
            <p14:xfrm>
              <a:off x="5019675" y="2800350"/>
              <a:ext cx="123825" cy="107950"/>
            </p14:xfrm>
          </p:contentPart>
        </mc:Choice>
        <mc:Fallback xmlns="">
          <p:pic>
            <p:nvPicPr>
              <p:cNvPr id="244" name="墨迹 243"/>
            </p:nvPicPr>
            <p:blipFill>
              <a:blip r:embed="rId476"/>
            </p:blipFill>
            <p:spPr>
              <a:xfrm>
                <a:off x="5019675" y="2800350"/>
                <a:ext cx="123825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245" name="墨迹 244"/>
              <p14:cNvContentPartPr/>
              <p14:nvPr/>
            </p14:nvContentPartPr>
            <p14:xfrm>
              <a:off x="66675" y="3765550"/>
              <a:ext cx="88900" cy="25400"/>
            </p14:xfrm>
          </p:contentPart>
        </mc:Choice>
        <mc:Fallback xmlns="">
          <p:pic>
            <p:nvPicPr>
              <p:cNvPr id="245" name="墨迹 244"/>
            </p:nvPicPr>
            <p:blipFill>
              <a:blip r:embed="rId478"/>
            </p:blipFill>
            <p:spPr>
              <a:xfrm>
                <a:off x="66675" y="3765550"/>
                <a:ext cx="88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246" name="墨迹 245"/>
              <p14:cNvContentPartPr/>
              <p14:nvPr/>
            </p14:nvContentPartPr>
            <p14:xfrm>
              <a:off x="241300" y="3756025"/>
              <a:ext cx="222250" cy="15875"/>
            </p14:xfrm>
          </p:contentPart>
        </mc:Choice>
        <mc:Fallback xmlns="">
          <p:pic>
            <p:nvPicPr>
              <p:cNvPr id="246" name="墨迹 245"/>
            </p:nvPicPr>
            <p:blipFill>
              <a:blip r:embed="rId480"/>
            </p:blipFill>
            <p:spPr>
              <a:xfrm>
                <a:off x="241300" y="3756025"/>
                <a:ext cx="222250" cy="15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247" name="墨迹 246"/>
              <p14:cNvContentPartPr/>
              <p14:nvPr/>
            </p14:nvContentPartPr>
            <p14:xfrm>
              <a:off x="158750" y="3822700"/>
              <a:ext cx="161925" cy="158750"/>
            </p14:xfrm>
          </p:contentPart>
        </mc:Choice>
        <mc:Fallback xmlns="">
          <p:pic>
            <p:nvPicPr>
              <p:cNvPr id="247" name="墨迹 246"/>
            </p:nvPicPr>
            <p:blipFill>
              <a:blip r:embed="rId482"/>
            </p:blipFill>
            <p:spPr>
              <a:xfrm>
                <a:off x="158750" y="3822700"/>
                <a:ext cx="161925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248" name="墨迹 247"/>
              <p14:cNvContentPartPr/>
              <p14:nvPr/>
            </p14:nvContentPartPr>
            <p14:xfrm>
              <a:off x="304800" y="3870325"/>
              <a:ext cx="139700" cy="104775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484"/>
            </p:blipFill>
            <p:spPr>
              <a:xfrm>
                <a:off x="304800" y="3870325"/>
                <a:ext cx="139700" cy="104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249" name="墨迹 248"/>
              <p14:cNvContentPartPr/>
              <p14:nvPr/>
            </p14:nvContentPartPr>
            <p14:xfrm>
              <a:off x="384175" y="3886200"/>
              <a:ext cx="19050" cy="174625"/>
            </p14:xfrm>
          </p:contentPart>
        </mc:Choice>
        <mc:Fallback xmlns="">
          <p:pic>
            <p:nvPicPr>
              <p:cNvPr id="249" name="墨迹 248"/>
            </p:nvPicPr>
            <p:blipFill>
              <a:blip r:embed="rId486"/>
            </p:blipFill>
            <p:spPr>
              <a:xfrm>
                <a:off x="384175" y="3886200"/>
                <a:ext cx="1905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250" name="墨迹 249"/>
              <p14:cNvContentPartPr/>
              <p14:nvPr/>
            </p14:nvContentPartPr>
            <p14:xfrm>
              <a:off x="333375" y="3571875"/>
              <a:ext cx="360" cy="174625"/>
            </p14:xfrm>
          </p:contentPart>
        </mc:Choice>
        <mc:Fallback xmlns="">
          <p:pic>
            <p:nvPicPr>
              <p:cNvPr id="250" name="墨迹 249"/>
            </p:nvPicPr>
            <p:blipFill>
              <a:blip r:embed="rId488"/>
            </p:blipFill>
            <p:spPr>
              <a:xfrm>
                <a:off x="333375" y="3571875"/>
                <a:ext cx="36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251" name="墨迹 250"/>
              <p14:cNvContentPartPr/>
              <p14:nvPr/>
            </p14:nvContentPartPr>
            <p14:xfrm>
              <a:off x="527050" y="3600450"/>
              <a:ext cx="152400" cy="279400"/>
            </p14:xfrm>
          </p:contentPart>
        </mc:Choice>
        <mc:Fallback xmlns="">
          <p:pic>
            <p:nvPicPr>
              <p:cNvPr id="251" name="墨迹 250"/>
            </p:nvPicPr>
            <p:blipFill>
              <a:blip r:embed="rId490"/>
            </p:blipFill>
            <p:spPr>
              <a:xfrm>
                <a:off x="527050" y="3600450"/>
                <a:ext cx="1524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252" name="墨迹 251"/>
              <p14:cNvContentPartPr/>
              <p14:nvPr/>
            </p14:nvContentPartPr>
            <p14:xfrm>
              <a:off x="647700" y="3825875"/>
              <a:ext cx="101600" cy="123825"/>
            </p14:xfrm>
          </p:contentPart>
        </mc:Choice>
        <mc:Fallback xmlns="">
          <p:pic>
            <p:nvPicPr>
              <p:cNvPr id="252" name="墨迹 251"/>
            </p:nvPicPr>
            <p:blipFill>
              <a:blip r:embed="rId492"/>
            </p:blipFill>
            <p:spPr>
              <a:xfrm>
                <a:off x="647700" y="3825875"/>
                <a:ext cx="101600" cy="123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253" name="墨迹 252"/>
              <p14:cNvContentPartPr/>
              <p14:nvPr/>
            </p14:nvContentPartPr>
            <p14:xfrm>
              <a:off x="812800" y="3749675"/>
              <a:ext cx="165100" cy="12700"/>
            </p14:xfrm>
          </p:contentPart>
        </mc:Choice>
        <mc:Fallback xmlns="">
          <p:pic>
            <p:nvPicPr>
              <p:cNvPr id="253" name="墨迹 252"/>
            </p:nvPicPr>
            <p:blipFill>
              <a:blip r:embed="rId494"/>
            </p:blipFill>
            <p:spPr>
              <a:xfrm>
                <a:off x="812800" y="3749675"/>
                <a:ext cx="165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254" name="墨迹 253"/>
              <p14:cNvContentPartPr/>
              <p14:nvPr/>
            </p14:nvContentPartPr>
            <p14:xfrm>
              <a:off x="1089025" y="3740150"/>
              <a:ext cx="244475" cy="19050"/>
            </p14:xfrm>
          </p:contentPart>
        </mc:Choice>
        <mc:Fallback xmlns="">
          <p:pic>
            <p:nvPicPr>
              <p:cNvPr id="254" name="墨迹 253"/>
            </p:nvPicPr>
            <p:blipFill>
              <a:blip r:embed="rId496"/>
            </p:blipFill>
            <p:spPr>
              <a:xfrm>
                <a:off x="1089025" y="3740150"/>
                <a:ext cx="24447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7" p14:bwMode="auto">
            <p14:nvContentPartPr>
              <p14:cNvPr id="255" name="墨迹 254"/>
              <p14:cNvContentPartPr/>
              <p14:nvPr/>
            </p14:nvContentPartPr>
            <p14:xfrm>
              <a:off x="1019175" y="3813175"/>
              <a:ext cx="63500" cy="190500"/>
            </p14:xfrm>
          </p:contentPart>
        </mc:Choice>
        <mc:Fallback xmlns="">
          <p:pic>
            <p:nvPicPr>
              <p:cNvPr id="255" name="墨迹 254"/>
            </p:nvPicPr>
            <p:blipFill>
              <a:blip r:embed="rId498"/>
            </p:blipFill>
            <p:spPr>
              <a:xfrm>
                <a:off x="1019175" y="3813175"/>
                <a:ext cx="635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9" p14:bwMode="auto">
            <p14:nvContentPartPr>
              <p14:cNvPr id="256" name="墨迹 255"/>
              <p14:cNvContentPartPr/>
              <p14:nvPr/>
            </p14:nvContentPartPr>
            <p14:xfrm>
              <a:off x="1111250" y="3841750"/>
              <a:ext cx="104775" cy="171450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500"/>
            </p:blipFill>
            <p:spPr>
              <a:xfrm>
                <a:off x="1111250" y="3841750"/>
                <a:ext cx="1047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1" p14:bwMode="auto">
            <p14:nvContentPartPr>
              <p14:cNvPr id="257" name="墨迹 256"/>
              <p14:cNvContentPartPr/>
              <p14:nvPr/>
            </p14:nvContentPartPr>
            <p14:xfrm>
              <a:off x="1177925" y="3870325"/>
              <a:ext cx="130175" cy="9525"/>
            </p14:xfrm>
          </p:contentPart>
        </mc:Choice>
        <mc:Fallback xmlns="">
          <p:pic>
            <p:nvPicPr>
              <p:cNvPr id="257" name="墨迹 256"/>
            </p:nvPicPr>
            <p:blipFill>
              <a:blip r:embed="rId502"/>
            </p:blipFill>
            <p:spPr>
              <a:xfrm>
                <a:off x="1177925" y="3870325"/>
                <a:ext cx="13017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3" p14:bwMode="auto">
            <p14:nvContentPartPr>
              <p14:cNvPr id="258" name="墨迹 257"/>
              <p14:cNvContentPartPr/>
              <p14:nvPr/>
            </p14:nvContentPartPr>
            <p14:xfrm>
              <a:off x="1174750" y="3571875"/>
              <a:ext cx="15875" cy="171450"/>
            </p14:xfrm>
          </p:contentPart>
        </mc:Choice>
        <mc:Fallback xmlns="">
          <p:pic>
            <p:nvPicPr>
              <p:cNvPr id="258" name="墨迹 257"/>
            </p:nvPicPr>
            <p:blipFill>
              <a:blip r:embed="rId504"/>
            </p:blipFill>
            <p:spPr>
              <a:xfrm>
                <a:off x="1174750" y="3571875"/>
                <a:ext cx="1587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5" p14:bwMode="auto">
            <p14:nvContentPartPr>
              <p14:cNvPr id="259" name="墨迹 258"/>
              <p14:cNvContentPartPr/>
              <p14:nvPr/>
            </p14:nvContentPartPr>
            <p14:xfrm>
              <a:off x="1397000" y="3552825"/>
              <a:ext cx="130175" cy="241300"/>
            </p14:xfrm>
          </p:contentPart>
        </mc:Choice>
        <mc:Fallback xmlns="">
          <p:pic>
            <p:nvPicPr>
              <p:cNvPr id="259" name="墨迹 258"/>
            </p:nvPicPr>
            <p:blipFill>
              <a:blip r:embed="rId506"/>
            </p:blipFill>
            <p:spPr>
              <a:xfrm>
                <a:off x="1397000" y="3552825"/>
                <a:ext cx="13017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7" p14:bwMode="auto">
            <p14:nvContentPartPr>
              <p14:cNvPr id="260" name="墨迹 259"/>
              <p14:cNvContentPartPr/>
              <p14:nvPr/>
            </p14:nvContentPartPr>
            <p14:xfrm>
              <a:off x="1498600" y="3686175"/>
              <a:ext cx="165100" cy="174625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508"/>
            </p:blipFill>
            <p:spPr>
              <a:xfrm>
                <a:off x="1498600" y="3686175"/>
                <a:ext cx="165100" cy="174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9" p14:bwMode="auto">
            <p14:nvContentPartPr>
              <p14:cNvPr id="261" name="墨迹 260"/>
              <p14:cNvContentPartPr/>
              <p14:nvPr/>
            </p14:nvContentPartPr>
            <p14:xfrm>
              <a:off x="38100" y="4387850"/>
              <a:ext cx="161925" cy="9525"/>
            </p14:xfrm>
          </p:contentPart>
        </mc:Choice>
        <mc:Fallback xmlns="">
          <p:pic>
            <p:nvPicPr>
              <p:cNvPr id="261" name="墨迹 260"/>
            </p:nvPicPr>
            <p:blipFill>
              <a:blip r:embed="rId510"/>
            </p:blipFill>
            <p:spPr>
              <a:xfrm>
                <a:off x="38100" y="4387850"/>
                <a:ext cx="1619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1" p14:bwMode="auto">
            <p14:nvContentPartPr>
              <p14:cNvPr id="262" name="墨迹 261"/>
              <p14:cNvContentPartPr/>
              <p14:nvPr/>
            </p14:nvContentPartPr>
            <p14:xfrm>
              <a:off x="114300" y="4308475"/>
              <a:ext cx="41275" cy="231775"/>
            </p14:xfrm>
          </p:contentPart>
        </mc:Choice>
        <mc:Fallback xmlns="">
          <p:pic>
            <p:nvPicPr>
              <p:cNvPr id="262" name="墨迹 261"/>
            </p:nvPicPr>
            <p:blipFill>
              <a:blip r:embed="rId512"/>
            </p:blipFill>
            <p:spPr>
              <a:xfrm>
                <a:off x="114300" y="4308475"/>
                <a:ext cx="4127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3" p14:bwMode="auto">
            <p14:nvContentPartPr>
              <p14:cNvPr id="263" name="墨迹 262"/>
              <p14:cNvContentPartPr/>
              <p14:nvPr/>
            </p14:nvContentPartPr>
            <p14:xfrm>
              <a:off x="250825" y="4248150"/>
              <a:ext cx="73025" cy="327025"/>
            </p14:xfrm>
          </p:contentPart>
        </mc:Choice>
        <mc:Fallback xmlns="">
          <p:pic>
            <p:nvPicPr>
              <p:cNvPr id="263" name="墨迹 262"/>
            </p:nvPicPr>
            <p:blipFill>
              <a:blip r:embed="rId514"/>
            </p:blipFill>
            <p:spPr>
              <a:xfrm>
                <a:off x="250825" y="4248150"/>
                <a:ext cx="73025" cy="327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5" p14:bwMode="auto">
            <p14:nvContentPartPr>
              <p14:cNvPr id="264" name="墨迹 263"/>
              <p14:cNvContentPartPr/>
              <p14:nvPr/>
            </p14:nvContentPartPr>
            <p14:xfrm>
              <a:off x="409575" y="4349750"/>
              <a:ext cx="336550" cy="34925"/>
            </p14:xfrm>
          </p:contentPart>
        </mc:Choice>
        <mc:Fallback xmlns="">
          <p:pic>
            <p:nvPicPr>
              <p:cNvPr id="264" name="墨迹 263"/>
            </p:nvPicPr>
            <p:blipFill>
              <a:blip r:embed="rId516"/>
            </p:blipFill>
            <p:spPr>
              <a:xfrm>
                <a:off x="409575" y="4349750"/>
                <a:ext cx="33655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7" p14:bwMode="auto">
            <p14:nvContentPartPr>
              <p14:cNvPr id="265" name="墨迹 264"/>
              <p14:cNvContentPartPr/>
              <p14:nvPr/>
            </p14:nvContentPartPr>
            <p14:xfrm>
              <a:off x="355600" y="4419600"/>
              <a:ext cx="174625" cy="152400"/>
            </p14:xfrm>
          </p:contentPart>
        </mc:Choice>
        <mc:Fallback xmlns="">
          <p:pic>
            <p:nvPicPr>
              <p:cNvPr id="265" name="墨迹 264"/>
            </p:nvPicPr>
            <p:blipFill>
              <a:blip r:embed="rId518"/>
            </p:blipFill>
            <p:spPr>
              <a:xfrm>
                <a:off x="355600" y="4419600"/>
                <a:ext cx="1746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9" p14:bwMode="auto">
            <p14:nvContentPartPr>
              <p14:cNvPr id="266" name="墨迹 265"/>
              <p14:cNvContentPartPr/>
              <p14:nvPr/>
            </p14:nvContentPartPr>
            <p14:xfrm>
              <a:off x="485775" y="4419600"/>
              <a:ext cx="174625" cy="136525"/>
            </p14:xfrm>
          </p:contentPart>
        </mc:Choice>
        <mc:Fallback xmlns="">
          <p:pic>
            <p:nvPicPr>
              <p:cNvPr id="266" name="墨迹 265"/>
            </p:nvPicPr>
            <p:blipFill>
              <a:blip r:embed="rId520"/>
            </p:blipFill>
            <p:spPr>
              <a:xfrm>
                <a:off x="485775" y="4419600"/>
                <a:ext cx="174625" cy="136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1" p14:bwMode="auto">
            <p14:nvContentPartPr>
              <p14:cNvPr id="267" name="墨迹 266"/>
              <p14:cNvContentPartPr/>
              <p14:nvPr/>
            </p14:nvContentPartPr>
            <p14:xfrm>
              <a:off x="552450" y="4460875"/>
              <a:ext cx="34925" cy="161925"/>
            </p14:xfrm>
          </p:contentPart>
        </mc:Choice>
        <mc:Fallback xmlns="">
          <p:pic>
            <p:nvPicPr>
              <p:cNvPr id="267" name="墨迹 266"/>
            </p:nvPicPr>
            <p:blipFill>
              <a:blip r:embed="rId522"/>
            </p:blipFill>
            <p:spPr>
              <a:xfrm>
                <a:off x="552450" y="4460875"/>
                <a:ext cx="349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3" p14:bwMode="auto">
            <p14:nvContentPartPr>
              <p14:cNvPr id="268" name="墨迹 267"/>
              <p14:cNvContentPartPr/>
              <p14:nvPr/>
            </p14:nvContentPartPr>
            <p14:xfrm>
              <a:off x="552450" y="4175125"/>
              <a:ext cx="15875" cy="165100"/>
            </p14:xfrm>
          </p:contentPart>
        </mc:Choice>
        <mc:Fallback xmlns="">
          <p:pic>
            <p:nvPicPr>
              <p:cNvPr id="268" name="墨迹 267"/>
            </p:nvPicPr>
            <p:blipFill>
              <a:blip r:embed="rId524"/>
            </p:blipFill>
            <p:spPr>
              <a:xfrm>
                <a:off x="552450" y="4175125"/>
                <a:ext cx="1587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5" p14:bwMode="auto">
            <p14:nvContentPartPr>
              <p14:cNvPr id="269" name="墨迹 268"/>
              <p14:cNvContentPartPr/>
              <p14:nvPr/>
            </p14:nvContentPartPr>
            <p14:xfrm>
              <a:off x="755650" y="4333875"/>
              <a:ext cx="149225" cy="3175"/>
            </p14:xfrm>
          </p:contentPart>
        </mc:Choice>
        <mc:Fallback xmlns="">
          <p:pic>
            <p:nvPicPr>
              <p:cNvPr id="269" name="墨迹 268"/>
            </p:nvPicPr>
            <p:blipFill>
              <a:blip r:embed="rId526"/>
            </p:blipFill>
            <p:spPr>
              <a:xfrm>
                <a:off x="755650" y="4333875"/>
                <a:ext cx="14922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7" p14:bwMode="auto">
            <p14:nvContentPartPr>
              <p14:cNvPr id="270" name="墨迹 269"/>
              <p14:cNvContentPartPr/>
              <p14:nvPr/>
            </p14:nvContentPartPr>
            <p14:xfrm>
              <a:off x="790575" y="4254500"/>
              <a:ext cx="53975" cy="215900"/>
            </p14:xfrm>
          </p:contentPart>
        </mc:Choice>
        <mc:Fallback xmlns="">
          <p:pic>
            <p:nvPicPr>
              <p:cNvPr id="270" name="墨迹 269"/>
            </p:nvPicPr>
            <p:blipFill>
              <a:blip r:embed="rId528"/>
            </p:blipFill>
            <p:spPr>
              <a:xfrm>
                <a:off x="790575" y="4254500"/>
                <a:ext cx="53975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9" p14:bwMode="auto">
            <p14:nvContentPartPr>
              <p14:cNvPr id="271" name="墨迹 270"/>
              <p14:cNvContentPartPr/>
              <p14:nvPr/>
            </p14:nvContentPartPr>
            <p14:xfrm>
              <a:off x="952500" y="4314825"/>
              <a:ext cx="225425" cy="9525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530"/>
            </p:blipFill>
            <p:spPr>
              <a:xfrm>
                <a:off x="952500" y="4314825"/>
                <a:ext cx="2254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1" p14:bwMode="auto">
            <p14:nvContentPartPr>
              <p14:cNvPr id="272" name="墨迹 271"/>
              <p14:cNvContentPartPr/>
              <p14:nvPr/>
            </p14:nvContentPartPr>
            <p14:xfrm>
              <a:off x="911225" y="4368800"/>
              <a:ext cx="79375" cy="234950"/>
            </p14:xfrm>
          </p:contentPart>
        </mc:Choice>
        <mc:Fallback xmlns="">
          <p:pic>
            <p:nvPicPr>
              <p:cNvPr id="272" name="墨迹 271"/>
            </p:nvPicPr>
            <p:blipFill>
              <a:blip r:embed="rId532"/>
            </p:blipFill>
            <p:spPr>
              <a:xfrm>
                <a:off x="911225" y="4368800"/>
                <a:ext cx="79375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3" p14:bwMode="auto">
            <p14:nvContentPartPr>
              <p14:cNvPr id="273" name="墨迹 272"/>
              <p14:cNvContentPartPr/>
              <p14:nvPr/>
            </p14:nvContentPartPr>
            <p14:xfrm>
              <a:off x="1003300" y="4429125"/>
              <a:ext cx="79375" cy="146050"/>
            </p14:xfrm>
          </p:contentPart>
        </mc:Choice>
        <mc:Fallback xmlns="">
          <p:pic>
            <p:nvPicPr>
              <p:cNvPr id="273" name="墨迹 272"/>
            </p:nvPicPr>
            <p:blipFill>
              <a:blip r:embed="rId534"/>
            </p:blipFill>
            <p:spPr>
              <a:xfrm>
                <a:off x="1003300" y="4429125"/>
                <a:ext cx="79375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5" p14:bwMode="auto">
            <p14:nvContentPartPr>
              <p14:cNvPr id="274" name="墨迹 273"/>
              <p14:cNvContentPartPr/>
              <p14:nvPr/>
            </p14:nvContentPartPr>
            <p14:xfrm>
              <a:off x="1031875" y="4432300"/>
              <a:ext cx="107950" cy="22225"/>
            </p14:xfrm>
          </p:contentPart>
        </mc:Choice>
        <mc:Fallback xmlns="">
          <p:pic>
            <p:nvPicPr>
              <p:cNvPr id="274" name="墨迹 273"/>
            </p:nvPicPr>
            <p:blipFill>
              <a:blip r:embed="rId536"/>
            </p:blipFill>
            <p:spPr>
              <a:xfrm>
                <a:off x="1031875" y="4432300"/>
                <a:ext cx="10795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7" p14:bwMode="auto">
            <p14:nvContentPartPr>
              <p14:cNvPr id="275" name="墨迹 274"/>
              <p14:cNvContentPartPr/>
              <p14:nvPr/>
            </p14:nvContentPartPr>
            <p14:xfrm>
              <a:off x="1019175" y="4159250"/>
              <a:ext cx="6350" cy="130175"/>
            </p14:xfrm>
          </p:contentPart>
        </mc:Choice>
        <mc:Fallback xmlns="">
          <p:pic>
            <p:nvPicPr>
              <p:cNvPr id="275" name="墨迹 274"/>
            </p:nvPicPr>
            <p:blipFill>
              <a:blip r:embed="rId538"/>
            </p:blipFill>
            <p:spPr>
              <a:xfrm>
                <a:off x="1019175" y="4159250"/>
                <a:ext cx="635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9" p14:bwMode="auto">
            <p14:nvContentPartPr>
              <p14:cNvPr id="276" name="墨迹 275"/>
              <p14:cNvContentPartPr/>
              <p14:nvPr/>
            </p14:nvContentPartPr>
            <p14:xfrm>
              <a:off x="1216025" y="4305300"/>
              <a:ext cx="187325" cy="9525"/>
            </p14:xfrm>
          </p:contentPart>
        </mc:Choice>
        <mc:Fallback xmlns="">
          <p:pic>
            <p:nvPicPr>
              <p:cNvPr id="276" name="墨迹 275"/>
            </p:nvPicPr>
            <p:blipFill>
              <a:blip r:embed="rId540"/>
            </p:blipFill>
            <p:spPr>
              <a:xfrm>
                <a:off x="1216025" y="4305300"/>
                <a:ext cx="1873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1" p14:bwMode="auto">
            <p14:nvContentPartPr>
              <p14:cNvPr id="277" name="墨迹 276"/>
              <p14:cNvContentPartPr/>
              <p14:nvPr/>
            </p14:nvContentPartPr>
            <p14:xfrm>
              <a:off x="1317625" y="4216400"/>
              <a:ext cx="15875" cy="257175"/>
            </p14:xfrm>
          </p:contentPart>
        </mc:Choice>
        <mc:Fallback xmlns="">
          <p:pic>
            <p:nvPicPr>
              <p:cNvPr id="277" name="墨迹 276"/>
            </p:nvPicPr>
            <p:blipFill>
              <a:blip r:embed="rId542"/>
            </p:blipFill>
            <p:spPr>
              <a:xfrm>
                <a:off x="1317625" y="4216400"/>
                <a:ext cx="15875" cy="257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3" p14:bwMode="auto">
            <p14:nvContentPartPr>
              <p14:cNvPr id="278" name="墨迹 277"/>
              <p14:cNvContentPartPr/>
              <p14:nvPr/>
            </p14:nvContentPartPr>
            <p14:xfrm>
              <a:off x="1479550" y="4283075"/>
              <a:ext cx="231775" cy="34925"/>
            </p14:xfrm>
          </p:contentPart>
        </mc:Choice>
        <mc:Fallback xmlns="">
          <p:pic>
            <p:nvPicPr>
              <p:cNvPr id="278" name="墨迹 277"/>
            </p:nvPicPr>
            <p:blipFill>
              <a:blip r:embed="rId544"/>
            </p:blipFill>
            <p:spPr>
              <a:xfrm>
                <a:off x="1479550" y="4283075"/>
                <a:ext cx="231775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5" p14:bwMode="auto">
            <p14:nvContentPartPr>
              <p14:cNvPr id="279" name="墨迹 278"/>
              <p14:cNvContentPartPr/>
              <p14:nvPr/>
            </p14:nvContentPartPr>
            <p14:xfrm>
              <a:off x="1479550" y="4333875"/>
              <a:ext cx="149225" cy="212725"/>
            </p14:xfrm>
          </p:contentPart>
        </mc:Choice>
        <mc:Fallback xmlns="">
          <p:pic>
            <p:nvPicPr>
              <p:cNvPr id="279" name="墨迹 278"/>
            </p:nvPicPr>
            <p:blipFill>
              <a:blip r:embed="rId546"/>
            </p:blipFill>
            <p:spPr>
              <a:xfrm>
                <a:off x="1479550" y="4333875"/>
                <a:ext cx="14922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7" p14:bwMode="auto">
            <p14:nvContentPartPr>
              <p14:cNvPr id="280" name="墨迹 279"/>
              <p14:cNvContentPartPr/>
              <p14:nvPr/>
            </p14:nvContentPartPr>
            <p14:xfrm>
              <a:off x="1587500" y="4184650"/>
              <a:ext cx="3175" cy="44450"/>
            </p14:xfrm>
          </p:contentPart>
        </mc:Choice>
        <mc:Fallback xmlns="">
          <p:pic>
            <p:nvPicPr>
              <p:cNvPr id="280" name="墨迹 279"/>
            </p:nvPicPr>
            <p:blipFill>
              <a:blip r:embed="rId548"/>
            </p:blipFill>
            <p:spPr>
              <a:xfrm>
                <a:off x="1587500" y="4184650"/>
                <a:ext cx="31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9" p14:bwMode="auto">
            <p14:nvContentPartPr>
              <p14:cNvPr id="281" name="墨迹 280"/>
              <p14:cNvContentPartPr/>
              <p14:nvPr/>
            </p14:nvContentPartPr>
            <p14:xfrm>
              <a:off x="1568450" y="4073525"/>
              <a:ext cx="22225" cy="187325"/>
            </p14:xfrm>
          </p:contentPart>
        </mc:Choice>
        <mc:Fallback xmlns="">
          <p:pic>
            <p:nvPicPr>
              <p:cNvPr id="281" name="墨迹 280"/>
            </p:nvPicPr>
            <p:blipFill>
              <a:blip r:embed="rId550"/>
            </p:blipFill>
            <p:spPr>
              <a:xfrm>
                <a:off x="1568450" y="4073525"/>
                <a:ext cx="222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1" p14:bwMode="auto">
            <p14:nvContentPartPr>
              <p14:cNvPr id="282" name="墨迹 281"/>
              <p14:cNvContentPartPr/>
              <p14:nvPr/>
            </p14:nvContentPartPr>
            <p14:xfrm>
              <a:off x="1673225" y="4149725"/>
              <a:ext cx="104775" cy="384175"/>
            </p14:xfrm>
          </p:contentPart>
        </mc:Choice>
        <mc:Fallback xmlns="">
          <p:pic>
            <p:nvPicPr>
              <p:cNvPr id="282" name="墨迹 281"/>
            </p:nvPicPr>
            <p:blipFill>
              <a:blip r:embed="rId552"/>
            </p:blipFill>
            <p:spPr>
              <a:xfrm>
                <a:off x="1673225" y="4149725"/>
                <a:ext cx="10477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3" p14:bwMode="auto">
            <p14:nvContentPartPr>
              <p14:cNvPr id="283" name="墨迹 282"/>
              <p14:cNvContentPartPr/>
              <p14:nvPr/>
            </p14:nvContentPartPr>
            <p14:xfrm>
              <a:off x="1860550" y="4140200"/>
              <a:ext cx="104775" cy="238125"/>
            </p14:xfrm>
          </p:contentPart>
        </mc:Choice>
        <mc:Fallback xmlns="">
          <p:pic>
            <p:nvPicPr>
              <p:cNvPr id="283" name="墨迹 282"/>
            </p:nvPicPr>
            <p:blipFill>
              <a:blip r:embed="rId554"/>
            </p:blipFill>
            <p:spPr>
              <a:xfrm>
                <a:off x="1860550" y="4140200"/>
                <a:ext cx="1047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5" p14:bwMode="auto">
            <p14:nvContentPartPr>
              <p14:cNvPr id="284" name="墨迹 283"/>
              <p14:cNvContentPartPr/>
              <p14:nvPr/>
            </p14:nvContentPartPr>
            <p14:xfrm>
              <a:off x="1958975" y="4264025"/>
              <a:ext cx="98425" cy="279400"/>
            </p14:xfrm>
          </p:contentPart>
        </mc:Choice>
        <mc:Fallback xmlns="">
          <p:pic>
            <p:nvPicPr>
              <p:cNvPr id="284" name="墨迹 283"/>
            </p:nvPicPr>
            <p:blipFill>
              <a:blip r:embed="rId556"/>
            </p:blipFill>
            <p:spPr>
              <a:xfrm>
                <a:off x="1958975" y="4264025"/>
                <a:ext cx="98425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7" p14:bwMode="auto">
            <p14:nvContentPartPr>
              <p14:cNvPr id="285" name="墨迹 284"/>
              <p14:cNvContentPartPr/>
              <p14:nvPr/>
            </p14:nvContentPartPr>
            <p14:xfrm>
              <a:off x="346075" y="4899025"/>
              <a:ext cx="180975" cy="22225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558"/>
            </p:blipFill>
            <p:spPr>
              <a:xfrm>
                <a:off x="346075" y="4899025"/>
                <a:ext cx="180975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9" p14:bwMode="auto">
            <p14:nvContentPartPr>
              <p14:cNvPr id="286" name="墨迹 285"/>
              <p14:cNvContentPartPr/>
              <p14:nvPr/>
            </p14:nvContentPartPr>
            <p14:xfrm>
              <a:off x="460375" y="5029200"/>
              <a:ext cx="63500" cy="3175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560"/>
            </p:blipFill>
            <p:spPr>
              <a:xfrm>
                <a:off x="460375" y="5029200"/>
                <a:ext cx="63500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1" p14:bwMode="auto">
            <p14:nvContentPartPr>
              <p14:cNvPr id="287" name="墨迹 286"/>
              <p14:cNvContentPartPr/>
              <p14:nvPr/>
            </p14:nvContentPartPr>
            <p14:xfrm>
              <a:off x="381000" y="5026025"/>
              <a:ext cx="149225" cy="3175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562"/>
            </p:blipFill>
            <p:spPr>
              <a:xfrm>
                <a:off x="381000" y="5026025"/>
                <a:ext cx="14922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3" p14:bwMode="auto">
            <p14:nvContentPartPr>
              <p14:cNvPr id="288" name="墨迹 287"/>
              <p14:cNvContentPartPr/>
              <p14:nvPr/>
            </p14:nvContentPartPr>
            <p14:xfrm>
              <a:off x="628650" y="4972050"/>
              <a:ext cx="482600" cy="22225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564"/>
            </p:blipFill>
            <p:spPr>
              <a:xfrm>
                <a:off x="628650" y="4972050"/>
                <a:ext cx="4826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5" p14:bwMode="auto">
            <p14:nvContentPartPr>
              <p14:cNvPr id="289" name="墨迹 288"/>
              <p14:cNvContentPartPr/>
              <p14:nvPr/>
            </p14:nvContentPartPr>
            <p14:xfrm>
              <a:off x="638175" y="5083175"/>
              <a:ext cx="104775" cy="288925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566"/>
            </p:blipFill>
            <p:spPr>
              <a:xfrm>
                <a:off x="638175" y="5083175"/>
                <a:ext cx="104775" cy="288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7" p14:bwMode="auto">
            <p14:nvContentPartPr>
              <p14:cNvPr id="290" name="墨迹 289"/>
              <p14:cNvContentPartPr/>
              <p14:nvPr/>
            </p14:nvContentPartPr>
            <p14:xfrm>
              <a:off x="822325" y="5089525"/>
              <a:ext cx="114300" cy="200025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568"/>
            </p:blipFill>
            <p:spPr>
              <a:xfrm>
                <a:off x="822325" y="5089525"/>
                <a:ext cx="1143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9" p14:bwMode="auto">
            <p14:nvContentPartPr>
              <p14:cNvPr id="291" name="墨迹 290"/>
              <p14:cNvContentPartPr/>
              <p14:nvPr/>
            </p14:nvContentPartPr>
            <p14:xfrm>
              <a:off x="920750" y="5127625"/>
              <a:ext cx="120650" cy="12700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570"/>
            </p:blipFill>
            <p:spPr>
              <a:xfrm>
                <a:off x="920750" y="5127625"/>
                <a:ext cx="120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1" p14:bwMode="auto">
            <p14:nvContentPartPr>
              <p14:cNvPr id="292" name="墨迹 291"/>
              <p14:cNvContentPartPr/>
              <p14:nvPr/>
            </p14:nvContentPartPr>
            <p14:xfrm>
              <a:off x="720725" y="4721225"/>
              <a:ext cx="136525" cy="155575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572"/>
            </p:blipFill>
            <p:spPr>
              <a:xfrm>
                <a:off x="720725" y="4721225"/>
                <a:ext cx="136525" cy="155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3" p14:bwMode="auto">
            <p14:nvContentPartPr>
              <p14:cNvPr id="293" name="墨迹 292"/>
              <p14:cNvContentPartPr/>
              <p14:nvPr/>
            </p14:nvContentPartPr>
            <p14:xfrm>
              <a:off x="923925" y="4743450"/>
              <a:ext cx="139700" cy="13970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574"/>
            </p:blipFill>
            <p:spPr>
              <a:xfrm>
                <a:off x="923925" y="4743450"/>
                <a:ext cx="1397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5" p14:bwMode="auto">
            <p14:nvContentPartPr>
              <p14:cNvPr id="294" name="墨迹 293"/>
              <p14:cNvContentPartPr/>
              <p14:nvPr/>
            </p14:nvContentPartPr>
            <p14:xfrm>
              <a:off x="1720850" y="2781300"/>
              <a:ext cx="3730625" cy="3400425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576"/>
            </p:blipFill>
            <p:spPr>
              <a:xfrm>
                <a:off x="1720850" y="2781300"/>
                <a:ext cx="3730625" cy="3400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7" p14:bwMode="auto">
            <p14:nvContentPartPr>
              <p14:cNvPr id="295" name="墨迹 294"/>
              <p14:cNvContentPartPr/>
              <p14:nvPr/>
            </p14:nvContentPartPr>
            <p14:xfrm>
              <a:off x="346075" y="2422525"/>
              <a:ext cx="4006850" cy="266700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578"/>
            </p:blipFill>
            <p:spPr>
              <a:xfrm>
                <a:off x="346075" y="2422525"/>
                <a:ext cx="4006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9" p14:bwMode="auto">
            <p14:nvContentPartPr>
              <p14:cNvPr id="296" name="墨迹 295"/>
              <p14:cNvContentPartPr/>
              <p14:nvPr/>
            </p14:nvContentPartPr>
            <p14:xfrm>
              <a:off x="12700" y="2940050"/>
              <a:ext cx="111125" cy="739775"/>
            </p14:xfrm>
          </p:contentPart>
        </mc:Choice>
        <mc:Fallback xmlns="">
          <p:pic>
            <p:nvPicPr>
              <p:cNvPr id="296" name="墨迹 295"/>
            </p:nvPicPr>
            <p:blipFill>
              <a:blip r:embed="rId580"/>
            </p:blipFill>
            <p:spPr>
              <a:xfrm>
                <a:off x="12700" y="2940050"/>
                <a:ext cx="111125" cy="739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1" p14:bwMode="auto">
            <p14:nvContentPartPr>
              <p14:cNvPr id="297" name="墨迹 296"/>
              <p14:cNvContentPartPr/>
              <p14:nvPr/>
            </p14:nvContentPartPr>
            <p14:xfrm>
              <a:off x="6705600" y="1555750"/>
              <a:ext cx="130175" cy="44450"/>
            </p14:xfrm>
          </p:contentPart>
        </mc:Choice>
        <mc:Fallback xmlns="">
          <p:pic>
            <p:nvPicPr>
              <p:cNvPr id="297" name="墨迹 296"/>
            </p:nvPicPr>
            <p:blipFill>
              <a:blip r:embed="rId582"/>
            </p:blipFill>
            <p:spPr>
              <a:xfrm>
                <a:off x="6705600" y="1555750"/>
                <a:ext cx="13017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3" p14:bwMode="auto">
            <p14:nvContentPartPr>
              <p14:cNvPr id="298" name="墨迹 297"/>
              <p14:cNvContentPartPr/>
              <p14:nvPr/>
            </p14:nvContentPartPr>
            <p14:xfrm>
              <a:off x="6740525" y="1514475"/>
              <a:ext cx="3175" cy="152400"/>
            </p14:xfrm>
          </p:contentPart>
        </mc:Choice>
        <mc:Fallback xmlns="">
          <p:pic>
            <p:nvPicPr>
              <p:cNvPr id="298" name="墨迹 297"/>
            </p:nvPicPr>
            <p:blipFill>
              <a:blip r:embed="rId584"/>
            </p:blipFill>
            <p:spPr>
              <a:xfrm>
                <a:off x="6740525" y="1514475"/>
                <a:ext cx="317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5" p14:bwMode="auto">
            <p14:nvContentPartPr>
              <p14:cNvPr id="299" name="墨迹 298"/>
              <p14:cNvContentPartPr/>
              <p14:nvPr/>
            </p14:nvContentPartPr>
            <p14:xfrm>
              <a:off x="7178675" y="1558925"/>
              <a:ext cx="120650" cy="6350"/>
            </p14:xfrm>
          </p:contentPart>
        </mc:Choice>
        <mc:Fallback xmlns="">
          <p:pic>
            <p:nvPicPr>
              <p:cNvPr id="299" name="墨迹 298"/>
            </p:nvPicPr>
            <p:blipFill>
              <a:blip r:embed="rId586"/>
            </p:blipFill>
            <p:spPr>
              <a:xfrm>
                <a:off x="7178675" y="1558925"/>
                <a:ext cx="1206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7" p14:bwMode="auto">
            <p14:nvContentPartPr>
              <p14:cNvPr id="300" name="墨迹 299"/>
              <p14:cNvContentPartPr/>
              <p14:nvPr/>
            </p14:nvContentPartPr>
            <p14:xfrm>
              <a:off x="6223000" y="1536700"/>
              <a:ext cx="6350" cy="360"/>
            </p14:xfrm>
          </p:contentPart>
        </mc:Choice>
        <mc:Fallback xmlns="">
          <p:pic>
            <p:nvPicPr>
              <p:cNvPr id="300" name="墨迹 299"/>
            </p:nvPicPr>
            <p:blipFill>
              <a:blip r:embed="rId191"/>
            </p:blipFill>
            <p:spPr>
              <a:xfrm>
                <a:off x="6223000" y="15367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8" p14:bwMode="auto">
            <p14:nvContentPartPr>
              <p14:cNvPr id="301" name="墨迹 300"/>
              <p14:cNvContentPartPr/>
              <p14:nvPr/>
            </p14:nvContentPartPr>
            <p14:xfrm>
              <a:off x="6137275" y="1473200"/>
              <a:ext cx="25400" cy="114300"/>
            </p14:xfrm>
          </p:contentPart>
        </mc:Choice>
        <mc:Fallback xmlns="">
          <p:pic>
            <p:nvPicPr>
              <p:cNvPr id="301" name="墨迹 300"/>
            </p:nvPicPr>
            <p:blipFill>
              <a:blip r:embed="rId589"/>
            </p:blipFill>
            <p:spPr>
              <a:xfrm>
                <a:off x="6137275" y="147320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0" p14:bwMode="auto">
            <p14:nvContentPartPr>
              <p14:cNvPr id="302" name="墨迹 301"/>
              <p14:cNvContentPartPr/>
              <p14:nvPr/>
            </p14:nvContentPartPr>
            <p14:xfrm>
              <a:off x="6010275" y="1571625"/>
              <a:ext cx="203200" cy="12700"/>
            </p14:xfrm>
          </p:contentPart>
        </mc:Choice>
        <mc:Fallback xmlns="">
          <p:pic>
            <p:nvPicPr>
              <p:cNvPr id="302" name="墨迹 301"/>
            </p:nvPicPr>
            <p:blipFill>
              <a:blip r:embed="rId591"/>
            </p:blipFill>
            <p:spPr>
              <a:xfrm>
                <a:off x="6010275" y="1571625"/>
                <a:ext cx="2032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2" p14:bwMode="auto">
            <p14:nvContentPartPr>
              <p14:cNvPr id="303" name="墨迹 302"/>
              <p14:cNvContentPartPr/>
              <p14:nvPr/>
            </p14:nvContentPartPr>
            <p14:xfrm>
              <a:off x="6172200" y="1546225"/>
              <a:ext cx="12700" cy="152400"/>
            </p14:xfrm>
          </p:contentPart>
        </mc:Choice>
        <mc:Fallback xmlns="">
          <p:pic>
            <p:nvPicPr>
              <p:cNvPr id="303" name="墨迹 302"/>
            </p:nvPicPr>
            <p:blipFill>
              <a:blip r:embed="rId593"/>
            </p:blipFill>
            <p:spPr>
              <a:xfrm>
                <a:off x="6172200" y="1546225"/>
                <a:ext cx="12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4" p14:bwMode="auto">
            <p14:nvContentPartPr>
              <p14:cNvPr id="304" name="墨迹 303"/>
              <p14:cNvContentPartPr/>
              <p14:nvPr/>
            </p14:nvContentPartPr>
            <p14:xfrm>
              <a:off x="6940550" y="831850"/>
              <a:ext cx="949325" cy="25400"/>
            </p14:xfrm>
          </p:contentPart>
        </mc:Choice>
        <mc:Fallback xmlns="">
          <p:pic>
            <p:nvPicPr>
              <p:cNvPr id="304" name="墨迹 303"/>
            </p:nvPicPr>
            <p:blipFill>
              <a:blip r:embed="rId595"/>
            </p:blipFill>
            <p:spPr>
              <a:xfrm>
                <a:off x="6940550" y="831850"/>
                <a:ext cx="94932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6" p14:bwMode="auto">
            <p14:nvContentPartPr>
              <p14:cNvPr id="305" name="墨迹 304"/>
              <p14:cNvContentPartPr/>
              <p14:nvPr/>
            </p14:nvContentPartPr>
            <p14:xfrm>
              <a:off x="7743825" y="749300"/>
              <a:ext cx="254000" cy="127000"/>
            </p14:xfrm>
          </p:contentPart>
        </mc:Choice>
        <mc:Fallback xmlns="">
          <p:pic>
            <p:nvPicPr>
              <p:cNvPr id="305" name="墨迹 304"/>
            </p:nvPicPr>
            <p:blipFill>
              <a:blip r:embed="rId597"/>
            </p:blipFill>
            <p:spPr>
              <a:xfrm>
                <a:off x="7743825" y="749300"/>
                <a:ext cx="254000" cy="127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6567"/>
            <a:ext cx="7884368" cy="118226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电路如图，已知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=40V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=20V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=4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=13 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，试用戴维宁定理求电流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4139953" y="1346553"/>
            <a:ext cx="4174480" cy="2010439"/>
            <a:chOff x="310" y="1127"/>
            <a:chExt cx="2426" cy="115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0" y="260648"/>
            <a:ext cx="1259632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775075" y="1019175"/>
              <a:ext cx="1574800" cy="444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775075" y="1019175"/>
                <a:ext cx="15748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2" name="墨迹 31"/>
              <p14:cNvContentPartPr/>
              <p14:nvPr/>
            </p14:nvContentPartPr>
            <p14:xfrm>
              <a:off x="3673475" y="1108075"/>
              <a:ext cx="1536700" cy="161925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3673475" y="1108075"/>
                <a:ext cx="15367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3" name="墨迹 32"/>
              <p14:cNvContentPartPr/>
              <p14:nvPr/>
            </p14:nvContentPartPr>
            <p14:xfrm>
              <a:off x="7467600" y="1438275"/>
              <a:ext cx="250825" cy="1841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"/>
            </p:blipFill>
            <p:spPr>
              <a:xfrm>
                <a:off x="7467600" y="1438275"/>
                <a:ext cx="2508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4" name="墨迹 33"/>
              <p14:cNvContentPartPr/>
              <p14:nvPr/>
            </p14:nvContentPartPr>
            <p14:xfrm>
              <a:off x="7324725" y="3235325"/>
              <a:ext cx="438150" cy="2222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8"/>
            </p:blipFill>
            <p:spPr>
              <a:xfrm>
                <a:off x="7324725" y="3235325"/>
                <a:ext cx="438150" cy="222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 bwMode="auto">
          <a:xfrm>
            <a:off x="796925" y="1907470"/>
            <a:ext cx="3851275" cy="1830387"/>
            <a:chOff x="310" y="1127"/>
            <a:chExt cx="2426" cy="115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257800" y="1947157"/>
            <a:ext cx="1589088" cy="1981200"/>
          </a:xfrm>
          <a:prstGeom prst="rect">
            <a:avLst/>
          </a:prstGeom>
          <a:noFill/>
          <a:ln w="38100">
            <a:solidFill>
              <a:srgbClr val="CC33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40000"/>
              </a:lnSpc>
              <a:defRPr/>
            </a:pPr>
            <a:endParaRPr kumimoji="0"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ctr" eaLnBrk="0" hangingPunct="0">
              <a:lnSpc>
                <a:spcPct val="120000"/>
              </a:lnSpc>
              <a:defRPr/>
            </a:pPr>
            <a:endParaRPr kumimoji="0"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32" name="Group 32"/>
          <p:cNvGrpSpPr/>
          <p:nvPr/>
        </p:nvGrpSpPr>
        <p:grpSpPr bwMode="auto">
          <a:xfrm>
            <a:off x="5562600" y="1566157"/>
            <a:ext cx="3124200" cy="2728913"/>
            <a:chOff x="3312" y="720"/>
            <a:chExt cx="1968" cy="1719"/>
          </a:xfrm>
        </p:grpSpPr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3570" y="1689"/>
              <a:ext cx="269" cy="2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696" y="105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3704" y="2112"/>
              <a:ext cx="11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3696" y="153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631" y="1257"/>
              <a:ext cx="125" cy="27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329" y="1641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312" y="1195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696" y="144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696" y="173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_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 flipH="1">
              <a:off x="4848" y="16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799" y="1392"/>
              <a:ext cx="110" cy="2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4464" y="13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4848" y="105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176" y="7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4272" y="1031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4293" y="208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4224" y="211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b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rot="5400000">
              <a:off x="4848" y="1584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5001" y="1401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696" y="105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838200" y="1870957"/>
            <a:ext cx="2438400" cy="19748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448050" y="156615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427413" y="3699757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56" name="Group 56"/>
          <p:cNvGrpSpPr/>
          <p:nvPr/>
        </p:nvGrpSpPr>
        <p:grpSpPr bwMode="auto">
          <a:xfrm>
            <a:off x="3276600" y="1963032"/>
            <a:ext cx="176213" cy="1795463"/>
            <a:chOff x="1872" y="970"/>
            <a:chExt cx="111" cy="1131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872" y="970"/>
              <a:ext cx="70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920" y="2031"/>
              <a:ext cx="63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AutoShape 61"/>
          <p:cNvSpPr>
            <a:spLocks noChangeArrowheads="1"/>
          </p:cNvSpPr>
          <p:nvPr/>
        </p:nvSpPr>
        <p:spPr bwMode="auto">
          <a:xfrm>
            <a:off x="1066800" y="4080757"/>
            <a:ext cx="2428875" cy="828675"/>
          </a:xfrm>
          <a:prstGeom prst="wedgeEllipseCallout">
            <a:avLst>
              <a:gd name="adj1" fmla="val 1764"/>
              <a:gd name="adj2" fmla="val -113412"/>
            </a:avLst>
          </a:prstGeom>
          <a:noFill/>
          <a:ln w="38100">
            <a:solidFill>
              <a:srgbClr val="0066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有源二端网络</a:t>
            </a:r>
            <a:endParaRPr kumimoji="0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0" name="AutoShape 62"/>
          <p:cNvSpPr>
            <a:spLocks noChangeArrowheads="1"/>
          </p:cNvSpPr>
          <p:nvPr/>
        </p:nvSpPr>
        <p:spPr bwMode="auto">
          <a:xfrm>
            <a:off x="4953000" y="4156957"/>
            <a:ext cx="1981200" cy="828675"/>
          </a:xfrm>
          <a:prstGeom prst="wedgeEllipseCallout">
            <a:avLst>
              <a:gd name="adj1" fmla="val 1921"/>
              <a:gd name="adj2" fmla="val -113412"/>
            </a:avLst>
          </a:prstGeom>
          <a:noFill/>
          <a:ln w="38100">
            <a:solidFill>
              <a:srgbClr val="0066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等效电源</a:t>
            </a:r>
            <a:endParaRPr kumimoji="0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" name="AutoShape 63"/>
          <p:cNvSpPr>
            <a:spLocks noChangeArrowheads="1"/>
          </p:cNvSpPr>
          <p:nvPr/>
        </p:nvSpPr>
        <p:spPr bwMode="auto">
          <a:xfrm>
            <a:off x="4572000" y="2674232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8200" y="764704"/>
            <a:ext cx="181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分析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53" grpId="0" animBg="1" autoUpdateAnimBg="0"/>
      <p:bldP spid="59" grpId="0" animBg="1" autoUpdateAnimBg="0"/>
      <p:bldP spid="60" grpId="0" animBg="1" autoUpdateAnimBg="0"/>
      <p:bldP spid="6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35814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解：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(1)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断开待求支路求等效电源的电动势</a:t>
            </a:r>
            <a:r>
              <a:rPr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  <a:endParaRPr lang="en-US" altLang="zh-CN" sz="280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720725" y="1449388"/>
            <a:ext cx="3851275" cy="1830387"/>
            <a:chOff x="310" y="1127"/>
            <a:chExt cx="2426" cy="115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Group 31"/>
          <p:cNvGrpSpPr/>
          <p:nvPr/>
        </p:nvGrpSpPr>
        <p:grpSpPr bwMode="auto">
          <a:xfrm>
            <a:off x="762000" y="1108075"/>
            <a:ext cx="2971800" cy="2652713"/>
            <a:chOff x="336" y="912"/>
            <a:chExt cx="1872" cy="1671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36" y="1104"/>
              <a:ext cx="1536" cy="12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980" y="9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967" y="2256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b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920" y="116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920" y="2246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AutoShape 37"/>
          <p:cNvSpPr>
            <a:spLocks noChangeArrowheads="1"/>
          </p:cNvSpPr>
          <p:nvPr/>
        </p:nvSpPr>
        <p:spPr bwMode="auto">
          <a:xfrm>
            <a:off x="4648200" y="2251075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1354138" y="4016375"/>
          <a:ext cx="40719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334260" imgH="473075" progId="Equation.3">
                  <p:embed/>
                </p:oleObj>
              </mc:Choice>
              <mc:Fallback>
                <p:oleObj name="Equation" r:id="rId1" imgW="2334260" imgH="47307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016375"/>
                        <a:ext cx="407193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1143000" y="4876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 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+ I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= 20V +2.5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4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V= 30V</a:t>
            </a:r>
            <a:endParaRPr kumimoji="0" lang="en-US" altLang="zh-CN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457200" y="53340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或：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E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U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 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– I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0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= 40V –2.5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4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kumimoji="0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kumimoji="0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 30V</a:t>
            </a:r>
            <a:endParaRPr kumimoji="0" lang="en-US" altLang="zh-CN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457200" y="76200"/>
            <a:ext cx="8534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电路如图，已知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=40V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=20V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=13 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，试用戴维南定理求电流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029200" y="1169988"/>
            <a:ext cx="3352800" cy="2362200"/>
            <a:chOff x="5029200" y="1169988"/>
            <a:chExt cx="3352800" cy="2362200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5029200" y="1169988"/>
              <a:ext cx="3352800" cy="2362200"/>
              <a:chOff x="3168" y="807"/>
              <a:chExt cx="2112" cy="1488"/>
            </a:xfrm>
          </p:grpSpPr>
          <p:sp>
            <p:nvSpPr>
              <p:cNvPr id="41" name="Text Box 40"/>
              <p:cNvSpPr txBox="1">
                <a:spLocks noChangeArrowheads="1"/>
              </p:cNvSpPr>
              <p:nvPr/>
            </p:nvSpPr>
            <p:spPr bwMode="auto">
              <a:xfrm>
                <a:off x="4430" y="1615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2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41"/>
              <p:cNvSpPr>
                <a:spLocks noChangeShapeType="1"/>
              </p:cNvSpPr>
              <p:nvPr/>
            </p:nvSpPr>
            <p:spPr bwMode="auto">
              <a:xfrm>
                <a:off x="3648" y="2112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2"/>
              <p:cNvSpPr>
                <a:spLocks noChangeShapeType="1"/>
              </p:cNvSpPr>
              <p:nvPr/>
            </p:nvSpPr>
            <p:spPr bwMode="auto">
              <a:xfrm>
                <a:off x="3648" y="1056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Text Box 43"/>
              <p:cNvSpPr txBox="1">
                <a:spLocks noChangeArrowheads="1"/>
              </p:cNvSpPr>
              <p:nvPr/>
            </p:nvSpPr>
            <p:spPr bwMode="auto">
              <a:xfrm>
                <a:off x="3168" y="1134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</a:t>
                </a:r>
                <a:r>
                  <a:rPr lang="en-US" altLang="zh-CN" sz="2800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1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45" name="Text Box 44"/>
              <p:cNvSpPr txBox="1">
                <a:spLocks noChangeArrowheads="1"/>
              </p:cNvSpPr>
              <p:nvPr/>
            </p:nvSpPr>
            <p:spPr bwMode="auto">
              <a:xfrm>
                <a:off x="3740" y="807"/>
                <a:ext cx="29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 dirty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I</a:t>
                </a:r>
                <a:endParaRPr lang="en-US" altLang="zh-CN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45"/>
              <p:cNvSpPr>
                <a:spLocks noChangeShapeType="1"/>
              </p:cNvSpPr>
              <p:nvPr/>
            </p:nvSpPr>
            <p:spPr bwMode="auto">
              <a:xfrm>
                <a:off x="4365" y="1054"/>
                <a:ext cx="0" cy="5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4299" y="1644"/>
                <a:ext cx="131" cy="2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4365" y="1881"/>
                <a:ext cx="0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Text Box 48"/>
              <p:cNvSpPr txBox="1">
                <a:spLocks noChangeArrowheads="1"/>
              </p:cNvSpPr>
              <p:nvPr/>
            </p:nvSpPr>
            <p:spPr bwMode="auto">
              <a:xfrm>
                <a:off x="3957" y="1143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</a:t>
                </a:r>
                <a:r>
                  <a:rPr lang="en-US" altLang="zh-CN" sz="2800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2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519" y="1258"/>
                <a:ext cx="227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50"/>
              <p:cNvSpPr>
                <a:spLocks noChangeShapeType="1"/>
              </p:cNvSpPr>
              <p:nvPr/>
            </p:nvSpPr>
            <p:spPr bwMode="auto">
              <a:xfrm>
                <a:off x="3643" y="1054"/>
                <a:ext cx="0" cy="6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3577" y="1671"/>
                <a:ext cx="131" cy="2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C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>
                <a:off x="3434" y="1029"/>
                <a:ext cx="263" cy="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8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–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>
                <a:off x="3643" y="1908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Text Box 54"/>
              <p:cNvSpPr txBox="1">
                <a:spLocks noChangeArrowheads="1"/>
              </p:cNvSpPr>
              <p:nvPr/>
            </p:nvSpPr>
            <p:spPr bwMode="auto">
              <a:xfrm>
                <a:off x="3259" y="164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R</a:t>
                </a:r>
                <a:r>
                  <a:rPr lang="en-US" altLang="zh-CN" sz="2800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1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56" name="Oval 55"/>
              <p:cNvSpPr>
                <a:spLocks noChangeArrowheads="1"/>
              </p:cNvSpPr>
              <p:nvPr/>
            </p:nvSpPr>
            <p:spPr bwMode="auto">
              <a:xfrm>
                <a:off x="4250" y="1198"/>
                <a:ext cx="227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Text Box 56"/>
              <p:cNvSpPr txBox="1">
                <a:spLocks noChangeArrowheads="1"/>
              </p:cNvSpPr>
              <p:nvPr/>
            </p:nvSpPr>
            <p:spPr bwMode="auto">
              <a:xfrm>
                <a:off x="4131" y="981"/>
                <a:ext cx="263" cy="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  <a:p>
                <a:pPr>
                  <a:lnSpc>
                    <a:spcPct val="105000"/>
                  </a:lnSpc>
                  <a:spcBef>
                    <a:spcPct val="10000"/>
                  </a:spcBef>
                  <a:defRPr/>
                </a:pPr>
                <a:r>
                  <a:rPr lang="en-US" altLang="zh-CN" sz="28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–</a:t>
                </a:r>
                <a:endPara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4992" y="8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a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5039" y="196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b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919" y="1017"/>
                <a:ext cx="63" cy="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896" y="2085"/>
                <a:ext cx="63" cy="6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762" y="1056"/>
                <a:ext cx="354" cy="1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+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  <a:p>
                <a:pPr algn="ctr">
                  <a:lnSpc>
                    <a:spcPct val="130000"/>
                  </a:lnSpc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U</a:t>
                </a:r>
                <a:r>
                  <a:rPr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0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  <a:p>
                <a:pPr algn="ctr">
                  <a:lnSpc>
                    <a:spcPct val="130000"/>
                  </a:lnSpc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–</a:t>
                </a:r>
                <a:endPara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3792" y="1248"/>
                <a:ext cx="336" cy="717"/>
              </a:xfrm>
              <a:custGeom>
                <a:avLst/>
                <a:gdLst>
                  <a:gd name="T0" fmla="*/ 6 w 432"/>
                  <a:gd name="T1" fmla="*/ 155 h 957"/>
                  <a:gd name="T2" fmla="*/ 54 w 432"/>
                  <a:gd name="T3" fmla="*/ 20 h 957"/>
                  <a:gd name="T4" fmla="*/ 162 w 432"/>
                  <a:gd name="T5" fmla="*/ 34 h 957"/>
                  <a:gd name="T6" fmla="*/ 200 w 432"/>
                  <a:gd name="T7" fmla="*/ 178 h 957"/>
                  <a:gd name="T8" fmla="*/ 182 w 432"/>
                  <a:gd name="T9" fmla="*/ 335 h 957"/>
                  <a:gd name="T10" fmla="*/ 113 w 432"/>
                  <a:gd name="T11" fmla="*/ 393 h 957"/>
                  <a:gd name="T12" fmla="*/ 52 w 432"/>
                  <a:gd name="T13" fmla="*/ 393 h 957"/>
                  <a:gd name="T14" fmla="*/ 30 w 432"/>
                  <a:gd name="T15" fmla="*/ 365 h 957"/>
                  <a:gd name="T16" fmla="*/ 0 w 432"/>
                  <a:gd name="T17" fmla="*/ 297 h 9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32" h="957">
                    <a:moveTo>
                      <a:pt x="13" y="368"/>
                    </a:moveTo>
                    <a:cubicBezTo>
                      <a:pt x="30" y="318"/>
                      <a:pt x="61" y="95"/>
                      <a:pt x="116" y="48"/>
                    </a:cubicBezTo>
                    <a:cubicBezTo>
                      <a:pt x="171" y="0"/>
                      <a:pt x="293" y="21"/>
                      <a:pt x="345" y="83"/>
                    </a:cubicBezTo>
                    <a:cubicBezTo>
                      <a:pt x="397" y="145"/>
                      <a:pt x="419" y="303"/>
                      <a:pt x="426" y="422"/>
                    </a:cubicBezTo>
                    <a:cubicBezTo>
                      <a:pt x="432" y="540"/>
                      <a:pt x="418" y="711"/>
                      <a:pt x="387" y="796"/>
                    </a:cubicBezTo>
                    <a:cubicBezTo>
                      <a:pt x="356" y="881"/>
                      <a:pt x="285" y="911"/>
                      <a:pt x="239" y="934"/>
                    </a:cubicBezTo>
                    <a:cubicBezTo>
                      <a:pt x="193" y="957"/>
                      <a:pt x="139" y="945"/>
                      <a:pt x="110" y="934"/>
                    </a:cubicBezTo>
                    <a:cubicBezTo>
                      <a:pt x="81" y="923"/>
                      <a:pt x="82" y="905"/>
                      <a:pt x="64" y="867"/>
                    </a:cubicBezTo>
                    <a:cubicBezTo>
                      <a:pt x="46" y="829"/>
                      <a:pt x="13" y="739"/>
                      <a:pt x="0" y="707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68" name="直接箭头连接符 67"/>
            <p:cNvCxnSpPr/>
            <p:nvPr/>
          </p:nvCxnSpPr>
          <p:spPr>
            <a:xfrm>
              <a:off x="6281738" y="1412875"/>
              <a:ext cx="37849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6972300" y="2355850"/>
              <a:ext cx="241300" cy="127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6972300" y="2355850"/>
                <a:ext cx="241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7118350" y="2295525"/>
              <a:ext cx="9525" cy="1397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7118350" y="2295525"/>
                <a:ext cx="9525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7" name="墨迹 66"/>
              <p14:cNvContentPartPr/>
              <p14:nvPr/>
            </p14:nvContentPartPr>
            <p14:xfrm>
              <a:off x="7000875" y="3035300"/>
              <a:ext cx="69850" cy="952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8"/>
            </p:blipFill>
            <p:spPr>
              <a:xfrm>
                <a:off x="7000875" y="3035300"/>
                <a:ext cx="69850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0" name="墨迹 69"/>
              <p14:cNvContentPartPr/>
              <p14:nvPr/>
            </p14:nvContentPartPr>
            <p14:xfrm>
              <a:off x="5400675" y="2159000"/>
              <a:ext cx="6350" cy="36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0"/>
            </p:blipFill>
            <p:spPr>
              <a:xfrm>
                <a:off x="5400675" y="2159000"/>
                <a:ext cx="6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1" name="墨迹 70"/>
              <p14:cNvContentPartPr/>
              <p14:nvPr/>
            </p14:nvContentPartPr>
            <p14:xfrm>
              <a:off x="5346700" y="3054350"/>
              <a:ext cx="304800" cy="190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2"/>
            </p:blipFill>
            <p:spPr>
              <a:xfrm>
                <a:off x="5346700" y="3054350"/>
                <a:ext cx="3048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2" name="墨迹 71"/>
              <p14:cNvContentPartPr/>
              <p14:nvPr/>
            </p14:nvContentPartPr>
            <p14:xfrm>
              <a:off x="5505450" y="3006725"/>
              <a:ext cx="9525" cy="1651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"/>
            </p:blipFill>
            <p:spPr>
              <a:xfrm>
                <a:off x="5505450" y="3006725"/>
                <a:ext cx="9525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3" name="墨迹 72"/>
              <p14:cNvContentPartPr/>
              <p14:nvPr/>
            </p14:nvContentPartPr>
            <p14:xfrm>
              <a:off x="5422900" y="2438400"/>
              <a:ext cx="187325" cy="127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6"/>
            </p:blipFill>
            <p:spPr>
              <a:xfrm>
                <a:off x="5422900" y="2438400"/>
                <a:ext cx="18732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74" name="墨迹 73"/>
              <p14:cNvContentPartPr/>
              <p14:nvPr/>
            </p14:nvContentPartPr>
            <p14:xfrm>
              <a:off x="6902450" y="3241675"/>
              <a:ext cx="31750" cy="3175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8"/>
            </p:blipFill>
            <p:spPr>
              <a:xfrm>
                <a:off x="6902450" y="3241675"/>
                <a:ext cx="317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75" name="墨迹 74"/>
              <p14:cNvContentPartPr/>
              <p14:nvPr/>
            </p14:nvContentPartPr>
            <p14:xfrm>
              <a:off x="6648450" y="3556000"/>
              <a:ext cx="447675" cy="889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0"/>
            </p:blipFill>
            <p:spPr>
              <a:xfrm>
                <a:off x="6648450" y="3556000"/>
                <a:ext cx="44767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76" name="墨迹 75"/>
              <p14:cNvContentPartPr/>
              <p14:nvPr/>
            </p14:nvContentPartPr>
            <p14:xfrm>
              <a:off x="6718300" y="3638550"/>
              <a:ext cx="317500" cy="381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22"/>
            </p:blipFill>
            <p:spPr>
              <a:xfrm>
                <a:off x="6718300" y="3638550"/>
                <a:ext cx="317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77" name="墨迹 76"/>
              <p14:cNvContentPartPr/>
              <p14:nvPr/>
            </p14:nvContentPartPr>
            <p14:xfrm>
              <a:off x="6527800" y="3644900"/>
              <a:ext cx="412750" cy="5080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24"/>
            </p:blipFill>
            <p:spPr>
              <a:xfrm>
                <a:off x="6527800" y="3644900"/>
                <a:ext cx="412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78" name="墨迹 77"/>
              <p14:cNvContentPartPr/>
              <p14:nvPr/>
            </p14:nvContentPartPr>
            <p14:xfrm>
              <a:off x="2438400" y="4403725"/>
              <a:ext cx="387350" cy="50482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26"/>
            </p:blipFill>
            <p:spPr>
              <a:xfrm>
                <a:off x="2438400" y="4403725"/>
                <a:ext cx="387350" cy="504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79" name="墨迹 78"/>
              <p14:cNvContentPartPr/>
              <p14:nvPr/>
            </p14:nvContentPartPr>
            <p14:xfrm>
              <a:off x="2743200" y="4775200"/>
              <a:ext cx="168275" cy="19367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28"/>
            </p:blipFill>
            <p:spPr>
              <a:xfrm>
                <a:off x="2743200" y="4775200"/>
                <a:ext cx="1682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80" name="墨迹 79"/>
              <p14:cNvContentPartPr/>
              <p14:nvPr/>
            </p14:nvContentPartPr>
            <p14:xfrm>
              <a:off x="3041650" y="4686300"/>
              <a:ext cx="206375" cy="317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30"/>
            </p:blipFill>
            <p:spPr>
              <a:xfrm>
                <a:off x="3041650" y="4686300"/>
                <a:ext cx="206375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81" name="墨迹 80"/>
              <p14:cNvContentPartPr/>
              <p14:nvPr/>
            </p14:nvContentPartPr>
            <p14:xfrm>
              <a:off x="2987675" y="4857750"/>
              <a:ext cx="206375" cy="3175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32"/>
            </p:blipFill>
            <p:spPr>
              <a:xfrm>
                <a:off x="2987675" y="4857750"/>
                <a:ext cx="206375" cy="3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82" name="墨迹 81"/>
              <p14:cNvContentPartPr/>
              <p14:nvPr/>
            </p14:nvContentPartPr>
            <p14:xfrm>
              <a:off x="3279775" y="4806950"/>
              <a:ext cx="1628775" cy="1143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34"/>
            </p:blipFill>
            <p:spPr>
              <a:xfrm>
                <a:off x="3279775" y="4806950"/>
                <a:ext cx="162877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83" name="墨迹 82"/>
              <p14:cNvContentPartPr/>
              <p14:nvPr/>
            </p14:nvContentPartPr>
            <p14:xfrm>
              <a:off x="3168650" y="5137150"/>
              <a:ext cx="581025" cy="47625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36"/>
            </p:blipFill>
            <p:spPr>
              <a:xfrm>
                <a:off x="3168650" y="5137150"/>
                <a:ext cx="5810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84" name="墨迹 83"/>
              <p14:cNvContentPartPr/>
              <p14:nvPr/>
            </p14:nvContentPartPr>
            <p14:xfrm>
              <a:off x="3305175" y="5289550"/>
              <a:ext cx="127000" cy="2921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38"/>
            </p:blipFill>
            <p:spPr>
              <a:xfrm>
                <a:off x="3305175" y="5289550"/>
                <a:ext cx="1270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85" name="墨迹 84"/>
              <p14:cNvContentPartPr/>
              <p14:nvPr/>
            </p14:nvContentPartPr>
            <p14:xfrm>
              <a:off x="3394075" y="5238750"/>
              <a:ext cx="222250" cy="403225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40"/>
            </p:blipFill>
            <p:spPr>
              <a:xfrm>
                <a:off x="3394075" y="5238750"/>
                <a:ext cx="222250" cy="403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86" name="墨迹 85"/>
              <p14:cNvContentPartPr/>
              <p14:nvPr/>
            </p14:nvContentPartPr>
            <p14:xfrm>
              <a:off x="3594100" y="5543550"/>
              <a:ext cx="63500" cy="26987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42"/>
            </p:blipFill>
            <p:spPr>
              <a:xfrm>
                <a:off x="3594100" y="5543550"/>
                <a:ext cx="6350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87" name="墨迹 86"/>
              <p14:cNvContentPartPr/>
              <p14:nvPr/>
            </p14:nvContentPartPr>
            <p14:xfrm>
              <a:off x="3514725" y="4899025"/>
              <a:ext cx="53975" cy="19367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44"/>
            </p:blipFill>
            <p:spPr>
              <a:xfrm>
                <a:off x="3514725" y="4899025"/>
                <a:ext cx="53975" cy="193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88" name="墨迹 87"/>
              <p14:cNvContentPartPr/>
              <p14:nvPr/>
            </p14:nvContentPartPr>
            <p14:xfrm>
              <a:off x="3752850" y="5143500"/>
              <a:ext cx="307975" cy="2857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46"/>
            </p:blipFill>
            <p:spPr>
              <a:xfrm>
                <a:off x="3752850" y="5143500"/>
                <a:ext cx="30797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89" name="墨迹 88"/>
              <p14:cNvContentPartPr/>
              <p14:nvPr/>
            </p14:nvContentPartPr>
            <p14:xfrm>
              <a:off x="3911600" y="5086350"/>
              <a:ext cx="44450" cy="28257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48"/>
            </p:blipFill>
            <p:spPr>
              <a:xfrm>
                <a:off x="3911600" y="5086350"/>
                <a:ext cx="44450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90" name="墨迹 89"/>
              <p14:cNvContentPartPr/>
              <p14:nvPr/>
            </p14:nvContentPartPr>
            <p14:xfrm>
              <a:off x="4213225" y="5191125"/>
              <a:ext cx="349250" cy="60325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50"/>
            </p:blipFill>
            <p:spPr>
              <a:xfrm>
                <a:off x="4213225" y="5191125"/>
                <a:ext cx="349250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91" name="墨迹 90"/>
              <p14:cNvContentPartPr/>
              <p14:nvPr/>
            </p14:nvContentPartPr>
            <p14:xfrm>
              <a:off x="4194175" y="5397500"/>
              <a:ext cx="133350" cy="3683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52"/>
            </p:blipFill>
            <p:spPr>
              <a:xfrm>
                <a:off x="4194175" y="5397500"/>
                <a:ext cx="1333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92" name="墨迹 91"/>
              <p14:cNvContentPartPr/>
              <p14:nvPr/>
            </p14:nvContentPartPr>
            <p14:xfrm>
              <a:off x="4302125" y="5318125"/>
              <a:ext cx="231775" cy="4191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54"/>
            </p:blipFill>
            <p:spPr>
              <a:xfrm>
                <a:off x="4302125" y="5318125"/>
                <a:ext cx="23177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93" name="墨迹 92"/>
              <p14:cNvContentPartPr/>
              <p14:nvPr/>
            </p14:nvContentPartPr>
            <p14:xfrm>
              <a:off x="4365625" y="5632450"/>
              <a:ext cx="238125" cy="29527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56"/>
            </p:blipFill>
            <p:spPr>
              <a:xfrm>
                <a:off x="4365625" y="5632450"/>
                <a:ext cx="23812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94" name="墨迹 93"/>
              <p14:cNvContentPartPr/>
              <p14:nvPr/>
            </p14:nvContentPartPr>
            <p14:xfrm>
              <a:off x="4368800" y="4972050"/>
              <a:ext cx="34925" cy="1841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58"/>
            </p:blipFill>
            <p:spPr>
              <a:xfrm>
                <a:off x="4368800" y="4972050"/>
                <a:ext cx="34925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95" name="墨迹 94"/>
              <p14:cNvContentPartPr/>
              <p14:nvPr/>
            </p14:nvContentPartPr>
            <p14:xfrm>
              <a:off x="3346450" y="4333875"/>
              <a:ext cx="587375" cy="381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60"/>
            </p:blipFill>
            <p:spPr>
              <a:xfrm>
                <a:off x="3346450" y="4333875"/>
                <a:ext cx="58737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96" name="墨迹 95"/>
              <p14:cNvContentPartPr/>
              <p14:nvPr/>
            </p14:nvContentPartPr>
            <p14:xfrm>
              <a:off x="3470275" y="4413250"/>
              <a:ext cx="136525" cy="28257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62"/>
            </p:blipFill>
            <p:spPr>
              <a:xfrm>
                <a:off x="3470275" y="4413250"/>
                <a:ext cx="136525" cy="282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97" name="墨迹 96"/>
              <p14:cNvContentPartPr/>
              <p14:nvPr/>
            </p14:nvContentPartPr>
            <p14:xfrm>
              <a:off x="3546475" y="4387850"/>
              <a:ext cx="168275" cy="3238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64"/>
            </p:blipFill>
            <p:spPr>
              <a:xfrm>
                <a:off x="3546475" y="4387850"/>
                <a:ext cx="168275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98" name="墨迹 97"/>
              <p14:cNvContentPartPr/>
              <p14:nvPr/>
            </p14:nvContentPartPr>
            <p14:xfrm>
              <a:off x="3749675" y="4606925"/>
              <a:ext cx="28575" cy="1333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66"/>
            </p:blipFill>
            <p:spPr>
              <a:xfrm>
                <a:off x="3749675" y="4606925"/>
                <a:ext cx="2857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99" name="墨迹 98"/>
              <p14:cNvContentPartPr/>
              <p14:nvPr/>
            </p14:nvContentPartPr>
            <p14:xfrm>
              <a:off x="3321050" y="4083050"/>
              <a:ext cx="241300" cy="18097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68"/>
            </p:blipFill>
            <p:spPr>
              <a:xfrm>
                <a:off x="3321050" y="4083050"/>
                <a:ext cx="241300" cy="180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100" name="墨迹 99"/>
              <p14:cNvContentPartPr/>
              <p14:nvPr/>
            </p14:nvContentPartPr>
            <p14:xfrm>
              <a:off x="3400425" y="4200525"/>
              <a:ext cx="101600" cy="63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70"/>
            </p:blipFill>
            <p:spPr>
              <a:xfrm>
                <a:off x="3400425" y="4200525"/>
                <a:ext cx="101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101" name="墨迹 100"/>
              <p14:cNvContentPartPr/>
              <p14:nvPr/>
            </p14:nvContentPartPr>
            <p14:xfrm>
              <a:off x="3578225" y="4200525"/>
              <a:ext cx="15875" cy="7620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72"/>
            </p:blipFill>
            <p:spPr>
              <a:xfrm>
                <a:off x="3578225" y="4200525"/>
                <a:ext cx="158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102" name="墨迹 101"/>
              <p14:cNvContentPartPr/>
              <p14:nvPr/>
            </p14:nvContentPartPr>
            <p14:xfrm>
              <a:off x="3990975" y="4362450"/>
              <a:ext cx="158750" cy="2857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74"/>
            </p:blipFill>
            <p:spPr>
              <a:xfrm>
                <a:off x="3990975" y="4362450"/>
                <a:ext cx="15875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103" name="墨迹 102"/>
              <p14:cNvContentPartPr/>
              <p14:nvPr/>
            </p14:nvContentPartPr>
            <p14:xfrm>
              <a:off x="4054475" y="4298950"/>
              <a:ext cx="25400" cy="187325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76"/>
            </p:blipFill>
            <p:spPr>
              <a:xfrm>
                <a:off x="4054475" y="4298950"/>
                <a:ext cx="254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104" name="墨迹 103"/>
              <p14:cNvContentPartPr/>
              <p14:nvPr/>
            </p14:nvContentPartPr>
            <p14:xfrm>
              <a:off x="4283075" y="4378325"/>
              <a:ext cx="384175" cy="41275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78"/>
            </p:blipFill>
            <p:spPr>
              <a:xfrm>
                <a:off x="4283075" y="4378325"/>
                <a:ext cx="384175" cy="41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105" name="墨迹 104"/>
              <p14:cNvContentPartPr/>
              <p14:nvPr/>
            </p14:nvContentPartPr>
            <p14:xfrm>
              <a:off x="4340225" y="4479925"/>
              <a:ext cx="146050" cy="35877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80"/>
            </p:blipFill>
            <p:spPr>
              <a:xfrm>
                <a:off x="4340225" y="4479925"/>
                <a:ext cx="146050" cy="35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106" name="墨迹 105"/>
              <p14:cNvContentPartPr/>
              <p14:nvPr/>
            </p14:nvContentPartPr>
            <p14:xfrm>
              <a:off x="4410075" y="4457700"/>
              <a:ext cx="193675" cy="333375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82"/>
            </p:blipFill>
            <p:spPr>
              <a:xfrm>
                <a:off x="4410075" y="4457700"/>
                <a:ext cx="19367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107" name="墨迹 106"/>
              <p14:cNvContentPartPr/>
              <p14:nvPr/>
            </p14:nvContentPartPr>
            <p14:xfrm>
              <a:off x="4511675" y="4686300"/>
              <a:ext cx="215900" cy="14287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84"/>
            </p:blipFill>
            <p:spPr>
              <a:xfrm>
                <a:off x="4511675" y="4686300"/>
                <a:ext cx="2159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108" name="墨迹 107"/>
              <p14:cNvContentPartPr/>
              <p14:nvPr/>
            </p14:nvContentPartPr>
            <p14:xfrm>
              <a:off x="4260850" y="4048125"/>
              <a:ext cx="231775" cy="23812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86"/>
            </p:blipFill>
            <p:spPr>
              <a:xfrm>
                <a:off x="4260850" y="4048125"/>
                <a:ext cx="231775" cy="2381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109" name="墨迹 108"/>
              <p14:cNvContentPartPr/>
              <p14:nvPr/>
            </p14:nvContentPartPr>
            <p14:xfrm>
              <a:off x="4333875" y="4175125"/>
              <a:ext cx="142875" cy="127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88"/>
            </p:blipFill>
            <p:spPr>
              <a:xfrm>
                <a:off x="4333875" y="4175125"/>
                <a:ext cx="142875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110" name="墨迹 109"/>
              <p14:cNvContentPartPr/>
              <p14:nvPr/>
            </p14:nvContentPartPr>
            <p14:xfrm>
              <a:off x="4505325" y="4206875"/>
              <a:ext cx="127000" cy="13017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90"/>
            </p:blipFill>
            <p:spPr>
              <a:xfrm>
                <a:off x="4505325" y="4206875"/>
                <a:ext cx="127000" cy="13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111" name="墨迹 110"/>
              <p14:cNvContentPartPr/>
              <p14:nvPr/>
            </p14:nvContentPartPr>
            <p14:xfrm>
              <a:off x="5000625" y="4765675"/>
              <a:ext cx="257175" cy="7302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92"/>
            </p:blipFill>
            <p:spPr>
              <a:xfrm>
                <a:off x="5000625" y="4765675"/>
                <a:ext cx="25717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112" name="墨迹 111"/>
              <p14:cNvContentPartPr/>
              <p14:nvPr/>
            </p14:nvContentPartPr>
            <p14:xfrm>
              <a:off x="4892675" y="5000625"/>
              <a:ext cx="279400" cy="2857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94"/>
            </p:blipFill>
            <p:spPr>
              <a:xfrm>
                <a:off x="4892675" y="5000625"/>
                <a:ext cx="27940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113" name="墨迹 112"/>
              <p14:cNvContentPartPr/>
              <p14:nvPr/>
            </p14:nvContentPartPr>
            <p14:xfrm>
              <a:off x="3937000" y="5254625"/>
              <a:ext cx="15875" cy="6032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96"/>
            </p:blipFill>
            <p:spPr>
              <a:xfrm>
                <a:off x="3937000" y="5254625"/>
                <a:ext cx="1587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114" name="墨迹 113"/>
              <p14:cNvContentPartPr/>
              <p14:nvPr/>
            </p14:nvContentPartPr>
            <p14:xfrm>
              <a:off x="5241925" y="4972050"/>
              <a:ext cx="292100" cy="2794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98"/>
            </p:blipFill>
            <p:spPr>
              <a:xfrm>
                <a:off x="5241925" y="4972050"/>
                <a:ext cx="2921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15" name="墨迹 114"/>
              <p14:cNvContentPartPr/>
              <p14:nvPr/>
            </p14:nvContentPartPr>
            <p14:xfrm>
              <a:off x="5387975" y="4794250"/>
              <a:ext cx="155575" cy="21272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100"/>
            </p:blipFill>
            <p:spPr>
              <a:xfrm>
                <a:off x="5387975" y="4794250"/>
                <a:ext cx="155575" cy="212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16" name="墨迹 115"/>
              <p14:cNvContentPartPr/>
              <p14:nvPr/>
            </p14:nvContentPartPr>
            <p14:xfrm>
              <a:off x="5616575" y="5003800"/>
              <a:ext cx="165100" cy="2667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102"/>
            </p:blipFill>
            <p:spPr>
              <a:xfrm>
                <a:off x="5616575" y="5003800"/>
                <a:ext cx="1651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17" name="墨迹 116"/>
              <p14:cNvContentPartPr/>
              <p14:nvPr/>
            </p14:nvContentPartPr>
            <p14:xfrm>
              <a:off x="5854700" y="4800600"/>
              <a:ext cx="285750" cy="61277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104"/>
            </p:blipFill>
            <p:spPr>
              <a:xfrm>
                <a:off x="5854700" y="4800600"/>
                <a:ext cx="285750" cy="612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18" name="墨迹 117"/>
              <p14:cNvContentPartPr/>
              <p14:nvPr/>
            </p14:nvContentPartPr>
            <p14:xfrm>
              <a:off x="6426200" y="4264025"/>
              <a:ext cx="123825" cy="54927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106"/>
            </p:blipFill>
            <p:spPr>
              <a:xfrm>
                <a:off x="6426200" y="4264025"/>
                <a:ext cx="123825" cy="549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19" name="墨迹 118"/>
              <p14:cNvContentPartPr/>
              <p14:nvPr/>
            </p14:nvContentPartPr>
            <p14:xfrm>
              <a:off x="6492875" y="4200525"/>
              <a:ext cx="273050" cy="498475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108"/>
            </p:blipFill>
            <p:spPr>
              <a:xfrm>
                <a:off x="6492875" y="4200525"/>
                <a:ext cx="273050" cy="498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20" name="墨迹 119"/>
              <p14:cNvContentPartPr/>
              <p14:nvPr/>
            </p14:nvContentPartPr>
            <p14:xfrm>
              <a:off x="6654800" y="4667250"/>
              <a:ext cx="177800" cy="20320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110"/>
            </p:blipFill>
            <p:spPr>
              <a:xfrm>
                <a:off x="6654800" y="4667250"/>
                <a:ext cx="1778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21" name="墨迹 120"/>
              <p14:cNvContentPartPr/>
              <p14:nvPr/>
            </p14:nvContentPartPr>
            <p14:xfrm>
              <a:off x="6899275" y="4533900"/>
              <a:ext cx="228600" cy="2222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112"/>
            </p:blipFill>
            <p:spPr>
              <a:xfrm>
                <a:off x="6899275" y="4533900"/>
                <a:ext cx="22860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22" name="墨迹 121"/>
              <p14:cNvContentPartPr/>
              <p14:nvPr/>
            </p14:nvContentPartPr>
            <p14:xfrm>
              <a:off x="6911975" y="4622800"/>
              <a:ext cx="238125" cy="5397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114"/>
            </p:blipFill>
            <p:spPr>
              <a:xfrm>
                <a:off x="6911975" y="4622800"/>
                <a:ext cx="238125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23" name="墨迹 122"/>
              <p14:cNvContentPartPr/>
              <p14:nvPr/>
            </p14:nvContentPartPr>
            <p14:xfrm>
              <a:off x="7239000" y="4413250"/>
              <a:ext cx="161925" cy="5207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116"/>
            </p:blipFill>
            <p:spPr>
              <a:xfrm>
                <a:off x="7239000" y="4413250"/>
                <a:ext cx="161925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24" name="墨迹 123"/>
              <p14:cNvContentPartPr/>
              <p14:nvPr/>
            </p14:nvContentPartPr>
            <p14:xfrm>
              <a:off x="7273925" y="4311650"/>
              <a:ext cx="301625" cy="59372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118"/>
            </p:blipFill>
            <p:spPr>
              <a:xfrm>
                <a:off x="7273925" y="4311650"/>
                <a:ext cx="301625" cy="593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25" name="墨迹 124"/>
              <p14:cNvContentPartPr/>
              <p14:nvPr/>
            </p14:nvContentPartPr>
            <p14:xfrm>
              <a:off x="7480300" y="4826000"/>
              <a:ext cx="47625" cy="18732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120"/>
            </p:blipFill>
            <p:spPr>
              <a:xfrm>
                <a:off x="7480300" y="4826000"/>
                <a:ext cx="476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6" name="墨迹 125"/>
              <p14:cNvContentPartPr/>
              <p14:nvPr/>
            </p14:nvContentPartPr>
            <p14:xfrm>
              <a:off x="7667625" y="4524375"/>
              <a:ext cx="184150" cy="5143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122"/>
            </p:blipFill>
            <p:spPr>
              <a:xfrm>
                <a:off x="7667625" y="4524375"/>
                <a:ext cx="1841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7" name="墨迹 126"/>
              <p14:cNvContentPartPr/>
              <p14:nvPr/>
            </p14:nvContentPartPr>
            <p14:xfrm>
              <a:off x="7750175" y="4457700"/>
              <a:ext cx="244475" cy="7239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124"/>
            </p:blipFill>
            <p:spPr>
              <a:xfrm>
                <a:off x="7750175" y="4457700"/>
                <a:ext cx="244475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8" name="墨迹 127"/>
              <p14:cNvContentPartPr/>
              <p14:nvPr/>
            </p14:nvContentPartPr>
            <p14:xfrm>
              <a:off x="7896225" y="4533900"/>
              <a:ext cx="225425" cy="58102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126"/>
            </p:blipFill>
            <p:spPr>
              <a:xfrm>
                <a:off x="7896225" y="4533900"/>
                <a:ext cx="225425" cy="581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9" name="墨迹 128"/>
              <p14:cNvContentPartPr/>
              <p14:nvPr/>
            </p14:nvContentPartPr>
            <p14:xfrm>
              <a:off x="7991475" y="4410075"/>
              <a:ext cx="323850" cy="6286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128"/>
            </p:blipFill>
            <p:spPr>
              <a:xfrm>
                <a:off x="7991475" y="4410075"/>
                <a:ext cx="3238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30" name="墨迹 129"/>
              <p14:cNvContentPartPr/>
              <p14:nvPr/>
            </p14:nvContentPartPr>
            <p14:xfrm>
              <a:off x="8112125" y="4968875"/>
              <a:ext cx="180975" cy="3111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130"/>
            </p:blipFill>
            <p:spPr>
              <a:xfrm>
                <a:off x="8112125" y="4968875"/>
                <a:ext cx="180975" cy="31115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8" grpId="0" animBg="1" autoUpdateAnimBg="0"/>
      <p:bldP spid="64" grpId="0" autoUpdateAnimBg="0"/>
      <p:bldP spid="6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388" y="3429000"/>
            <a:ext cx="8857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(2)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求等效电源的内阻</a:t>
            </a:r>
            <a:r>
              <a:rPr kumimoji="0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</a:t>
            </a:r>
            <a:endParaRPr kumimoji="0" lang="en-US" altLang="zh-CN" sz="2800" b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755650" y="1052513"/>
            <a:ext cx="3851275" cy="1830387"/>
            <a:chOff x="310" y="1127"/>
            <a:chExt cx="2426" cy="115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10" y="12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09" y="1776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507" y="1200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41" y="1790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7" y="2027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099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0800000">
              <a:off x="1376" y="176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132" y="1770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572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5" y="1563"/>
              <a:ext cx="0" cy="3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272" y="1587"/>
              <a:ext cx="143" cy="2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42" y="1840"/>
              <a:ext cx="0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 flipV="1">
              <a:off x="2340" y="1200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457" y="1584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976" y="15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5" y="2264"/>
              <a:ext cx="1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785" y="1200"/>
              <a:ext cx="15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661" y="140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785" y="1200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719" y="1817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576" y="1175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785" y="2054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811" y="17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rot="10800000">
              <a:off x="653" y="1799"/>
              <a:ext cx="0" cy="3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392" y="1344"/>
              <a:ext cx="22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273" y="1127"/>
              <a:ext cx="263" cy="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+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  <a:p>
              <a:pPr>
                <a:lnSpc>
                  <a:spcPct val="105000"/>
                </a:lnSpc>
                <a:spcBef>
                  <a:spcPct val="10000"/>
                </a:spcBef>
                <a:defRPr/>
              </a:pPr>
              <a:r>
                <a:rPr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–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4643438" y="1700213"/>
            <a:ext cx="533400" cy="400050"/>
          </a:xfrm>
          <a:prstGeom prst="notchedRightArrow">
            <a:avLst>
              <a:gd name="adj1" fmla="val 50000"/>
              <a:gd name="adj2" fmla="val 33333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38100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800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33" name="Group 37"/>
          <p:cNvGrpSpPr/>
          <p:nvPr/>
        </p:nvGrpSpPr>
        <p:grpSpPr bwMode="auto">
          <a:xfrm>
            <a:off x="5148263" y="981075"/>
            <a:ext cx="3216275" cy="2257425"/>
            <a:chOff x="3259" y="873"/>
            <a:chExt cx="2026" cy="1422"/>
          </a:xfrm>
        </p:grpSpPr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4430" y="16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>
              <a:off x="3648" y="211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3648" y="105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4365" y="1054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4299" y="1644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4365" y="1881"/>
              <a:ext cx="0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3643" y="1054"/>
              <a:ext cx="0" cy="6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3577" y="1671"/>
              <a:ext cx="131" cy="2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3643" y="1908"/>
              <a:ext cx="0" cy="2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3259" y="16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49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a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5039" y="196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b</a:t>
              </a:r>
              <a:endPara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6" name="Oval 50"/>
            <p:cNvSpPr>
              <a:spLocks noChangeArrowheads="1"/>
            </p:cNvSpPr>
            <p:nvPr/>
          </p:nvSpPr>
          <p:spPr bwMode="auto">
            <a:xfrm>
              <a:off x="4919" y="1017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51"/>
            <p:cNvSpPr>
              <a:spLocks noChangeArrowheads="1"/>
            </p:cNvSpPr>
            <p:nvPr/>
          </p:nvSpPr>
          <p:spPr bwMode="auto">
            <a:xfrm>
              <a:off x="4896" y="2085"/>
              <a:ext cx="63" cy="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3648" y="1248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4368" y="1248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54"/>
            <p:cNvSpPr>
              <a:spLocks noChangeArrowheads="1"/>
            </p:cNvSpPr>
            <p:nvPr/>
          </p:nvSpPr>
          <p:spPr bwMode="auto">
            <a:xfrm flipH="1">
              <a:off x="4896" y="1392"/>
              <a:ext cx="336" cy="252"/>
            </a:xfrm>
            <a:prstGeom prst="notchedRightArrow">
              <a:avLst>
                <a:gd name="adj1" fmla="val 50000"/>
                <a:gd name="adj2" fmla="val 33333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lin ang="0" scaled="1"/>
            </a:gradFill>
            <a:ln w="38100">
              <a:solidFill>
                <a:srgbClr val="FF33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4944" y="158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0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</a:t>
              </a:r>
              <a:r>
                <a:rPr kumimoji="0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912813" y="4149080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从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两端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看进去，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并联</a:t>
            </a:r>
            <a:endParaRPr lang="zh-CN" altLang="en-US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53" name="Object 58"/>
          <p:cNvGraphicFramePr>
            <a:graphicFrameLocks noChangeAspect="1"/>
          </p:cNvGraphicFramePr>
          <p:nvPr/>
        </p:nvGraphicFramePr>
        <p:xfrm>
          <a:off x="914400" y="4876800"/>
          <a:ext cx="38100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861185" imgH="473075" progId="Equation.3">
                  <p:embed/>
                </p:oleObj>
              </mc:Choice>
              <mc:Fallback>
                <p:oleObj name="Equation" r:id="rId1" imgW="1861185" imgH="473075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38100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 autoUpdateAnimBg="0" build="p"/>
      <p:bldP spid="32" grpId="0" animBg="1" autoUpdateAnimBg="0"/>
      <p:bldP spid="52" grpId="0" autoUpdateAnimBg="0" build="p"/>
    </p:bldLst>
  </p:timing>
</p:sld>
</file>

<file path=ppt/tags/tag1.xml><?xml version="1.0" encoding="utf-8"?>
<p:tagLst xmlns:p="http://schemas.openxmlformats.org/presentationml/2006/main">
  <p:tag name="COMMONDATA" val="eyJoZGlkIjoiOGJlZGZlZTE2ZDk3NjMzOGZmOTBhYTRhYTkxMjIzO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演示</Application>
  <PresentationFormat>全屏显示(4:3)</PresentationFormat>
  <Paragraphs>461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Symbol</vt:lpstr>
      <vt:lpstr>Times New Roman</vt:lpstr>
      <vt:lpstr>Tahoma</vt:lpstr>
      <vt:lpstr>隶书</vt:lpstr>
      <vt:lpstr>楷体</vt:lpstr>
      <vt:lpstr>Calibri</vt:lpstr>
      <vt:lpstr>微软雅黑</vt:lpstr>
      <vt:lpstr>Arial Unicode MS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节点电压法和戴维南定理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节点电压法</dc:title>
  <dc:creator>个人用户</dc:creator>
  <cp:lastModifiedBy>admin</cp:lastModifiedBy>
  <cp:revision>25</cp:revision>
  <dcterms:created xsi:type="dcterms:W3CDTF">2020-03-05T09:14:00Z</dcterms:created>
  <dcterms:modified xsi:type="dcterms:W3CDTF">2023-09-18T01:25:23Z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A8AAD6136C65452EBF51B6621C6BDE3A_12</vt:lpwstr>
  </property>
  <property fmtid="{D5CDD505-2E9C-101B-9397-08002B2CF9AE}" pid="3" name="KSOProductBuildVer">
    <vt:lpwstr>2052-12.1.0.15374</vt:lpwstr>
  </property>
</Properties>
</file>