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5" r:id="rId3"/>
    <p:sldId id="269" r:id="rId4"/>
    <p:sldId id="266" r:id="rId5"/>
    <p:sldId id="268" r:id="rId6"/>
    <p:sldId id="276" r:id="rId7"/>
    <p:sldId id="277" r:id="rId8"/>
    <p:sldId id="278" r:id="rId9"/>
    <p:sldId id="259" r:id="rId10"/>
    <p:sldId id="282" r:id="rId11"/>
    <p:sldId id="258" r:id="rId12"/>
    <p:sldId id="283" r:id="rId13"/>
    <p:sldId id="275" r:id="rId14"/>
    <p:sldId id="280" r:id="rId15"/>
    <p:sldId id="274" r:id="rId16"/>
    <p:sldId id="281" r:id="rId17"/>
  </p:sldIdLst>
  <p:sldSz cx="12192000" cy="6858000"/>
  <p:notesSz cx="6858000" cy="9144000"/>
  <p:custDataLst>
    <p:tags r:id="rId19"/>
  </p:custDataLst>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6AA2C"/>
    <a:srgbClr val="65C6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CF8E62-C6EB-45F3-9C9D-EF2E035C1C14}" v="6" dt="2022-09-09T03:23:08.330"/>
    <p1510:client id="{615DE574-EB31-4DC7-A7D2-4490B718D8BC}" v="261" dt="2022-09-09T05:22:54.8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52" autoAdjust="0"/>
    <p:restoredTop sz="94660"/>
  </p:normalViewPr>
  <p:slideViewPr>
    <p:cSldViewPr snapToGrid="0">
      <p:cViewPr varScale="1">
        <p:scale>
          <a:sx n="69" d="100"/>
          <a:sy n="69" d="100"/>
        </p:scale>
        <p:origin x="9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hia Nguyen" userId="21034a2f8fc0a97a" providerId="LiveId" clId="{615DE574-EB31-4DC7-A7D2-4490B718D8BC}"/>
    <pc:docChg chg="undo redo custSel addSld delSld modSld sldOrd modMainMaster">
      <pc:chgData name="Nghia Nguyen" userId="21034a2f8fc0a97a" providerId="LiveId" clId="{615DE574-EB31-4DC7-A7D2-4490B718D8BC}" dt="2022-09-09T05:27:21.121" v="7339" actId="115"/>
      <pc:docMkLst>
        <pc:docMk/>
      </pc:docMkLst>
      <pc:sldChg chg="modSp mod">
        <pc:chgData name="Nghia Nguyen" userId="21034a2f8fc0a97a" providerId="LiveId" clId="{615DE574-EB31-4DC7-A7D2-4490B718D8BC}" dt="2022-09-09T03:43:33.020" v="1148" actId="403"/>
        <pc:sldMkLst>
          <pc:docMk/>
          <pc:sldMk cId="687789162" sldId="256"/>
        </pc:sldMkLst>
        <pc:spChg chg="mod">
          <ac:chgData name="Nghia Nguyen" userId="21034a2f8fc0a97a" providerId="LiveId" clId="{615DE574-EB31-4DC7-A7D2-4490B718D8BC}" dt="2022-09-09T03:43:33.020" v="1148" actId="403"/>
          <ac:spMkLst>
            <pc:docMk/>
            <pc:sldMk cId="687789162" sldId="256"/>
            <ac:spMk id="2" creationId="{B432CC5D-DFAE-4B6F-B953-ACA4A8B80EA0}"/>
          </ac:spMkLst>
        </pc:spChg>
      </pc:sldChg>
      <pc:sldChg chg="addSp delSp modSp mod">
        <pc:chgData name="Nghia Nguyen" userId="21034a2f8fc0a97a" providerId="LiveId" clId="{615DE574-EB31-4DC7-A7D2-4490B718D8BC}" dt="2022-09-09T05:14:07.105" v="7217" actId="1036"/>
        <pc:sldMkLst>
          <pc:docMk/>
          <pc:sldMk cId="3661856380" sldId="258"/>
        </pc:sldMkLst>
        <pc:spChg chg="mod">
          <ac:chgData name="Nghia Nguyen" userId="21034a2f8fc0a97a" providerId="LiveId" clId="{615DE574-EB31-4DC7-A7D2-4490B718D8BC}" dt="2022-09-09T04:47:08.816" v="5133" actId="14100"/>
          <ac:spMkLst>
            <pc:docMk/>
            <pc:sldMk cId="3661856380" sldId="258"/>
            <ac:spMk id="2" creationId="{BD54B89E-BE01-44DA-AC2F-2B7B4F3529A3}"/>
          </ac:spMkLst>
        </pc:spChg>
        <pc:spChg chg="add del">
          <ac:chgData name="Nghia Nguyen" userId="21034a2f8fc0a97a" providerId="LiveId" clId="{615DE574-EB31-4DC7-A7D2-4490B718D8BC}" dt="2022-09-09T04:25:38.864" v="3797" actId="478"/>
          <ac:spMkLst>
            <pc:docMk/>
            <pc:sldMk cId="3661856380" sldId="258"/>
            <ac:spMk id="3" creationId="{E2192C26-5CAA-4948-A5B3-F0DC0E175B84}"/>
          </ac:spMkLst>
        </pc:spChg>
        <pc:spChg chg="add del mod">
          <ac:chgData name="Nghia Nguyen" userId="21034a2f8fc0a97a" providerId="LiveId" clId="{615DE574-EB31-4DC7-A7D2-4490B718D8BC}" dt="2022-09-09T04:25:39.039" v="3798" actId="478"/>
          <ac:spMkLst>
            <pc:docMk/>
            <pc:sldMk cId="3661856380" sldId="258"/>
            <ac:spMk id="6" creationId="{B8ECEEE3-5CDE-FBDD-FC96-D2B5B826AD66}"/>
          </ac:spMkLst>
        </pc:spChg>
        <pc:spChg chg="add del">
          <ac:chgData name="Nghia Nguyen" userId="21034a2f8fc0a97a" providerId="LiveId" clId="{615DE574-EB31-4DC7-A7D2-4490B718D8BC}" dt="2022-09-09T04:27:47.825" v="3992" actId="22"/>
          <ac:spMkLst>
            <pc:docMk/>
            <pc:sldMk cId="3661856380" sldId="258"/>
            <ac:spMk id="9" creationId="{A7219FB3-1A3C-72D9-933A-877C50B2BAE4}"/>
          </ac:spMkLst>
        </pc:spChg>
        <pc:spChg chg="add mod">
          <ac:chgData name="Nghia Nguyen" userId="21034a2f8fc0a97a" providerId="LiveId" clId="{615DE574-EB31-4DC7-A7D2-4490B718D8BC}" dt="2022-09-09T05:14:01.076" v="7215" actId="207"/>
          <ac:spMkLst>
            <pc:docMk/>
            <pc:sldMk cId="3661856380" sldId="258"/>
            <ac:spMk id="11" creationId="{9D8079E5-34E9-B713-7064-BC9DC961A6AE}"/>
          </ac:spMkLst>
        </pc:spChg>
        <pc:graphicFrameChg chg="add del mod modGraphic">
          <ac:chgData name="Nghia Nguyen" userId="21034a2f8fc0a97a" providerId="LiveId" clId="{615DE574-EB31-4DC7-A7D2-4490B718D8BC}" dt="2022-09-09T05:14:07.105" v="7217" actId="1036"/>
          <ac:graphicFrameMkLst>
            <pc:docMk/>
            <pc:sldMk cId="3661856380" sldId="258"/>
            <ac:graphicFrameMk id="7" creationId="{AD123847-08CE-5330-842F-B922076A8714}"/>
          </ac:graphicFrameMkLst>
        </pc:graphicFrameChg>
        <pc:graphicFrameChg chg="add mod modGraphic">
          <ac:chgData name="Nghia Nguyen" userId="21034a2f8fc0a97a" providerId="LiveId" clId="{615DE574-EB31-4DC7-A7D2-4490B718D8BC}" dt="2022-09-09T05:14:07.105" v="7217" actId="1036"/>
          <ac:graphicFrameMkLst>
            <pc:docMk/>
            <pc:sldMk cId="3661856380" sldId="258"/>
            <ac:graphicFrameMk id="10" creationId="{9ED2FB03-27A6-6F40-FF76-05ABA034B77B}"/>
          </ac:graphicFrameMkLst>
        </pc:graphicFrameChg>
      </pc:sldChg>
      <pc:sldChg chg="addSp delSp modSp mod">
        <pc:chgData name="Nghia Nguyen" userId="21034a2f8fc0a97a" providerId="LiveId" clId="{615DE574-EB31-4DC7-A7D2-4490B718D8BC}" dt="2022-09-09T04:49:28.415" v="5256" actId="20577"/>
        <pc:sldMkLst>
          <pc:docMk/>
          <pc:sldMk cId="3160885254" sldId="259"/>
        </pc:sldMkLst>
        <pc:spChg chg="mod">
          <ac:chgData name="Nghia Nguyen" userId="21034a2f8fc0a97a" providerId="LiveId" clId="{615DE574-EB31-4DC7-A7D2-4490B718D8BC}" dt="2022-09-09T04:05:41.812" v="2632" actId="14100"/>
          <ac:spMkLst>
            <pc:docMk/>
            <pc:sldMk cId="3160885254" sldId="259"/>
            <ac:spMk id="2" creationId="{9BDFA98A-F2B8-44D6-921C-74B6703704E8}"/>
          </ac:spMkLst>
        </pc:spChg>
        <pc:spChg chg="del">
          <ac:chgData name="Nghia Nguyen" userId="21034a2f8fc0a97a" providerId="LiveId" clId="{615DE574-EB31-4DC7-A7D2-4490B718D8BC}" dt="2022-09-09T03:45:59.072" v="1198" actId="478"/>
          <ac:spMkLst>
            <pc:docMk/>
            <pc:sldMk cId="3160885254" sldId="259"/>
            <ac:spMk id="3" creationId="{09BE0B66-B744-4C0F-B631-9EB347031C85}"/>
          </ac:spMkLst>
        </pc:spChg>
        <pc:spChg chg="add del mod">
          <ac:chgData name="Nghia Nguyen" userId="21034a2f8fc0a97a" providerId="LiveId" clId="{615DE574-EB31-4DC7-A7D2-4490B718D8BC}" dt="2022-09-09T03:47:12.250" v="1259" actId="3680"/>
          <ac:spMkLst>
            <pc:docMk/>
            <pc:sldMk cId="3160885254" sldId="259"/>
            <ac:spMk id="6" creationId="{C20DE39D-DFAC-7E87-774C-38C78ABEDF4E}"/>
          </ac:spMkLst>
        </pc:spChg>
        <pc:spChg chg="add del mod">
          <ac:chgData name="Nghia Nguyen" userId="21034a2f8fc0a97a" providerId="LiveId" clId="{615DE574-EB31-4DC7-A7D2-4490B718D8BC}" dt="2022-09-09T04:05:53.837" v="2633" actId="478"/>
          <ac:spMkLst>
            <pc:docMk/>
            <pc:sldMk cId="3160885254" sldId="259"/>
            <ac:spMk id="8" creationId="{0F655CE2-C245-D6D7-B3B9-6B474580A7AF}"/>
          </ac:spMkLst>
        </pc:spChg>
        <pc:spChg chg="add del mod">
          <ac:chgData name="Nghia Nguyen" userId="21034a2f8fc0a97a" providerId="LiveId" clId="{615DE574-EB31-4DC7-A7D2-4490B718D8BC}" dt="2022-09-09T04:05:32.134" v="2585" actId="478"/>
          <ac:spMkLst>
            <pc:docMk/>
            <pc:sldMk cId="3160885254" sldId="259"/>
            <ac:spMk id="10" creationId="{4949A766-A580-3B54-066A-C49E30683620}"/>
          </ac:spMkLst>
        </pc:spChg>
        <pc:spChg chg="add mod">
          <ac:chgData name="Nghia Nguyen" userId="21034a2f8fc0a97a" providerId="LiveId" clId="{615DE574-EB31-4DC7-A7D2-4490B718D8BC}" dt="2022-09-09T04:49:28.415" v="5256" actId="20577"/>
          <ac:spMkLst>
            <pc:docMk/>
            <pc:sldMk cId="3160885254" sldId="259"/>
            <ac:spMk id="11" creationId="{EA8D39A1-C1F0-65EF-AA42-7805F5DC6CE0}"/>
          </ac:spMkLst>
        </pc:spChg>
        <pc:graphicFrameChg chg="add del mod ord modGraphic">
          <ac:chgData name="Nghia Nguyen" userId="21034a2f8fc0a97a" providerId="LiveId" clId="{615DE574-EB31-4DC7-A7D2-4490B718D8BC}" dt="2022-09-09T04:05:30.268" v="2584" actId="478"/>
          <ac:graphicFrameMkLst>
            <pc:docMk/>
            <pc:sldMk cId="3160885254" sldId="259"/>
            <ac:graphicFrameMk id="7" creationId="{06108DE1-E290-221B-2C55-31E22D236DB9}"/>
          </ac:graphicFrameMkLst>
        </pc:graphicFrameChg>
      </pc:sldChg>
      <pc:sldChg chg="modSp mod">
        <pc:chgData name="Nghia Nguyen" userId="21034a2f8fc0a97a" providerId="LiveId" clId="{615DE574-EB31-4DC7-A7D2-4490B718D8BC}" dt="2022-09-09T03:43:24.141" v="1147"/>
        <pc:sldMkLst>
          <pc:docMk/>
          <pc:sldMk cId="3477263543" sldId="265"/>
        </pc:sldMkLst>
        <pc:spChg chg="mod">
          <ac:chgData name="Nghia Nguyen" userId="21034a2f8fc0a97a" providerId="LiveId" clId="{615DE574-EB31-4DC7-A7D2-4490B718D8BC}" dt="2022-09-09T03:36:40.833" v="661" actId="14100"/>
          <ac:spMkLst>
            <pc:docMk/>
            <pc:sldMk cId="3477263543" sldId="265"/>
            <ac:spMk id="2" creationId="{42BA917C-62F4-40D6-ABE3-C538575FB220}"/>
          </ac:spMkLst>
        </pc:spChg>
        <pc:spChg chg="mod">
          <ac:chgData name="Nghia Nguyen" userId="21034a2f8fc0a97a" providerId="LiveId" clId="{615DE574-EB31-4DC7-A7D2-4490B718D8BC}" dt="2022-09-09T03:43:24.141" v="1147"/>
          <ac:spMkLst>
            <pc:docMk/>
            <pc:sldMk cId="3477263543" sldId="265"/>
            <ac:spMk id="3" creationId="{F8A95BC5-BED2-4A2C-B44B-B0645B02DDA9}"/>
          </ac:spMkLst>
        </pc:spChg>
      </pc:sldChg>
      <pc:sldChg chg="addSp modSp mod">
        <pc:chgData name="Nghia Nguyen" userId="21034a2f8fc0a97a" providerId="LiveId" clId="{615DE574-EB31-4DC7-A7D2-4490B718D8BC}" dt="2022-09-09T03:41:05.257" v="1052" actId="1038"/>
        <pc:sldMkLst>
          <pc:docMk/>
          <pc:sldMk cId="1284874327" sldId="266"/>
        </pc:sldMkLst>
        <pc:spChg chg="add mod">
          <ac:chgData name="Nghia Nguyen" userId="21034a2f8fc0a97a" providerId="LiveId" clId="{615DE574-EB31-4DC7-A7D2-4490B718D8BC}" dt="2022-09-09T03:41:05.257" v="1052" actId="1038"/>
          <ac:spMkLst>
            <pc:docMk/>
            <pc:sldMk cId="1284874327" sldId="266"/>
            <ac:spMk id="5" creationId="{2042E4FE-EC82-E484-9C5A-02AAE22BF282}"/>
          </ac:spMkLst>
        </pc:spChg>
        <pc:spChg chg="mod">
          <ac:chgData name="Nghia Nguyen" userId="21034a2f8fc0a97a" providerId="LiveId" clId="{615DE574-EB31-4DC7-A7D2-4490B718D8BC}" dt="2022-09-09T03:41:01.783" v="1031" actId="14100"/>
          <ac:spMkLst>
            <pc:docMk/>
            <pc:sldMk cId="1284874327" sldId="266"/>
            <ac:spMk id="6" creationId="{3DAF0CD8-E554-4D91-A9F3-88210F33C2B7}"/>
          </ac:spMkLst>
        </pc:spChg>
      </pc:sldChg>
      <pc:sldChg chg="addSp delSp modSp mod">
        <pc:chgData name="Nghia Nguyen" userId="21034a2f8fc0a97a" providerId="LiveId" clId="{615DE574-EB31-4DC7-A7D2-4490B718D8BC}" dt="2022-09-09T03:44:07.603" v="1159" actId="1038"/>
        <pc:sldMkLst>
          <pc:docMk/>
          <pc:sldMk cId="1381119548" sldId="268"/>
        </pc:sldMkLst>
        <pc:spChg chg="mod">
          <ac:chgData name="Nghia Nguyen" userId="21034a2f8fc0a97a" providerId="LiveId" clId="{615DE574-EB31-4DC7-A7D2-4490B718D8BC}" dt="2022-09-09T03:44:07.603" v="1159" actId="1038"/>
          <ac:spMkLst>
            <pc:docMk/>
            <pc:sldMk cId="1381119548" sldId="268"/>
            <ac:spMk id="2" creationId="{9FE3E87B-188A-1CA6-A73F-88E3B19C34E2}"/>
          </ac:spMkLst>
        </pc:spChg>
        <pc:spChg chg="add del mod">
          <ac:chgData name="Nghia Nguyen" userId="21034a2f8fc0a97a" providerId="LiveId" clId="{615DE574-EB31-4DC7-A7D2-4490B718D8BC}" dt="2022-09-09T03:40:17.289" v="1011" actId="478"/>
          <ac:spMkLst>
            <pc:docMk/>
            <pc:sldMk cId="1381119548" sldId="268"/>
            <ac:spMk id="5" creationId="{FDB02D7E-86C0-73EE-4C9F-F9562286E528}"/>
          </ac:spMkLst>
        </pc:spChg>
        <pc:spChg chg="del">
          <ac:chgData name="Nghia Nguyen" userId="21034a2f8fc0a97a" providerId="LiveId" clId="{615DE574-EB31-4DC7-A7D2-4490B718D8BC}" dt="2022-09-09T03:40:15.136" v="1010" actId="478"/>
          <ac:spMkLst>
            <pc:docMk/>
            <pc:sldMk cId="1381119548" sldId="268"/>
            <ac:spMk id="6" creationId="{47E9E243-FE1E-454A-910B-49C1638FC475}"/>
          </ac:spMkLst>
        </pc:spChg>
        <pc:spChg chg="add mod">
          <ac:chgData name="Nghia Nguyen" userId="21034a2f8fc0a97a" providerId="LiveId" clId="{615DE574-EB31-4DC7-A7D2-4490B718D8BC}" dt="2022-09-09T03:41:11.244" v="1062" actId="14100"/>
          <ac:spMkLst>
            <pc:docMk/>
            <pc:sldMk cId="1381119548" sldId="268"/>
            <ac:spMk id="7" creationId="{99BF4A44-088E-2E16-7750-F1BAD2BAF781}"/>
          </ac:spMkLst>
        </pc:spChg>
        <pc:spChg chg="add mod">
          <ac:chgData name="Nghia Nguyen" userId="21034a2f8fc0a97a" providerId="LiveId" clId="{615DE574-EB31-4DC7-A7D2-4490B718D8BC}" dt="2022-09-09T03:41:20.948" v="1108" actId="1037"/>
          <ac:spMkLst>
            <pc:docMk/>
            <pc:sldMk cId="1381119548" sldId="268"/>
            <ac:spMk id="8" creationId="{8E5BFE0E-154C-B3BC-5131-5282EA4AE1A8}"/>
          </ac:spMkLst>
        </pc:spChg>
      </pc:sldChg>
      <pc:sldChg chg="modSp mod">
        <pc:chgData name="Nghia Nguyen" userId="21034a2f8fc0a97a" providerId="LiveId" clId="{615DE574-EB31-4DC7-A7D2-4490B718D8BC}" dt="2022-09-09T03:44:09.383" v="1161" actId="403"/>
        <pc:sldMkLst>
          <pc:docMk/>
          <pc:sldMk cId="340577649" sldId="269"/>
        </pc:sldMkLst>
        <pc:spChg chg="mod">
          <ac:chgData name="Nghia Nguyen" userId="21034a2f8fc0a97a" providerId="LiveId" clId="{615DE574-EB31-4DC7-A7D2-4490B718D8BC}" dt="2022-09-09T03:36:50.027" v="681" actId="14100"/>
          <ac:spMkLst>
            <pc:docMk/>
            <pc:sldMk cId="340577649" sldId="269"/>
            <ac:spMk id="2" creationId="{42BA917C-62F4-40D6-ABE3-C538575FB220}"/>
          </ac:spMkLst>
        </pc:spChg>
        <pc:spChg chg="mod">
          <ac:chgData name="Nghia Nguyen" userId="21034a2f8fc0a97a" providerId="LiveId" clId="{615DE574-EB31-4DC7-A7D2-4490B718D8BC}" dt="2022-09-09T03:44:09.383" v="1161" actId="403"/>
          <ac:spMkLst>
            <pc:docMk/>
            <pc:sldMk cId="340577649" sldId="269"/>
            <ac:spMk id="3" creationId="{F8A95BC5-BED2-4A2C-B44B-B0645B02DDA9}"/>
          </ac:spMkLst>
        </pc:spChg>
      </pc:sldChg>
      <pc:sldChg chg="addSp delSp modSp mod">
        <pc:chgData name="Nghia Nguyen" userId="21034a2f8fc0a97a" providerId="LiveId" clId="{615DE574-EB31-4DC7-A7D2-4490B718D8BC}" dt="2022-09-09T05:09:53.888" v="6952" actId="20577"/>
        <pc:sldMkLst>
          <pc:docMk/>
          <pc:sldMk cId="1527618446" sldId="274"/>
        </pc:sldMkLst>
        <pc:spChg chg="del">
          <ac:chgData name="Nghia Nguyen" userId="21034a2f8fc0a97a" providerId="LiveId" clId="{615DE574-EB31-4DC7-A7D2-4490B718D8BC}" dt="2022-09-09T04:48:06.070" v="5148" actId="478"/>
          <ac:spMkLst>
            <pc:docMk/>
            <pc:sldMk cId="1527618446" sldId="274"/>
            <ac:spMk id="2" creationId="{BD54B89E-BE01-44DA-AC2F-2B7B4F3529A3}"/>
          </ac:spMkLst>
        </pc:spChg>
        <pc:spChg chg="mod">
          <ac:chgData name="Nghia Nguyen" userId="21034a2f8fc0a97a" providerId="LiveId" clId="{615DE574-EB31-4DC7-A7D2-4490B718D8BC}" dt="2022-09-09T05:09:53.888" v="6952" actId="20577"/>
          <ac:spMkLst>
            <pc:docMk/>
            <pc:sldMk cId="1527618446" sldId="274"/>
            <ac:spMk id="3" creationId="{E2192C26-5CAA-4948-A5B3-F0DC0E175B84}"/>
          </ac:spMkLst>
        </pc:spChg>
        <pc:spChg chg="add del mod">
          <ac:chgData name="Nghia Nguyen" userId="21034a2f8fc0a97a" providerId="LiveId" clId="{615DE574-EB31-4DC7-A7D2-4490B718D8BC}" dt="2022-09-09T04:48:09.067" v="5149" actId="478"/>
          <ac:spMkLst>
            <pc:docMk/>
            <pc:sldMk cId="1527618446" sldId="274"/>
            <ac:spMk id="6" creationId="{E0925096-42FD-2190-7F83-E9D8DA070C87}"/>
          </ac:spMkLst>
        </pc:spChg>
        <pc:spChg chg="add mod">
          <ac:chgData name="Nghia Nguyen" userId="21034a2f8fc0a97a" providerId="LiveId" clId="{615DE574-EB31-4DC7-A7D2-4490B718D8BC}" dt="2022-09-09T04:48:15.838" v="5173" actId="20577"/>
          <ac:spMkLst>
            <pc:docMk/>
            <pc:sldMk cId="1527618446" sldId="274"/>
            <ac:spMk id="7" creationId="{2B204AE2-D7A7-6B7E-5EF2-1A8569039237}"/>
          </ac:spMkLst>
        </pc:spChg>
      </pc:sldChg>
      <pc:sldChg chg="modSp mod">
        <pc:chgData name="Nghia Nguyen" userId="21034a2f8fc0a97a" providerId="LiveId" clId="{615DE574-EB31-4DC7-A7D2-4490B718D8BC}" dt="2022-09-09T05:04:51.926" v="6509" actId="6549"/>
        <pc:sldMkLst>
          <pc:docMk/>
          <pc:sldMk cId="2759957882" sldId="275"/>
        </pc:sldMkLst>
        <pc:spChg chg="mod">
          <ac:chgData name="Nghia Nguyen" userId="21034a2f8fc0a97a" providerId="LiveId" clId="{615DE574-EB31-4DC7-A7D2-4490B718D8BC}" dt="2022-09-09T04:47:43.882" v="5143" actId="14100"/>
          <ac:spMkLst>
            <pc:docMk/>
            <pc:sldMk cId="2759957882" sldId="275"/>
            <ac:spMk id="2" creationId="{BD54B89E-BE01-44DA-AC2F-2B7B4F3529A3}"/>
          </ac:spMkLst>
        </pc:spChg>
        <pc:spChg chg="mod">
          <ac:chgData name="Nghia Nguyen" userId="21034a2f8fc0a97a" providerId="LiveId" clId="{615DE574-EB31-4DC7-A7D2-4490B718D8BC}" dt="2022-09-09T05:04:51.926" v="6509" actId="6549"/>
          <ac:spMkLst>
            <pc:docMk/>
            <pc:sldMk cId="2759957882" sldId="275"/>
            <ac:spMk id="3" creationId="{E2192C26-5CAA-4948-A5B3-F0DC0E175B84}"/>
          </ac:spMkLst>
        </pc:spChg>
      </pc:sldChg>
      <pc:sldChg chg="addSp delSp modSp mod">
        <pc:chgData name="Nghia Nguyen" userId="21034a2f8fc0a97a" providerId="LiveId" clId="{615DE574-EB31-4DC7-A7D2-4490B718D8BC}" dt="2022-09-09T03:41:53.420" v="1120" actId="6549"/>
        <pc:sldMkLst>
          <pc:docMk/>
          <pc:sldMk cId="2619119282" sldId="276"/>
        </pc:sldMkLst>
        <pc:spChg chg="add del mod">
          <ac:chgData name="Nghia Nguyen" userId="21034a2f8fc0a97a" providerId="LiveId" clId="{615DE574-EB31-4DC7-A7D2-4490B718D8BC}" dt="2022-09-09T03:41:41.061" v="1110" actId="478"/>
          <ac:spMkLst>
            <pc:docMk/>
            <pc:sldMk cId="2619119282" sldId="276"/>
            <ac:spMk id="5" creationId="{01619BF7-6D5F-7359-AA9D-8C776E33A913}"/>
          </ac:spMkLst>
        </pc:spChg>
        <pc:spChg chg="del">
          <ac:chgData name="Nghia Nguyen" userId="21034a2f8fc0a97a" providerId="LiveId" clId="{615DE574-EB31-4DC7-A7D2-4490B718D8BC}" dt="2022-09-09T03:41:37.955" v="1109" actId="478"/>
          <ac:spMkLst>
            <pc:docMk/>
            <pc:sldMk cId="2619119282" sldId="276"/>
            <ac:spMk id="6" creationId="{47E9E243-FE1E-454A-910B-49C1638FC475}"/>
          </ac:spMkLst>
        </pc:spChg>
        <pc:spChg chg="add mod">
          <ac:chgData name="Nghia Nguyen" userId="21034a2f8fc0a97a" providerId="LiveId" clId="{615DE574-EB31-4DC7-A7D2-4490B718D8BC}" dt="2022-09-09T03:41:41.766" v="1111"/>
          <ac:spMkLst>
            <pc:docMk/>
            <pc:sldMk cId="2619119282" sldId="276"/>
            <ac:spMk id="7" creationId="{4615236E-B96F-EDDE-C8E5-773240E8941B}"/>
          </ac:spMkLst>
        </pc:spChg>
        <pc:spChg chg="add mod">
          <ac:chgData name="Nghia Nguyen" userId="21034a2f8fc0a97a" providerId="LiveId" clId="{615DE574-EB31-4DC7-A7D2-4490B718D8BC}" dt="2022-09-09T03:41:53.420" v="1120" actId="6549"/>
          <ac:spMkLst>
            <pc:docMk/>
            <pc:sldMk cId="2619119282" sldId="276"/>
            <ac:spMk id="8" creationId="{656DC26D-A9B0-392E-20F1-A0518606B5EB}"/>
          </ac:spMkLst>
        </pc:spChg>
      </pc:sldChg>
      <pc:sldChg chg="addSp delSp modSp mod">
        <pc:chgData name="Nghia Nguyen" userId="21034a2f8fc0a97a" providerId="LiveId" clId="{615DE574-EB31-4DC7-A7D2-4490B718D8BC}" dt="2022-09-09T03:43:00.718" v="1132" actId="20577"/>
        <pc:sldMkLst>
          <pc:docMk/>
          <pc:sldMk cId="264465979" sldId="277"/>
        </pc:sldMkLst>
        <pc:spChg chg="add del mod">
          <ac:chgData name="Nghia Nguyen" userId="21034a2f8fc0a97a" providerId="LiveId" clId="{615DE574-EB31-4DC7-A7D2-4490B718D8BC}" dt="2022-09-09T03:42:13.956" v="1122" actId="478"/>
          <ac:spMkLst>
            <pc:docMk/>
            <pc:sldMk cId="264465979" sldId="277"/>
            <ac:spMk id="5" creationId="{D7996008-F0B3-31AD-9286-585D548D4C42}"/>
          </ac:spMkLst>
        </pc:spChg>
        <pc:spChg chg="del">
          <ac:chgData name="Nghia Nguyen" userId="21034a2f8fc0a97a" providerId="LiveId" clId="{615DE574-EB31-4DC7-A7D2-4490B718D8BC}" dt="2022-09-09T03:42:11.720" v="1121" actId="478"/>
          <ac:spMkLst>
            <pc:docMk/>
            <pc:sldMk cId="264465979" sldId="277"/>
            <ac:spMk id="6" creationId="{47E9E243-FE1E-454A-910B-49C1638FC475}"/>
          </ac:spMkLst>
        </pc:spChg>
        <pc:spChg chg="add mod">
          <ac:chgData name="Nghia Nguyen" userId="21034a2f8fc0a97a" providerId="LiveId" clId="{615DE574-EB31-4DC7-A7D2-4490B718D8BC}" dt="2022-09-09T03:42:19.320" v="1123"/>
          <ac:spMkLst>
            <pc:docMk/>
            <pc:sldMk cId="264465979" sldId="277"/>
            <ac:spMk id="7" creationId="{05E9B168-B76F-DCC3-D6B0-CE84115CB9B5}"/>
          </ac:spMkLst>
        </pc:spChg>
        <pc:spChg chg="add mod">
          <ac:chgData name="Nghia Nguyen" userId="21034a2f8fc0a97a" providerId="LiveId" clId="{615DE574-EB31-4DC7-A7D2-4490B718D8BC}" dt="2022-09-09T03:43:00.718" v="1132" actId="20577"/>
          <ac:spMkLst>
            <pc:docMk/>
            <pc:sldMk cId="264465979" sldId="277"/>
            <ac:spMk id="8" creationId="{2E774EEA-2F76-2684-16AA-8F01B03DF2B0}"/>
          </ac:spMkLst>
        </pc:spChg>
      </pc:sldChg>
      <pc:sldChg chg="addSp delSp modSp mod">
        <pc:chgData name="Nghia Nguyen" userId="21034a2f8fc0a97a" providerId="LiveId" clId="{615DE574-EB31-4DC7-A7D2-4490B718D8BC}" dt="2022-09-09T03:45:16.020" v="1197" actId="20577"/>
        <pc:sldMkLst>
          <pc:docMk/>
          <pc:sldMk cId="774179559" sldId="278"/>
        </pc:sldMkLst>
        <pc:spChg chg="add del mod">
          <ac:chgData name="Nghia Nguyen" userId="21034a2f8fc0a97a" providerId="LiveId" clId="{615DE574-EB31-4DC7-A7D2-4490B718D8BC}" dt="2022-09-09T03:44:49.109" v="1186" actId="478"/>
          <ac:spMkLst>
            <pc:docMk/>
            <pc:sldMk cId="774179559" sldId="278"/>
            <ac:spMk id="5" creationId="{61E2F57F-FE6F-86B7-9043-11E571555BC0}"/>
          </ac:spMkLst>
        </pc:spChg>
        <pc:spChg chg="del">
          <ac:chgData name="Nghia Nguyen" userId="21034a2f8fc0a97a" providerId="LiveId" clId="{615DE574-EB31-4DC7-A7D2-4490B718D8BC}" dt="2022-09-09T03:44:47.300" v="1185" actId="478"/>
          <ac:spMkLst>
            <pc:docMk/>
            <pc:sldMk cId="774179559" sldId="278"/>
            <ac:spMk id="6" creationId="{47E9E243-FE1E-454A-910B-49C1638FC475}"/>
          </ac:spMkLst>
        </pc:spChg>
        <pc:spChg chg="add mod">
          <ac:chgData name="Nghia Nguyen" userId="21034a2f8fc0a97a" providerId="LiveId" clId="{615DE574-EB31-4DC7-A7D2-4490B718D8BC}" dt="2022-09-09T03:44:49.806" v="1187"/>
          <ac:spMkLst>
            <pc:docMk/>
            <pc:sldMk cId="774179559" sldId="278"/>
            <ac:spMk id="7" creationId="{6CE2AAF1-012A-ED5D-DB86-7510B59B4CFF}"/>
          </ac:spMkLst>
        </pc:spChg>
        <pc:spChg chg="add mod">
          <ac:chgData name="Nghia Nguyen" userId="21034a2f8fc0a97a" providerId="LiveId" clId="{615DE574-EB31-4DC7-A7D2-4490B718D8BC}" dt="2022-09-09T03:45:16.020" v="1197" actId="20577"/>
          <ac:spMkLst>
            <pc:docMk/>
            <pc:sldMk cId="774179559" sldId="278"/>
            <ac:spMk id="8" creationId="{8C4CB4CA-0543-BE1B-80DF-E4395FF73ECD}"/>
          </ac:spMkLst>
        </pc:spChg>
      </pc:sldChg>
      <pc:sldChg chg="del">
        <pc:chgData name="Nghia Nguyen" userId="21034a2f8fc0a97a" providerId="LiveId" clId="{615DE574-EB31-4DC7-A7D2-4490B718D8BC}" dt="2022-09-09T04:45:19.530" v="5113" actId="47"/>
        <pc:sldMkLst>
          <pc:docMk/>
          <pc:sldMk cId="630417701" sldId="279"/>
        </pc:sldMkLst>
      </pc:sldChg>
      <pc:sldChg chg="addSp delSp modSp mod">
        <pc:chgData name="Nghia Nguyen" userId="21034a2f8fc0a97a" providerId="LiveId" clId="{615DE574-EB31-4DC7-A7D2-4490B718D8BC}" dt="2022-09-09T05:04:45.814" v="6504" actId="6549"/>
        <pc:sldMkLst>
          <pc:docMk/>
          <pc:sldMk cId="4126537580" sldId="280"/>
        </pc:sldMkLst>
        <pc:spChg chg="del">
          <ac:chgData name="Nghia Nguyen" userId="21034a2f8fc0a97a" providerId="LiveId" clId="{615DE574-EB31-4DC7-A7D2-4490B718D8BC}" dt="2022-09-09T04:47:58.225" v="5146" actId="478"/>
          <ac:spMkLst>
            <pc:docMk/>
            <pc:sldMk cId="4126537580" sldId="280"/>
            <ac:spMk id="2" creationId="{BD54B89E-BE01-44DA-AC2F-2B7B4F3529A3}"/>
          </ac:spMkLst>
        </pc:spChg>
        <pc:spChg chg="mod">
          <ac:chgData name="Nghia Nguyen" userId="21034a2f8fc0a97a" providerId="LiveId" clId="{615DE574-EB31-4DC7-A7D2-4490B718D8BC}" dt="2022-09-09T05:04:45.814" v="6504" actId="6549"/>
          <ac:spMkLst>
            <pc:docMk/>
            <pc:sldMk cId="4126537580" sldId="280"/>
            <ac:spMk id="3" creationId="{E2192C26-5CAA-4948-A5B3-F0DC0E175B84}"/>
          </ac:spMkLst>
        </pc:spChg>
        <pc:spChg chg="add mod">
          <ac:chgData name="Nghia Nguyen" userId="21034a2f8fc0a97a" providerId="LiveId" clId="{615DE574-EB31-4DC7-A7D2-4490B718D8BC}" dt="2022-09-09T04:47:56.168" v="5145"/>
          <ac:spMkLst>
            <pc:docMk/>
            <pc:sldMk cId="4126537580" sldId="280"/>
            <ac:spMk id="5" creationId="{59951609-76EC-5114-26DA-71973DF21BDF}"/>
          </ac:spMkLst>
        </pc:spChg>
        <pc:spChg chg="add del mod">
          <ac:chgData name="Nghia Nguyen" userId="21034a2f8fc0a97a" providerId="LiveId" clId="{615DE574-EB31-4DC7-A7D2-4490B718D8BC}" dt="2022-09-09T04:48:01.615" v="5147" actId="478"/>
          <ac:spMkLst>
            <pc:docMk/>
            <pc:sldMk cId="4126537580" sldId="280"/>
            <ac:spMk id="7" creationId="{2271893C-461B-7FE8-7C30-5A0B8311F2BC}"/>
          </ac:spMkLst>
        </pc:spChg>
      </pc:sldChg>
      <pc:sldChg chg="addSp delSp modSp mod">
        <pc:chgData name="Nghia Nguyen" userId="21034a2f8fc0a97a" providerId="LiveId" clId="{615DE574-EB31-4DC7-A7D2-4490B718D8BC}" dt="2022-09-09T05:27:21.121" v="7339" actId="115"/>
        <pc:sldMkLst>
          <pc:docMk/>
          <pc:sldMk cId="701848258" sldId="281"/>
        </pc:sldMkLst>
        <pc:spChg chg="del">
          <ac:chgData name="Nghia Nguyen" userId="21034a2f8fc0a97a" providerId="LiveId" clId="{615DE574-EB31-4DC7-A7D2-4490B718D8BC}" dt="2022-09-09T04:48:22.366" v="5174" actId="478"/>
          <ac:spMkLst>
            <pc:docMk/>
            <pc:sldMk cId="701848258" sldId="281"/>
            <ac:spMk id="2" creationId="{7E02B06A-3EB9-4B42-BDCF-45AA8A56816A}"/>
          </ac:spMkLst>
        </pc:spChg>
        <pc:spChg chg="mod">
          <ac:chgData name="Nghia Nguyen" userId="21034a2f8fc0a97a" providerId="LiveId" clId="{615DE574-EB31-4DC7-A7D2-4490B718D8BC}" dt="2022-09-09T05:27:21.121" v="7339" actId="115"/>
          <ac:spMkLst>
            <pc:docMk/>
            <pc:sldMk cId="701848258" sldId="281"/>
            <ac:spMk id="3" creationId="{7501EFBE-C889-46EF-96C4-C4078A48DCAE}"/>
          </ac:spMkLst>
        </pc:spChg>
        <pc:spChg chg="add mod">
          <ac:chgData name="Nghia Nguyen" userId="21034a2f8fc0a97a" providerId="LiveId" clId="{615DE574-EB31-4DC7-A7D2-4490B718D8BC}" dt="2022-09-09T04:48:34.571" v="5221" actId="20577"/>
          <ac:spMkLst>
            <pc:docMk/>
            <pc:sldMk cId="701848258" sldId="281"/>
            <ac:spMk id="5" creationId="{30E99321-9F12-E314-6EB7-E2E7C3DF2E15}"/>
          </ac:spMkLst>
        </pc:spChg>
      </pc:sldChg>
      <pc:sldChg chg="add del">
        <pc:chgData name="Nghia Nguyen" userId="21034a2f8fc0a97a" providerId="LiveId" clId="{615DE574-EB31-4DC7-A7D2-4490B718D8BC}" dt="2022-09-09T03:35:15.349" v="640" actId="47"/>
        <pc:sldMkLst>
          <pc:docMk/>
          <pc:sldMk cId="366435393" sldId="282"/>
        </pc:sldMkLst>
      </pc:sldChg>
      <pc:sldChg chg="addSp delSp modSp add mod">
        <pc:chgData name="Nghia Nguyen" userId="21034a2f8fc0a97a" providerId="LiveId" clId="{615DE574-EB31-4DC7-A7D2-4490B718D8BC}" dt="2022-09-09T04:49:51.805" v="5284" actId="20577"/>
        <pc:sldMkLst>
          <pc:docMk/>
          <pc:sldMk cId="3945420474" sldId="282"/>
        </pc:sldMkLst>
        <pc:spChg chg="del">
          <ac:chgData name="Nghia Nguyen" userId="21034a2f8fc0a97a" providerId="LiveId" clId="{615DE574-EB31-4DC7-A7D2-4490B718D8BC}" dt="2022-09-09T04:06:19.148" v="2681" actId="478"/>
          <ac:spMkLst>
            <pc:docMk/>
            <pc:sldMk cId="3945420474" sldId="282"/>
            <ac:spMk id="2" creationId="{9BDFA98A-F2B8-44D6-921C-74B6703704E8}"/>
          </ac:spMkLst>
        </pc:spChg>
        <pc:spChg chg="add del mod">
          <ac:chgData name="Nghia Nguyen" userId="21034a2f8fc0a97a" providerId="LiveId" clId="{615DE574-EB31-4DC7-A7D2-4490B718D8BC}" dt="2022-09-09T04:06:22.187" v="2682" actId="478"/>
          <ac:spMkLst>
            <pc:docMk/>
            <pc:sldMk cId="3945420474" sldId="282"/>
            <ac:spMk id="5" creationId="{7E63301F-3D79-31B1-3B42-E0450AA6ADF8}"/>
          </ac:spMkLst>
        </pc:spChg>
        <pc:spChg chg="del">
          <ac:chgData name="Nghia Nguyen" userId="21034a2f8fc0a97a" providerId="LiveId" clId="{615DE574-EB31-4DC7-A7D2-4490B718D8BC}" dt="2022-09-09T04:06:08.470" v="2668" actId="478"/>
          <ac:spMkLst>
            <pc:docMk/>
            <pc:sldMk cId="3945420474" sldId="282"/>
            <ac:spMk id="8" creationId="{0F655CE2-C245-D6D7-B3B9-6B474580A7AF}"/>
          </ac:spMkLst>
        </pc:spChg>
        <pc:graphicFrameChg chg="mod modGraphic">
          <ac:chgData name="Nghia Nguyen" userId="21034a2f8fc0a97a" providerId="LiveId" clId="{615DE574-EB31-4DC7-A7D2-4490B718D8BC}" dt="2022-09-09T04:49:51.805" v="5284" actId="20577"/>
          <ac:graphicFrameMkLst>
            <pc:docMk/>
            <pc:sldMk cId="3945420474" sldId="282"/>
            <ac:graphicFrameMk id="7" creationId="{06108DE1-E290-221B-2C55-31E22D236DB9}"/>
          </ac:graphicFrameMkLst>
        </pc:graphicFrameChg>
      </pc:sldChg>
      <pc:sldChg chg="modSp add mod ord">
        <pc:chgData name="Nghia Nguyen" userId="21034a2f8fc0a97a" providerId="LiveId" clId="{615DE574-EB31-4DC7-A7D2-4490B718D8BC}" dt="2022-09-09T05:10:40.026" v="6993" actId="20577"/>
        <pc:sldMkLst>
          <pc:docMk/>
          <pc:sldMk cId="3588478812" sldId="283"/>
        </pc:sldMkLst>
        <pc:spChg chg="mod">
          <ac:chgData name="Nghia Nguyen" userId="21034a2f8fc0a97a" providerId="LiveId" clId="{615DE574-EB31-4DC7-A7D2-4490B718D8BC}" dt="2022-09-09T05:10:40.026" v="6993" actId="20577"/>
          <ac:spMkLst>
            <pc:docMk/>
            <pc:sldMk cId="3588478812" sldId="283"/>
            <ac:spMk id="3" creationId="{E2192C26-5CAA-4948-A5B3-F0DC0E175B84}"/>
          </ac:spMkLst>
        </pc:spChg>
      </pc:sldChg>
      <pc:sldChg chg="add del">
        <pc:chgData name="Nghia Nguyen" userId="21034a2f8fc0a97a" providerId="LiveId" clId="{615DE574-EB31-4DC7-A7D2-4490B718D8BC}" dt="2022-09-09T05:09:29.515" v="6911" actId="47"/>
        <pc:sldMkLst>
          <pc:docMk/>
          <pc:sldMk cId="4080090584" sldId="284"/>
        </pc:sldMkLst>
      </pc:sldChg>
      <pc:sldMasterChg chg="modSp mod">
        <pc:chgData name="Nghia Nguyen" userId="21034a2f8fc0a97a" providerId="LiveId" clId="{615DE574-EB31-4DC7-A7D2-4490B718D8BC}" dt="2022-09-09T03:44:21.311" v="1184" actId="1038"/>
        <pc:sldMasterMkLst>
          <pc:docMk/>
          <pc:sldMasterMk cId="1027253168" sldId="2147483648"/>
        </pc:sldMasterMkLst>
        <pc:spChg chg="mod">
          <ac:chgData name="Nghia Nguyen" userId="21034a2f8fc0a97a" providerId="LiveId" clId="{615DE574-EB31-4DC7-A7D2-4490B718D8BC}" dt="2022-09-09T03:44:21.311" v="1184" actId="1038"/>
          <ac:spMkLst>
            <pc:docMk/>
            <pc:sldMasterMk cId="1027253168" sldId="2147483648"/>
            <ac:spMk id="6" creationId="{AC6C92E0-92B3-4673-984B-0ACAD74F80EC}"/>
          </ac:spMkLst>
        </pc:spChg>
      </pc:sldMasterChg>
    </pc:docChg>
  </pc:docChgLst>
  <pc:docChgLst>
    <pc:chgData name="Nghia Nguyen" userId="21034a2f8fc0a97a" providerId="LiveId" clId="{3DCF8E62-C6EB-45F3-9C9D-EF2E035C1C14}"/>
    <pc:docChg chg="custSel modSld modMainMaster">
      <pc:chgData name="Nghia Nguyen" userId="21034a2f8fc0a97a" providerId="LiveId" clId="{3DCF8E62-C6EB-45F3-9C9D-EF2E035C1C14}" dt="2022-09-09T03:24:39.941" v="5" actId="478"/>
      <pc:docMkLst>
        <pc:docMk/>
      </pc:docMkLst>
      <pc:sldChg chg="delSp mod">
        <pc:chgData name="Nghia Nguyen" userId="21034a2f8fc0a97a" providerId="LiveId" clId="{3DCF8E62-C6EB-45F3-9C9D-EF2E035C1C14}" dt="2022-09-09T03:24:39.941" v="5" actId="478"/>
        <pc:sldMkLst>
          <pc:docMk/>
          <pc:sldMk cId="687789162" sldId="256"/>
        </pc:sldMkLst>
        <pc:spChg chg="del">
          <ac:chgData name="Nghia Nguyen" userId="21034a2f8fc0a97a" providerId="LiveId" clId="{3DCF8E62-C6EB-45F3-9C9D-EF2E035C1C14}" dt="2022-09-09T03:24:39.941" v="5" actId="478"/>
          <ac:spMkLst>
            <pc:docMk/>
            <pc:sldMk cId="687789162" sldId="256"/>
            <ac:spMk id="4" creationId="{37BEB365-D62D-CF87-8974-5C55FC7C8F29}"/>
          </ac:spMkLst>
        </pc:spChg>
      </pc:sldChg>
      <pc:sldMasterChg chg="modSp">
        <pc:chgData name="Nghia Nguyen" userId="21034a2f8fc0a97a" providerId="LiveId" clId="{3DCF8E62-C6EB-45F3-9C9D-EF2E035C1C14}" dt="2022-09-09T03:23:08.330" v="4" actId="403"/>
        <pc:sldMasterMkLst>
          <pc:docMk/>
          <pc:sldMasterMk cId="1027253168" sldId="2147483648"/>
        </pc:sldMasterMkLst>
        <pc:spChg chg="mod">
          <ac:chgData name="Nghia Nguyen" userId="21034a2f8fc0a97a" providerId="LiveId" clId="{3DCF8E62-C6EB-45F3-9C9D-EF2E035C1C14}" dt="2022-09-09T03:23:08.330" v="4" actId="403"/>
          <ac:spMkLst>
            <pc:docMk/>
            <pc:sldMasterMk cId="1027253168" sldId="2147483648"/>
            <ac:spMk id="6" creationId="{AC6C92E0-92B3-4673-984B-0ACAD74F80EC}"/>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4B11F9-0DB4-4857-A846-4E2A60C8E2B4}" type="datetimeFigureOut">
              <a:rPr lang="en-US" smtClean="0"/>
              <a:t>9/9/2022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996982-A44A-47A8-8E87-CBE02BC7C8AB}" type="slidenum">
              <a:rPr lang="en-US" smtClean="0"/>
              <a:t>‹#›</a:t>
            </a:fld>
            <a:endParaRPr lang="en-US"/>
          </a:p>
        </p:txBody>
      </p:sp>
    </p:spTree>
    <p:extLst>
      <p:ext uri="{BB962C8B-B14F-4D97-AF65-F5344CB8AC3E}">
        <p14:creationId xmlns:p14="http://schemas.microsoft.com/office/powerpoint/2010/main" val="2773752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4C789-9889-4A34-8E00-65FF331623F3}"/>
              </a:ext>
            </a:extLst>
          </p:cNvPr>
          <p:cNvSpPr>
            <a:spLocks noGrp="1"/>
          </p:cNvSpPr>
          <p:nvPr>
            <p:ph type="ctrTitle"/>
          </p:nvPr>
        </p:nvSpPr>
        <p:spPr>
          <a:xfrm>
            <a:off x="1524000" y="1122363"/>
            <a:ext cx="9144000" cy="2387600"/>
          </a:xfrm>
        </p:spPr>
        <p:txBody>
          <a:bodyPr anchor="b"/>
          <a:lstStyle>
            <a:lvl1pPr algn="ctr">
              <a:defRPr sz="6000" b="1">
                <a:solidFill>
                  <a:srgbClr val="65C634"/>
                </a:solidFill>
              </a:defRPr>
            </a:lvl1pPr>
          </a:lstStyle>
          <a:p>
            <a:r>
              <a:rPr lang="en-US"/>
              <a:t>Click to edit Master title style</a:t>
            </a:r>
            <a:endParaRPr lang="vi-VN"/>
          </a:p>
        </p:txBody>
      </p:sp>
      <p:sp>
        <p:nvSpPr>
          <p:cNvPr id="3" name="Subtitle 2">
            <a:extLst>
              <a:ext uri="{FF2B5EF4-FFF2-40B4-BE49-F238E27FC236}">
                <a16:creationId xmlns:a16="http://schemas.microsoft.com/office/drawing/2014/main" id="{51119FD7-9C6E-4BBF-8B7B-6659C89C4C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F10030C9-D1E4-42CE-8CF4-95D5DAE88F89}"/>
              </a:ext>
            </a:extLst>
          </p:cNvPr>
          <p:cNvSpPr>
            <a:spLocks noGrp="1"/>
          </p:cNvSpPr>
          <p:nvPr>
            <p:ph type="dt" sz="half" idx="10"/>
          </p:nvPr>
        </p:nvSpPr>
        <p:spPr/>
        <p:txBody>
          <a:bodyPr/>
          <a:lstStyle/>
          <a:p>
            <a:fld id="{0419AB51-F91A-4640-A485-239D54B4B9FE}" type="datetime1">
              <a:rPr lang="vi-VN" smtClean="0"/>
              <a:t>09/09/2022</a:t>
            </a:fld>
            <a:endParaRPr lang="vi-VN"/>
          </a:p>
        </p:txBody>
      </p:sp>
      <p:sp>
        <p:nvSpPr>
          <p:cNvPr id="5" name="Footer Placeholder 4">
            <a:extLst>
              <a:ext uri="{FF2B5EF4-FFF2-40B4-BE49-F238E27FC236}">
                <a16:creationId xmlns:a16="http://schemas.microsoft.com/office/drawing/2014/main" id="{EFD05F52-6E69-4FD6-A3E6-B879127EAE3A}"/>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8498B1F8-6018-40AE-BA75-14CBCB5CFFF7}"/>
              </a:ext>
            </a:extLst>
          </p:cNvPr>
          <p:cNvSpPr>
            <a:spLocks noGrp="1"/>
          </p:cNvSpPr>
          <p:nvPr>
            <p:ph type="sldNum" sz="quarter" idx="12"/>
          </p:nvPr>
        </p:nvSpPr>
        <p:spPr/>
        <p:txBody>
          <a:bodyPr/>
          <a:lstStyle/>
          <a:p>
            <a:fld id="{44AFAB2E-478F-444A-8AB9-50FDB5841670}" type="slidenum">
              <a:rPr lang="vi-VN" smtClean="0"/>
              <a:t>‹#›</a:t>
            </a:fld>
            <a:endParaRPr lang="vi-VN"/>
          </a:p>
        </p:txBody>
      </p:sp>
    </p:spTree>
    <p:extLst>
      <p:ext uri="{BB962C8B-B14F-4D97-AF65-F5344CB8AC3E}">
        <p14:creationId xmlns:p14="http://schemas.microsoft.com/office/powerpoint/2010/main" val="1269440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22DF0-584E-4E01-BDEB-421A5E454738}"/>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97C2842D-1A5C-40A7-A7CE-042BE917F98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3DA8693E-3544-45A4-B5C4-0EB878D435B5}"/>
              </a:ext>
            </a:extLst>
          </p:cNvPr>
          <p:cNvSpPr>
            <a:spLocks noGrp="1"/>
          </p:cNvSpPr>
          <p:nvPr>
            <p:ph type="dt" sz="half" idx="10"/>
          </p:nvPr>
        </p:nvSpPr>
        <p:spPr/>
        <p:txBody>
          <a:bodyPr/>
          <a:lstStyle/>
          <a:p>
            <a:fld id="{6E4ACACE-7CD6-440C-B761-7109DA87CDFF}" type="datetime1">
              <a:rPr lang="vi-VN" smtClean="0"/>
              <a:t>09/09/2022</a:t>
            </a:fld>
            <a:endParaRPr lang="vi-VN"/>
          </a:p>
        </p:txBody>
      </p:sp>
      <p:sp>
        <p:nvSpPr>
          <p:cNvPr id="5" name="Footer Placeholder 4">
            <a:extLst>
              <a:ext uri="{FF2B5EF4-FFF2-40B4-BE49-F238E27FC236}">
                <a16:creationId xmlns:a16="http://schemas.microsoft.com/office/drawing/2014/main" id="{B745A7BA-D70E-4523-856F-B67E0429080F}"/>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1DD603DF-2702-4425-9338-9AF64DC64975}"/>
              </a:ext>
            </a:extLst>
          </p:cNvPr>
          <p:cNvSpPr>
            <a:spLocks noGrp="1"/>
          </p:cNvSpPr>
          <p:nvPr>
            <p:ph type="sldNum" sz="quarter" idx="12"/>
          </p:nvPr>
        </p:nvSpPr>
        <p:spPr/>
        <p:txBody>
          <a:bodyPr/>
          <a:lstStyle/>
          <a:p>
            <a:fld id="{44AFAB2E-478F-444A-8AB9-50FDB5841670}" type="slidenum">
              <a:rPr lang="vi-VN" smtClean="0"/>
              <a:t>‹#›</a:t>
            </a:fld>
            <a:endParaRPr lang="vi-VN"/>
          </a:p>
        </p:txBody>
      </p:sp>
    </p:spTree>
    <p:extLst>
      <p:ext uri="{BB962C8B-B14F-4D97-AF65-F5344CB8AC3E}">
        <p14:creationId xmlns:p14="http://schemas.microsoft.com/office/powerpoint/2010/main" val="2939991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1A3D43-B309-47EF-B999-CEAB64567F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E1CD2DBE-164B-4742-B4E0-3DFA06FD76F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71C9C584-9E10-4040-9D74-BA1EA1B500BE}"/>
              </a:ext>
            </a:extLst>
          </p:cNvPr>
          <p:cNvSpPr>
            <a:spLocks noGrp="1"/>
          </p:cNvSpPr>
          <p:nvPr>
            <p:ph type="dt" sz="half" idx="10"/>
          </p:nvPr>
        </p:nvSpPr>
        <p:spPr/>
        <p:txBody>
          <a:bodyPr/>
          <a:lstStyle/>
          <a:p>
            <a:fld id="{C2547AB3-2B22-4FE4-8349-2B7E7AAE0B5A}" type="datetime1">
              <a:rPr lang="vi-VN" smtClean="0"/>
              <a:t>09/09/2022</a:t>
            </a:fld>
            <a:endParaRPr lang="vi-VN"/>
          </a:p>
        </p:txBody>
      </p:sp>
      <p:sp>
        <p:nvSpPr>
          <p:cNvPr id="5" name="Footer Placeholder 4">
            <a:extLst>
              <a:ext uri="{FF2B5EF4-FFF2-40B4-BE49-F238E27FC236}">
                <a16:creationId xmlns:a16="http://schemas.microsoft.com/office/drawing/2014/main" id="{B605B39E-1C81-4897-B2E5-371CA20F067E}"/>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B42386AB-B6C1-4931-99B7-E707863D213D}"/>
              </a:ext>
            </a:extLst>
          </p:cNvPr>
          <p:cNvSpPr>
            <a:spLocks noGrp="1"/>
          </p:cNvSpPr>
          <p:nvPr>
            <p:ph type="sldNum" sz="quarter" idx="12"/>
          </p:nvPr>
        </p:nvSpPr>
        <p:spPr/>
        <p:txBody>
          <a:bodyPr/>
          <a:lstStyle/>
          <a:p>
            <a:fld id="{44AFAB2E-478F-444A-8AB9-50FDB5841670}" type="slidenum">
              <a:rPr lang="vi-VN" smtClean="0"/>
              <a:t>‹#›</a:t>
            </a:fld>
            <a:endParaRPr lang="vi-VN"/>
          </a:p>
        </p:txBody>
      </p:sp>
    </p:spTree>
    <p:extLst>
      <p:ext uri="{BB962C8B-B14F-4D97-AF65-F5344CB8AC3E}">
        <p14:creationId xmlns:p14="http://schemas.microsoft.com/office/powerpoint/2010/main" val="1397934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D8A3F-171B-4762-9AAF-9A96147C4094}"/>
              </a:ext>
            </a:extLst>
          </p:cNvPr>
          <p:cNvSpPr>
            <a:spLocks noGrp="1"/>
          </p:cNvSpPr>
          <p:nvPr>
            <p:ph type="title"/>
          </p:nvPr>
        </p:nvSpPr>
        <p:spPr>
          <a:xfrm>
            <a:off x="0" y="510269"/>
            <a:ext cx="9013371" cy="796018"/>
          </a:xfrm>
          <a:solidFill>
            <a:srgbClr val="65C634"/>
          </a:solidFill>
        </p:spPr>
        <p:txBody>
          <a:bodyPr/>
          <a:lstStyle>
            <a:lvl1pPr marL="363538" indent="0">
              <a:defRPr b="1">
                <a:solidFill>
                  <a:schemeClr val="bg1"/>
                </a:solidFill>
              </a:defRPr>
            </a:lvl1pPr>
          </a:lstStyle>
          <a:p>
            <a:r>
              <a:rPr lang="en-US" dirty="0"/>
              <a:t>Click to edit Master title style</a:t>
            </a:r>
            <a:endParaRPr lang="vi-VN" dirty="0"/>
          </a:p>
        </p:txBody>
      </p:sp>
      <p:sp>
        <p:nvSpPr>
          <p:cNvPr id="3" name="Content Placeholder 2">
            <a:extLst>
              <a:ext uri="{FF2B5EF4-FFF2-40B4-BE49-F238E27FC236}">
                <a16:creationId xmlns:a16="http://schemas.microsoft.com/office/drawing/2014/main" id="{63505D02-A578-4115-8D8E-917D2AE487F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CCE16794-7FC7-412B-AE27-1CF26E2693B1}"/>
              </a:ext>
            </a:extLst>
          </p:cNvPr>
          <p:cNvSpPr>
            <a:spLocks noGrp="1"/>
          </p:cNvSpPr>
          <p:nvPr>
            <p:ph type="dt" sz="half" idx="10"/>
          </p:nvPr>
        </p:nvSpPr>
        <p:spPr/>
        <p:txBody>
          <a:bodyPr/>
          <a:lstStyle/>
          <a:p>
            <a:fld id="{5AAE43C1-C303-4312-B93E-D8385516DE29}" type="datetime1">
              <a:rPr lang="vi-VN" smtClean="0"/>
              <a:t>09/09/2022</a:t>
            </a:fld>
            <a:endParaRPr lang="vi-VN"/>
          </a:p>
        </p:txBody>
      </p:sp>
      <p:sp>
        <p:nvSpPr>
          <p:cNvPr id="5" name="Footer Placeholder 4">
            <a:extLst>
              <a:ext uri="{FF2B5EF4-FFF2-40B4-BE49-F238E27FC236}">
                <a16:creationId xmlns:a16="http://schemas.microsoft.com/office/drawing/2014/main" id="{039A58EA-30B8-44EF-B3F3-AF973F8AD804}"/>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244341B0-5592-4001-84A3-B22FD9868186}"/>
              </a:ext>
            </a:extLst>
          </p:cNvPr>
          <p:cNvSpPr>
            <a:spLocks noGrp="1"/>
          </p:cNvSpPr>
          <p:nvPr>
            <p:ph type="sldNum" sz="quarter" idx="12"/>
          </p:nvPr>
        </p:nvSpPr>
        <p:spPr/>
        <p:txBody>
          <a:bodyPr/>
          <a:lstStyle/>
          <a:p>
            <a:fld id="{44AFAB2E-478F-444A-8AB9-50FDB5841670}" type="slidenum">
              <a:rPr lang="vi-VN" smtClean="0"/>
              <a:t>‹#›</a:t>
            </a:fld>
            <a:endParaRPr lang="vi-VN"/>
          </a:p>
        </p:txBody>
      </p:sp>
    </p:spTree>
    <p:extLst>
      <p:ext uri="{BB962C8B-B14F-4D97-AF65-F5344CB8AC3E}">
        <p14:creationId xmlns:p14="http://schemas.microsoft.com/office/powerpoint/2010/main" val="3869604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D3C19-7230-4E9B-B0F1-947F028FDB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17FD3334-5CE5-4C03-ADC4-A0D8F57B29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8DB9B28-7710-4C80-B804-9D02A036ABD0}"/>
              </a:ext>
            </a:extLst>
          </p:cNvPr>
          <p:cNvSpPr>
            <a:spLocks noGrp="1"/>
          </p:cNvSpPr>
          <p:nvPr>
            <p:ph type="dt" sz="half" idx="10"/>
          </p:nvPr>
        </p:nvSpPr>
        <p:spPr/>
        <p:txBody>
          <a:bodyPr/>
          <a:lstStyle/>
          <a:p>
            <a:fld id="{D67B5E19-C6F2-49F2-98CA-F29FCCAE0309}" type="datetime1">
              <a:rPr lang="vi-VN" smtClean="0"/>
              <a:t>09/09/2022</a:t>
            </a:fld>
            <a:endParaRPr lang="vi-VN"/>
          </a:p>
        </p:txBody>
      </p:sp>
      <p:sp>
        <p:nvSpPr>
          <p:cNvPr id="5" name="Footer Placeholder 4">
            <a:extLst>
              <a:ext uri="{FF2B5EF4-FFF2-40B4-BE49-F238E27FC236}">
                <a16:creationId xmlns:a16="http://schemas.microsoft.com/office/drawing/2014/main" id="{69D00568-30A5-4121-A855-C3B3295E2594}"/>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ADC25B66-0081-4DAF-B045-F479335E894C}"/>
              </a:ext>
            </a:extLst>
          </p:cNvPr>
          <p:cNvSpPr>
            <a:spLocks noGrp="1"/>
          </p:cNvSpPr>
          <p:nvPr>
            <p:ph type="sldNum" sz="quarter" idx="12"/>
          </p:nvPr>
        </p:nvSpPr>
        <p:spPr/>
        <p:txBody>
          <a:bodyPr/>
          <a:lstStyle/>
          <a:p>
            <a:fld id="{44AFAB2E-478F-444A-8AB9-50FDB5841670}" type="slidenum">
              <a:rPr lang="vi-VN" smtClean="0"/>
              <a:t>‹#›</a:t>
            </a:fld>
            <a:endParaRPr lang="vi-VN"/>
          </a:p>
        </p:txBody>
      </p:sp>
    </p:spTree>
    <p:extLst>
      <p:ext uri="{BB962C8B-B14F-4D97-AF65-F5344CB8AC3E}">
        <p14:creationId xmlns:p14="http://schemas.microsoft.com/office/powerpoint/2010/main" val="3467000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BE0FC-E262-470D-B822-B15ADC6F3FE1}"/>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BCF2DB7A-7409-46C1-B27C-3C45AA3D562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82403A94-7F3C-4872-9168-DE43E0849B8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135D74A5-68B4-415E-A7E5-AF0A7E3BFF15}"/>
              </a:ext>
            </a:extLst>
          </p:cNvPr>
          <p:cNvSpPr>
            <a:spLocks noGrp="1"/>
          </p:cNvSpPr>
          <p:nvPr>
            <p:ph type="dt" sz="half" idx="10"/>
          </p:nvPr>
        </p:nvSpPr>
        <p:spPr/>
        <p:txBody>
          <a:bodyPr/>
          <a:lstStyle/>
          <a:p>
            <a:fld id="{EF44A497-B2E9-4648-8CB0-DEEFEC94780D}" type="datetime1">
              <a:rPr lang="vi-VN" smtClean="0"/>
              <a:t>09/09/2022</a:t>
            </a:fld>
            <a:endParaRPr lang="vi-VN"/>
          </a:p>
        </p:txBody>
      </p:sp>
      <p:sp>
        <p:nvSpPr>
          <p:cNvPr id="6" name="Footer Placeholder 5">
            <a:extLst>
              <a:ext uri="{FF2B5EF4-FFF2-40B4-BE49-F238E27FC236}">
                <a16:creationId xmlns:a16="http://schemas.microsoft.com/office/drawing/2014/main" id="{152BC1DD-3EC2-446C-9B31-83F19A9C7502}"/>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F0C8CE51-D3CF-4E8F-8854-4BC505902CCF}"/>
              </a:ext>
            </a:extLst>
          </p:cNvPr>
          <p:cNvSpPr>
            <a:spLocks noGrp="1"/>
          </p:cNvSpPr>
          <p:nvPr>
            <p:ph type="sldNum" sz="quarter" idx="12"/>
          </p:nvPr>
        </p:nvSpPr>
        <p:spPr/>
        <p:txBody>
          <a:bodyPr/>
          <a:lstStyle/>
          <a:p>
            <a:fld id="{44AFAB2E-478F-444A-8AB9-50FDB5841670}" type="slidenum">
              <a:rPr lang="vi-VN" smtClean="0"/>
              <a:t>‹#›</a:t>
            </a:fld>
            <a:endParaRPr lang="vi-VN"/>
          </a:p>
        </p:txBody>
      </p:sp>
    </p:spTree>
    <p:extLst>
      <p:ext uri="{BB962C8B-B14F-4D97-AF65-F5344CB8AC3E}">
        <p14:creationId xmlns:p14="http://schemas.microsoft.com/office/powerpoint/2010/main" val="2726586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54285-3BA4-4875-85C7-121FBB748C77}"/>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8BEB5CD6-EDBC-4E11-9E6E-82295B61C9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CF2C14F-B0E0-414A-929A-AEF6AE23041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5F1803F8-7C6B-45FC-ABB5-FA790B7D2B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9C3718A-9D90-424B-980B-138B268187E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786C8FCA-0055-4687-9090-9489C55A16A3}"/>
              </a:ext>
            </a:extLst>
          </p:cNvPr>
          <p:cNvSpPr>
            <a:spLocks noGrp="1"/>
          </p:cNvSpPr>
          <p:nvPr>
            <p:ph type="dt" sz="half" idx="10"/>
          </p:nvPr>
        </p:nvSpPr>
        <p:spPr/>
        <p:txBody>
          <a:bodyPr/>
          <a:lstStyle/>
          <a:p>
            <a:fld id="{C67AF2FA-E845-460D-AD0D-ADCE3E3DA1DD}" type="datetime1">
              <a:rPr lang="vi-VN" smtClean="0"/>
              <a:t>09/09/2022</a:t>
            </a:fld>
            <a:endParaRPr lang="vi-VN"/>
          </a:p>
        </p:txBody>
      </p:sp>
      <p:sp>
        <p:nvSpPr>
          <p:cNvPr id="8" name="Footer Placeholder 7">
            <a:extLst>
              <a:ext uri="{FF2B5EF4-FFF2-40B4-BE49-F238E27FC236}">
                <a16:creationId xmlns:a16="http://schemas.microsoft.com/office/drawing/2014/main" id="{F59A04E5-C3D1-4451-9A99-F833996EA169}"/>
              </a:ext>
            </a:extLst>
          </p:cNvPr>
          <p:cNvSpPr>
            <a:spLocks noGrp="1"/>
          </p:cNvSpPr>
          <p:nvPr>
            <p:ph type="ftr" sz="quarter" idx="11"/>
          </p:nvPr>
        </p:nvSpPr>
        <p:spPr/>
        <p:txBody>
          <a:bodyPr/>
          <a:lstStyle/>
          <a:p>
            <a:endParaRPr lang="vi-VN"/>
          </a:p>
        </p:txBody>
      </p:sp>
      <p:sp>
        <p:nvSpPr>
          <p:cNvPr id="9" name="Slide Number Placeholder 8">
            <a:extLst>
              <a:ext uri="{FF2B5EF4-FFF2-40B4-BE49-F238E27FC236}">
                <a16:creationId xmlns:a16="http://schemas.microsoft.com/office/drawing/2014/main" id="{1EE25C92-6CA2-4442-9EC4-E23642142BA3}"/>
              </a:ext>
            </a:extLst>
          </p:cNvPr>
          <p:cNvSpPr>
            <a:spLocks noGrp="1"/>
          </p:cNvSpPr>
          <p:nvPr>
            <p:ph type="sldNum" sz="quarter" idx="12"/>
          </p:nvPr>
        </p:nvSpPr>
        <p:spPr/>
        <p:txBody>
          <a:bodyPr/>
          <a:lstStyle/>
          <a:p>
            <a:fld id="{44AFAB2E-478F-444A-8AB9-50FDB5841670}" type="slidenum">
              <a:rPr lang="vi-VN" smtClean="0"/>
              <a:t>‹#›</a:t>
            </a:fld>
            <a:endParaRPr lang="vi-VN"/>
          </a:p>
        </p:txBody>
      </p:sp>
    </p:spTree>
    <p:extLst>
      <p:ext uri="{BB962C8B-B14F-4D97-AF65-F5344CB8AC3E}">
        <p14:creationId xmlns:p14="http://schemas.microsoft.com/office/powerpoint/2010/main" val="1806791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D181F-EAD7-43DB-9E39-FBD482D1CDA0}"/>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E2028445-C58A-492B-8AD8-04A5D1EAE6E3}"/>
              </a:ext>
            </a:extLst>
          </p:cNvPr>
          <p:cNvSpPr>
            <a:spLocks noGrp="1"/>
          </p:cNvSpPr>
          <p:nvPr>
            <p:ph type="dt" sz="half" idx="10"/>
          </p:nvPr>
        </p:nvSpPr>
        <p:spPr/>
        <p:txBody>
          <a:bodyPr/>
          <a:lstStyle/>
          <a:p>
            <a:fld id="{0D908075-2035-4E5A-9DBA-553A76E5351D}" type="datetime1">
              <a:rPr lang="vi-VN" smtClean="0"/>
              <a:t>09/09/2022</a:t>
            </a:fld>
            <a:endParaRPr lang="vi-VN"/>
          </a:p>
        </p:txBody>
      </p:sp>
      <p:sp>
        <p:nvSpPr>
          <p:cNvPr id="4" name="Footer Placeholder 3">
            <a:extLst>
              <a:ext uri="{FF2B5EF4-FFF2-40B4-BE49-F238E27FC236}">
                <a16:creationId xmlns:a16="http://schemas.microsoft.com/office/drawing/2014/main" id="{1F488D9B-AC21-4AF5-858B-324016F5A902}"/>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2B772CC6-7643-4FAB-9923-035E60AE0210}"/>
              </a:ext>
            </a:extLst>
          </p:cNvPr>
          <p:cNvSpPr>
            <a:spLocks noGrp="1"/>
          </p:cNvSpPr>
          <p:nvPr>
            <p:ph type="sldNum" sz="quarter" idx="12"/>
          </p:nvPr>
        </p:nvSpPr>
        <p:spPr/>
        <p:txBody>
          <a:bodyPr/>
          <a:lstStyle/>
          <a:p>
            <a:fld id="{44AFAB2E-478F-444A-8AB9-50FDB5841670}" type="slidenum">
              <a:rPr lang="vi-VN" smtClean="0"/>
              <a:t>‹#›</a:t>
            </a:fld>
            <a:endParaRPr lang="vi-VN"/>
          </a:p>
        </p:txBody>
      </p:sp>
    </p:spTree>
    <p:extLst>
      <p:ext uri="{BB962C8B-B14F-4D97-AF65-F5344CB8AC3E}">
        <p14:creationId xmlns:p14="http://schemas.microsoft.com/office/powerpoint/2010/main" val="1448912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ACD57C-4145-4D31-8EDE-48EBC896CF46}"/>
              </a:ext>
            </a:extLst>
          </p:cNvPr>
          <p:cNvSpPr>
            <a:spLocks noGrp="1"/>
          </p:cNvSpPr>
          <p:nvPr>
            <p:ph type="dt" sz="half" idx="10"/>
          </p:nvPr>
        </p:nvSpPr>
        <p:spPr/>
        <p:txBody>
          <a:bodyPr/>
          <a:lstStyle/>
          <a:p>
            <a:fld id="{E70161F2-7874-4D35-ADB6-2E7AA7E00042}" type="datetime1">
              <a:rPr lang="vi-VN" smtClean="0"/>
              <a:t>09/09/2022</a:t>
            </a:fld>
            <a:endParaRPr lang="vi-VN"/>
          </a:p>
        </p:txBody>
      </p:sp>
      <p:sp>
        <p:nvSpPr>
          <p:cNvPr id="3" name="Footer Placeholder 2">
            <a:extLst>
              <a:ext uri="{FF2B5EF4-FFF2-40B4-BE49-F238E27FC236}">
                <a16:creationId xmlns:a16="http://schemas.microsoft.com/office/drawing/2014/main" id="{2E700495-5435-45B3-8B07-7ACB0A331C3B}"/>
              </a:ext>
            </a:extLst>
          </p:cNvPr>
          <p:cNvSpPr>
            <a:spLocks noGrp="1"/>
          </p:cNvSpPr>
          <p:nvPr>
            <p:ph type="ftr" sz="quarter" idx="11"/>
          </p:nvPr>
        </p:nvSpPr>
        <p:spPr/>
        <p:txBody>
          <a:bodyPr/>
          <a:lstStyle/>
          <a:p>
            <a:endParaRPr lang="vi-VN"/>
          </a:p>
        </p:txBody>
      </p:sp>
      <p:sp>
        <p:nvSpPr>
          <p:cNvPr id="4" name="Slide Number Placeholder 3">
            <a:extLst>
              <a:ext uri="{FF2B5EF4-FFF2-40B4-BE49-F238E27FC236}">
                <a16:creationId xmlns:a16="http://schemas.microsoft.com/office/drawing/2014/main" id="{0D6B536A-E9C4-42CD-93D2-D7A697546AFF}"/>
              </a:ext>
            </a:extLst>
          </p:cNvPr>
          <p:cNvSpPr>
            <a:spLocks noGrp="1"/>
          </p:cNvSpPr>
          <p:nvPr>
            <p:ph type="sldNum" sz="quarter" idx="12"/>
          </p:nvPr>
        </p:nvSpPr>
        <p:spPr/>
        <p:txBody>
          <a:bodyPr/>
          <a:lstStyle/>
          <a:p>
            <a:fld id="{44AFAB2E-478F-444A-8AB9-50FDB5841670}" type="slidenum">
              <a:rPr lang="vi-VN" smtClean="0"/>
              <a:t>‹#›</a:t>
            </a:fld>
            <a:endParaRPr lang="vi-VN"/>
          </a:p>
        </p:txBody>
      </p:sp>
    </p:spTree>
    <p:extLst>
      <p:ext uri="{BB962C8B-B14F-4D97-AF65-F5344CB8AC3E}">
        <p14:creationId xmlns:p14="http://schemas.microsoft.com/office/powerpoint/2010/main" val="4065251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4A5C0-8601-477F-93CE-582D3E29D1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62CCD9F3-DBF1-4370-B794-7F2268D075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B8749606-D44C-43DB-B2A1-92294B4744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2F25C02-A6B1-4E2A-B849-DEDD449B8070}"/>
              </a:ext>
            </a:extLst>
          </p:cNvPr>
          <p:cNvSpPr>
            <a:spLocks noGrp="1"/>
          </p:cNvSpPr>
          <p:nvPr>
            <p:ph type="dt" sz="half" idx="10"/>
          </p:nvPr>
        </p:nvSpPr>
        <p:spPr/>
        <p:txBody>
          <a:bodyPr/>
          <a:lstStyle/>
          <a:p>
            <a:fld id="{D57BCEB3-A9CC-4CAB-8FE2-2535AF36D789}" type="datetime1">
              <a:rPr lang="vi-VN" smtClean="0"/>
              <a:t>09/09/2022</a:t>
            </a:fld>
            <a:endParaRPr lang="vi-VN"/>
          </a:p>
        </p:txBody>
      </p:sp>
      <p:sp>
        <p:nvSpPr>
          <p:cNvPr id="6" name="Footer Placeholder 5">
            <a:extLst>
              <a:ext uri="{FF2B5EF4-FFF2-40B4-BE49-F238E27FC236}">
                <a16:creationId xmlns:a16="http://schemas.microsoft.com/office/drawing/2014/main" id="{7E3E6785-BEDF-4C28-B6A5-445A984121E0}"/>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39B5DD06-68FC-4215-9255-6BA5DD648B74}"/>
              </a:ext>
            </a:extLst>
          </p:cNvPr>
          <p:cNvSpPr>
            <a:spLocks noGrp="1"/>
          </p:cNvSpPr>
          <p:nvPr>
            <p:ph type="sldNum" sz="quarter" idx="12"/>
          </p:nvPr>
        </p:nvSpPr>
        <p:spPr/>
        <p:txBody>
          <a:bodyPr/>
          <a:lstStyle/>
          <a:p>
            <a:fld id="{44AFAB2E-478F-444A-8AB9-50FDB5841670}" type="slidenum">
              <a:rPr lang="vi-VN" smtClean="0"/>
              <a:t>‹#›</a:t>
            </a:fld>
            <a:endParaRPr lang="vi-VN"/>
          </a:p>
        </p:txBody>
      </p:sp>
    </p:spTree>
    <p:extLst>
      <p:ext uri="{BB962C8B-B14F-4D97-AF65-F5344CB8AC3E}">
        <p14:creationId xmlns:p14="http://schemas.microsoft.com/office/powerpoint/2010/main" val="4194067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2D377-9FD4-4451-AC3D-DA8C658E4A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17F5B0B4-29E8-4AA2-B51B-6B4E63EC67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6BB810EA-C120-4926-BB51-276CFB0565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84DD2FF-D74D-44CD-AB88-015379D2F496}"/>
              </a:ext>
            </a:extLst>
          </p:cNvPr>
          <p:cNvSpPr>
            <a:spLocks noGrp="1"/>
          </p:cNvSpPr>
          <p:nvPr>
            <p:ph type="dt" sz="half" idx="10"/>
          </p:nvPr>
        </p:nvSpPr>
        <p:spPr/>
        <p:txBody>
          <a:bodyPr/>
          <a:lstStyle/>
          <a:p>
            <a:fld id="{76E8A617-7C01-4A27-8CA7-8579BEE27D36}" type="datetime1">
              <a:rPr lang="vi-VN" smtClean="0"/>
              <a:t>09/09/2022</a:t>
            </a:fld>
            <a:endParaRPr lang="vi-VN"/>
          </a:p>
        </p:txBody>
      </p:sp>
      <p:sp>
        <p:nvSpPr>
          <p:cNvPr id="6" name="Footer Placeholder 5">
            <a:extLst>
              <a:ext uri="{FF2B5EF4-FFF2-40B4-BE49-F238E27FC236}">
                <a16:creationId xmlns:a16="http://schemas.microsoft.com/office/drawing/2014/main" id="{92EFED99-9100-4387-8D5F-13ECD76C1185}"/>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6BC5709C-CEBE-45AC-A4CB-F02589704323}"/>
              </a:ext>
            </a:extLst>
          </p:cNvPr>
          <p:cNvSpPr>
            <a:spLocks noGrp="1"/>
          </p:cNvSpPr>
          <p:nvPr>
            <p:ph type="sldNum" sz="quarter" idx="12"/>
          </p:nvPr>
        </p:nvSpPr>
        <p:spPr/>
        <p:txBody>
          <a:bodyPr/>
          <a:lstStyle/>
          <a:p>
            <a:fld id="{44AFAB2E-478F-444A-8AB9-50FDB5841670}" type="slidenum">
              <a:rPr lang="vi-VN" smtClean="0"/>
              <a:t>‹#›</a:t>
            </a:fld>
            <a:endParaRPr lang="vi-VN"/>
          </a:p>
        </p:txBody>
      </p:sp>
    </p:spTree>
    <p:extLst>
      <p:ext uri="{BB962C8B-B14F-4D97-AF65-F5344CB8AC3E}">
        <p14:creationId xmlns:p14="http://schemas.microsoft.com/office/powerpoint/2010/main" val="1255073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otGrid">
          <a:fgClr>
            <a:schemeClr val="accent6">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81A938-B55D-4E96-B51E-A0BBCE23C3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BF45169B-2138-472E-96E7-6FDA1DB67D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2B82AA40-21A3-4714-BE86-649D14789F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7D6E78-3859-47A5-9ABF-8CD985E5EF41}" type="datetime1">
              <a:rPr lang="vi-VN" smtClean="0"/>
              <a:t>09/09/2022</a:t>
            </a:fld>
            <a:endParaRPr lang="vi-VN"/>
          </a:p>
        </p:txBody>
      </p:sp>
      <p:sp>
        <p:nvSpPr>
          <p:cNvPr id="5" name="Footer Placeholder 4">
            <a:extLst>
              <a:ext uri="{FF2B5EF4-FFF2-40B4-BE49-F238E27FC236}">
                <a16:creationId xmlns:a16="http://schemas.microsoft.com/office/drawing/2014/main" id="{9DACF934-EDAA-46FA-96B2-C9EE5903C0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a:extLst>
              <a:ext uri="{FF2B5EF4-FFF2-40B4-BE49-F238E27FC236}">
                <a16:creationId xmlns:a16="http://schemas.microsoft.com/office/drawing/2014/main" id="{AC6C92E0-92B3-4673-984B-0ACAD74F80EC}"/>
              </a:ext>
            </a:extLst>
          </p:cNvPr>
          <p:cNvSpPr>
            <a:spLocks noGrp="1"/>
          </p:cNvSpPr>
          <p:nvPr>
            <p:ph type="sldNum" sz="quarter" idx="4"/>
          </p:nvPr>
        </p:nvSpPr>
        <p:spPr>
          <a:xfrm>
            <a:off x="9254545" y="6356350"/>
            <a:ext cx="2743200" cy="365125"/>
          </a:xfrm>
          <a:prstGeom prst="rect">
            <a:avLst/>
          </a:prstGeom>
        </p:spPr>
        <p:txBody>
          <a:bodyPr vert="horz" lIns="91440" tIns="45720" rIns="91440" bIns="45720" rtlCol="0" anchor="ctr"/>
          <a:lstStyle>
            <a:lvl1pPr algn="r">
              <a:defRPr sz="2000" b="1">
                <a:solidFill>
                  <a:schemeClr val="tx1">
                    <a:tint val="75000"/>
                  </a:schemeClr>
                </a:solidFill>
              </a:defRPr>
            </a:lvl1pPr>
          </a:lstStyle>
          <a:p>
            <a:fld id="{44AFAB2E-478F-444A-8AB9-50FDB5841670}" type="slidenum">
              <a:rPr lang="vi-VN" smtClean="0"/>
              <a:pPr/>
              <a:t>‹#›</a:t>
            </a:fld>
            <a:endParaRPr lang="vi-VN"/>
          </a:p>
        </p:txBody>
      </p:sp>
    </p:spTree>
    <p:extLst>
      <p:ext uri="{BB962C8B-B14F-4D97-AF65-F5344CB8AC3E}">
        <p14:creationId xmlns:p14="http://schemas.microsoft.com/office/powerpoint/2010/main" val="1027253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b="0" i="0" u="none"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2CC5D-DFAE-4B6F-B953-ACA4A8B80EA0}"/>
              </a:ext>
            </a:extLst>
          </p:cNvPr>
          <p:cNvSpPr>
            <a:spLocks noGrp="1"/>
          </p:cNvSpPr>
          <p:nvPr>
            <p:ph type="ctrTitle"/>
          </p:nvPr>
        </p:nvSpPr>
        <p:spPr>
          <a:xfrm>
            <a:off x="762000" y="1214438"/>
            <a:ext cx="10668000" cy="2387600"/>
          </a:xfrm>
        </p:spPr>
        <p:txBody>
          <a:bodyPr>
            <a:normAutofit/>
          </a:bodyPr>
          <a:lstStyle/>
          <a:p>
            <a:r>
              <a:rPr lang="en-US" sz="8000" dirty="0">
                <a:latin typeface="+mn-lt"/>
              </a:rPr>
              <a:t>LẬP TRÌNH DI ĐỘNG</a:t>
            </a:r>
            <a:endParaRPr lang="vi-VN" sz="8000" dirty="0">
              <a:latin typeface="+mn-lt"/>
            </a:endParaRPr>
          </a:p>
        </p:txBody>
      </p:sp>
      <p:sp>
        <p:nvSpPr>
          <p:cNvPr id="3" name="Subtitle 2">
            <a:extLst>
              <a:ext uri="{FF2B5EF4-FFF2-40B4-BE49-F238E27FC236}">
                <a16:creationId xmlns:a16="http://schemas.microsoft.com/office/drawing/2014/main" id="{268ADCEA-C9F6-412A-A5BC-DA4A1EAE7ECE}"/>
              </a:ext>
            </a:extLst>
          </p:cNvPr>
          <p:cNvSpPr>
            <a:spLocks noGrp="1"/>
          </p:cNvSpPr>
          <p:nvPr>
            <p:ph type="subTitle" idx="1"/>
          </p:nvPr>
        </p:nvSpPr>
        <p:spPr/>
        <p:txBody>
          <a:bodyPr>
            <a:normAutofit/>
          </a:bodyPr>
          <a:lstStyle/>
          <a:p>
            <a:r>
              <a:rPr lang="en-US" sz="4000" dirty="0"/>
              <a:t>Mobile Programming</a:t>
            </a:r>
            <a:endParaRPr lang="vi-VN" sz="4000" dirty="0"/>
          </a:p>
        </p:txBody>
      </p:sp>
    </p:spTree>
    <p:extLst>
      <p:ext uri="{BB962C8B-B14F-4D97-AF65-F5344CB8AC3E}">
        <p14:creationId xmlns:p14="http://schemas.microsoft.com/office/powerpoint/2010/main" val="687789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C146CD0-5753-BA7D-169E-59EEB2BC9B85}"/>
              </a:ext>
            </a:extLst>
          </p:cNvPr>
          <p:cNvSpPr>
            <a:spLocks noGrp="1"/>
          </p:cNvSpPr>
          <p:nvPr>
            <p:ph type="sldNum" sz="quarter" idx="12"/>
          </p:nvPr>
        </p:nvSpPr>
        <p:spPr/>
        <p:txBody>
          <a:bodyPr/>
          <a:lstStyle/>
          <a:p>
            <a:fld id="{44AFAB2E-478F-444A-8AB9-50FDB5841670}" type="slidenum">
              <a:rPr lang="vi-VN" smtClean="0"/>
              <a:t>10</a:t>
            </a:fld>
            <a:endParaRPr lang="vi-VN"/>
          </a:p>
        </p:txBody>
      </p:sp>
      <p:graphicFrame>
        <p:nvGraphicFramePr>
          <p:cNvPr id="7" name="Table 7">
            <a:extLst>
              <a:ext uri="{FF2B5EF4-FFF2-40B4-BE49-F238E27FC236}">
                <a16:creationId xmlns:a16="http://schemas.microsoft.com/office/drawing/2014/main" id="{06108DE1-E290-221B-2C55-31E22D236DB9}"/>
              </a:ext>
            </a:extLst>
          </p:cNvPr>
          <p:cNvGraphicFramePr>
            <a:graphicFrameLocks noGrp="1"/>
          </p:cNvGraphicFramePr>
          <p:nvPr>
            <p:ph idx="1"/>
            <p:extLst>
              <p:ext uri="{D42A27DB-BD31-4B8C-83A1-F6EECF244321}">
                <p14:modId xmlns:p14="http://schemas.microsoft.com/office/powerpoint/2010/main" val="3555351401"/>
              </p:ext>
            </p:extLst>
          </p:nvPr>
        </p:nvGraphicFramePr>
        <p:xfrm>
          <a:off x="609600" y="45720"/>
          <a:ext cx="10972800" cy="6766560"/>
        </p:xfrm>
        <a:graphic>
          <a:graphicData uri="http://schemas.openxmlformats.org/drawingml/2006/table">
            <a:tbl>
              <a:tblPr firstRow="1" bandRow="1">
                <a:tableStyleId>{93296810-A885-4BE3-A3E7-6D5BEEA58F35}</a:tableStyleId>
              </a:tblPr>
              <a:tblGrid>
                <a:gridCol w="914400">
                  <a:extLst>
                    <a:ext uri="{9D8B030D-6E8A-4147-A177-3AD203B41FA5}">
                      <a16:colId xmlns:a16="http://schemas.microsoft.com/office/drawing/2014/main" val="3698044617"/>
                    </a:ext>
                  </a:extLst>
                </a:gridCol>
                <a:gridCol w="3657600">
                  <a:extLst>
                    <a:ext uri="{9D8B030D-6E8A-4147-A177-3AD203B41FA5}">
                      <a16:colId xmlns:a16="http://schemas.microsoft.com/office/drawing/2014/main" val="1791281260"/>
                    </a:ext>
                  </a:extLst>
                </a:gridCol>
                <a:gridCol w="6400800">
                  <a:extLst>
                    <a:ext uri="{9D8B030D-6E8A-4147-A177-3AD203B41FA5}">
                      <a16:colId xmlns:a16="http://schemas.microsoft.com/office/drawing/2014/main" val="3014254535"/>
                    </a:ext>
                  </a:extLst>
                </a:gridCol>
              </a:tblGrid>
              <a:tr h="370840">
                <a:tc>
                  <a:txBody>
                    <a:bodyPr/>
                    <a:lstStyle/>
                    <a:p>
                      <a:pPr algn="ctr"/>
                      <a:r>
                        <a:rPr lang="vi-VN" sz="2400" dirty="0">
                          <a:latin typeface="Calibri (Body)"/>
                        </a:rPr>
                        <a:t>Tuần</a:t>
                      </a:r>
                      <a:endParaRPr lang="en-US" sz="2400" dirty="0">
                        <a:latin typeface="Calibri (Body)"/>
                      </a:endParaRPr>
                    </a:p>
                  </a:txBody>
                  <a:tcPr anchor="ctr"/>
                </a:tc>
                <a:tc>
                  <a:txBody>
                    <a:bodyPr/>
                    <a:lstStyle/>
                    <a:p>
                      <a:pPr algn="ctr"/>
                      <a:r>
                        <a:rPr lang="vi-VN" sz="2400" dirty="0">
                          <a:latin typeface="Calibri (Body)"/>
                        </a:rPr>
                        <a:t>Ngày</a:t>
                      </a:r>
                      <a:endParaRPr lang="en-US" sz="2400" dirty="0">
                        <a:latin typeface="Calibri (Body)"/>
                      </a:endParaRPr>
                    </a:p>
                  </a:txBody>
                  <a:tcPr anchor="ctr"/>
                </a:tc>
                <a:tc>
                  <a:txBody>
                    <a:bodyPr/>
                    <a:lstStyle/>
                    <a:p>
                      <a:pPr algn="ctr"/>
                      <a:r>
                        <a:rPr lang="vi-VN" sz="2400" dirty="0">
                          <a:latin typeface="Calibri (Body)"/>
                        </a:rPr>
                        <a:t>Nội dung</a:t>
                      </a:r>
                      <a:endParaRPr lang="en-US" sz="2400" dirty="0">
                        <a:latin typeface="Calibri (Body)"/>
                      </a:endParaRPr>
                    </a:p>
                  </a:txBody>
                  <a:tcPr anchor="ctr"/>
                </a:tc>
                <a:extLst>
                  <a:ext uri="{0D108BD9-81ED-4DB2-BD59-A6C34878D82A}">
                    <a16:rowId xmlns:a16="http://schemas.microsoft.com/office/drawing/2014/main" val="1213088168"/>
                  </a:ext>
                </a:extLst>
              </a:tr>
              <a:tr h="370840">
                <a:tc>
                  <a:txBody>
                    <a:bodyPr/>
                    <a:lstStyle/>
                    <a:p>
                      <a:pPr algn="ctr"/>
                      <a:r>
                        <a:rPr lang="vi-VN" sz="2400" dirty="0">
                          <a:latin typeface="Calibri (Body)"/>
                        </a:rPr>
                        <a:t>1</a:t>
                      </a:r>
                      <a:endParaRPr lang="en-US" sz="2400" dirty="0">
                        <a:latin typeface="Calibri (Body)"/>
                      </a:endParaRPr>
                    </a:p>
                  </a:txBody>
                  <a:tcPr anchor="ctr"/>
                </a:tc>
                <a:tc>
                  <a:txBody>
                    <a:bodyPr/>
                    <a:lstStyle/>
                    <a:p>
                      <a:pPr algn="ctr"/>
                      <a:r>
                        <a:rPr lang="vi-VN" sz="2400" dirty="0">
                          <a:latin typeface="Calibri (Body)"/>
                        </a:rPr>
                        <a:t>09/09/2022</a:t>
                      </a:r>
                      <a:endParaRPr lang="en-US" sz="2400" dirty="0">
                        <a:latin typeface="Calibri (Body)"/>
                      </a:endParaRPr>
                    </a:p>
                  </a:txBody>
                  <a:tcPr anchor="ctr"/>
                </a:tc>
                <a:tc>
                  <a:txBody>
                    <a:bodyPr/>
                    <a:lstStyle/>
                    <a:p>
                      <a:pPr algn="ctr"/>
                      <a:r>
                        <a:rPr lang="vi-VN" sz="2400" dirty="0">
                          <a:latin typeface="Calibri (Body)"/>
                        </a:rPr>
                        <a:t>Bắt đầu môn lý thuyết - Đăng ký nhóm</a:t>
                      </a:r>
                      <a:endParaRPr lang="en-US" sz="2400" dirty="0">
                        <a:latin typeface="Calibri (Body)"/>
                      </a:endParaRPr>
                    </a:p>
                  </a:txBody>
                  <a:tcPr anchor="ctr"/>
                </a:tc>
                <a:extLst>
                  <a:ext uri="{0D108BD9-81ED-4DB2-BD59-A6C34878D82A}">
                    <a16:rowId xmlns:a16="http://schemas.microsoft.com/office/drawing/2014/main" val="2656071586"/>
                  </a:ext>
                </a:extLst>
              </a:tr>
              <a:tr h="370840">
                <a:tc>
                  <a:txBody>
                    <a:bodyPr/>
                    <a:lstStyle/>
                    <a:p>
                      <a:pPr algn="ctr"/>
                      <a:r>
                        <a:rPr lang="vi-VN" sz="2400" dirty="0">
                          <a:latin typeface="Calibri (Body)"/>
                        </a:rPr>
                        <a:t>2</a:t>
                      </a:r>
                      <a:endParaRPr lang="en-US" sz="2400" dirty="0">
                        <a:latin typeface="Calibri (Body)"/>
                      </a:endParaRPr>
                    </a:p>
                  </a:txBody>
                  <a:tcPr anchor="ctr"/>
                </a:tc>
                <a:tc>
                  <a:txBody>
                    <a:bodyPr/>
                    <a:lstStyle/>
                    <a:p>
                      <a:pPr algn="ctr"/>
                      <a:r>
                        <a:rPr lang="vi-VN" sz="2400" dirty="0">
                          <a:latin typeface="Calibri (Body)"/>
                        </a:rPr>
                        <a:t>16/09/2022</a:t>
                      </a:r>
                      <a:endParaRPr lang="en-US" sz="2400" dirty="0">
                        <a:latin typeface="Calibri (Body)"/>
                      </a:endParaRPr>
                    </a:p>
                  </a:txBody>
                  <a:tcPr anchor="ctr"/>
                </a:tc>
                <a:tc>
                  <a:txBody>
                    <a:bodyPr/>
                    <a:lstStyle/>
                    <a:p>
                      <a:pPr algn="ctr"/>
                      <a:r>
                        <a:rPr lang="vi-VN" sz="2400" dirty="0">
                          <a:latin typeface="Calibri (Body)"/>
                        </a:rPr>
                        <a:t>Đăng ký đề tài đồ án cuối kỳ lý thuyết</a:t>
                      </a:r>
                      <a:endParaRPr lang="en-US" sz="2400" dirty="0">
                        <a:latin typeface="Calibri (Body)"/>
                      </a:endParaRPr>
                    </a:p>
                  </a:txBody>
                  <a:tcPr anchor="ctr"/>
                </a:tc>
                <a:extLst>
                  <a:ext uri="{0D108BD9-81ED-4DB2-BD59-A6C34878D82A}">
                    <a16:rowId xmlns:a16="http://schemas.microsoft.com/office/drawing/2014/main" val="1584831048"/>
                  </a:ext>
                </a:extLst>
              </a:tr>
              <a:tr h="370840">
                <a:tc>
                  <a:txBody>
                    <a:bodyPr/>
                    <a:lstStyle/>
                    <a:p>
                      <a:pPr algn="ctr"/>
                      <a:r>
                        <a:rPr lang="vi-VN" sz="2400" dirty="0">
                          <a:latin typeface="Calibri (Body)"/>
                        </a:rPr>
                        <a:t>3</a:t>
                      </a:r>
                      <a:endParaRPr lang="en-US" sz="2400" dirty="0">
                        <a:latin typeface="Calibri (Body)"/>
                      </a:endParaRPr>
                    </a:p>
                  </a:txBody>
                  <a:tcPr anchor="ctr"/>
                </a:tc>
                <a:tc>
                  <a:txBody>
                    <a:bodyPr/>
                    <a:lstStyle/>
                    <a:p>
                      <a:pPr algn="ctr"/>
                      <a:r>
                        <a:rPr lang="vi-VN" sz="2400" dirty="0">
                          <a:latin typeface="Calibri (Body)"/>
                        </a:rPr>
                        <a:t>23/09/2022</a:t>
                      </a:r>
                      <a:endParaRPr lang="en-US" sz="2400" dirty="0">
                        <a:latin typeface="Calibri (Body)"/>
                      </a:endParaRPr>
                    </a:p>
                  </a:txBody>
                  <a:tcPr anchor="ctr"/>
                </a:tc>
                <a:tc>
                  <a:txBody>
                    <a:bodyPr/>
                    <a:lstStyle/>
                    <a:p>
                      <a:pPr algn="ctr"/>
                      <a:r>
                        <a:rPr lang="vi-VN" sz="2400" dirty="0">
                          <a:latin typeface="Calibri (Body)"/>
                        </a:rPr>
                        <a:t>Task 1</a:t>
                      </a:r>
                      <a:endParaRPr lang="en-US" sz="2400" dirty="0">
                        <a:latin typeface="Calibri (Body)"/>
                      </a:endParaRPr>
                    </a:p>
                  </a:txBody>
                  <a:tcPr anchor="ctr"/>
                </a:tc>
                <a:extLst>
                  <a:ext uri="{0D108BD9-81ED-4DB2-BD59-A6C34878D82A}">
                    <a16:rowId xmlns:a16="http://schemas.microsoft.com/office/drawing/2014/main" val="2221559747"/>
                  </a:ext>
                </a:extLst>
              </a:tr>
              <a:tr h="370840">
                <a:tc>
                  <a:txBody>
                    <a:bodyPr/>
                    <a:lstStyle/>
                    <a:p>
                      <a:pPr algn="ctr"/>
                      <a:r>
                        <a:rPr lang="vi-VN" sz="2400" dirty="0">
                          <a:latin typeface="Calibri (Body)"/>
                        </a:rPr>
                        <a:t>4</a:t>
                      </a:r>
                      <a:endParaRPr lang="en-US" sz="2400" dirty="0">
                        <a:latin typeface="Calibri (Body)"/>
                      </a:endParaRPr>
                    </a:p>
                  </a:txBody>
                  <a:tcPr anchor="ctr"/>
                </a:tc>
                <a:tc>
                  <a:txBody>
                    <a:bodyPr/>
                    <a:lstStyle/>
                    <a:p>
                      <a:pPr algn="ctr"/>
                      <a:r>
                        <a:rPr lang="vi-VN" sz="2400" dirty="0">
                          <a:latin typeface="Calibri (Body)"/>
                        </a:rPr>
                        <a:t>30/09/2022</a:t>
                      </a:r>
                      <a:endParaRPr lang="en-US" sz="2400" dirty="0">
                        <a:latin typeface="Calibri (Body)"/>
                      </a:endParaRPr>
                    </a:p>
                  </a:txBody>
                  <a:tcPr anchor="ctr"/>
                </a:tc>
                <a:tc>
                  <a:txBody>
                    <a:bodyPr/>
                    <a:lstStyle/>
                    <a:p>
                      <a:pPr algn="ctr"/>
                      <a:r>
                        <a:rPr lang="vi-VN" sz="2400" dirty="0">
                          <a:latin typeface="Calibri (Body)"/>
                        </a:rPr>
                        <a:t>Task 2</a:t>
                      </a:r>
                      <a:endParaRPr lang="en-US" sz="2400" dirty="0">
                        <a:latin typeface="Calibri (Body)"/>
                      </a:endParaRPr>
                    </a:p>
                  </a:txBody>
                  <a:tcPr anchor="ctr"/>
                </a:tc>
                <a:extLst>
                  <a:ext uri="{0D108BD9-81ED-4DB2-BD59-A6C34878D82A}">
                    <a16:rowId xmlns:a16="http://schemas.microsoft.com/office/drawing/2014/main" val="1529570057"/>
                  </a:ext>
                </a:extLst>
              </a:tr>
              <a:tr h="370840">
                <a:tc>
                  <a:txBody>
                    <a:bodyPr/>
                    <a:lstStyle/>
                    <a:p>
                      <a:pPr algn="ctr"/>
                      <a:r>
                        <a:rPr lang="vi-VN" sz="2400" dirty="0">
                          <a:latin typeface="Calibri (Body)"/>
                        </a:rPr>
                        <a:t>5</a:t>
                      </a:r>
                      <a:endParaRPr lang="en-US" sz="2400" dirty="0">
                        <a:latin typeface="Calibri (Body)"/>
                      </a:endParaRPr>
                    </a:p>
                  </a:txBody>
                  <a:tcPr anchor="ctr"/>
                </a:tc>
                <a:tc>
                  <a:txBody>
                    <a:bodyPr/>
                    <a:lstStyle/>
                    <a:p>
                      <a:pPr algn="ctr"/>
                      <a:r>
                        <a:rPr lang="vi-VN" sz="2400" dirty="0">
                          <a:latin typeface="Calibri (Body)"/>
                        </a:rPr>
                        <a:t>07/10/2022 - 08/10/2022</a:t>
                      </a:r>
                      <a:endParaRPr lang="en-US" sz="2400" dirty="0">
                        <a:latin typeface="Calibri (Body)"/>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sz="2400" dirty="0">
                          <a:latin typeface="Calibri (Body)"/>
                        </a:rPr>
                        <a:t>Báo cáo ý tưởng đồ án lý thuyết (giữa kỳ)</a:t>
                      </a:r>
                    </a:p>
                    <a:p>
                      <a:pPr marL="0" marR="0" lvl="0" indent="0" algn="ctr" defTabSz="914400" rtl="0" eaLnBrk="1" fontAlgn="auto" latinLnBrk="0" hangingPunct="1">
                        <a:lnSpc>
                          <a:spcPct val="100000"/>
                        </a:lnSpc>
                        <a:spcBef>
                          <a:spcPts val="0"/>
                        </a:spcBef>
                        <a:spcAft>
                          <a:spcPts val="0"/>
                        </a:spcAft>
                        <a:buClrTx/>
                        <a:buSzTx/>
                        <a:buFontTx/>
                        <a:buNone/>
                        <a:tabLst/>
                        <a:defRPr/>
                      </a:pPr>
                      <a:r>
                        <a:rPr lang="vi-VN" sz="2400" dirty="0">
                          <a:latin typeface="Calibri (Body)"/>
                        </a:rPr>
                        <a:t>Bắt đầu môn thực hành - Lab 1</a:t>
                      </a:r>
                      <a:endParaRPr lang="en-US" sz="2400" dirty="0">
                        <a:latin typeface="Calibri (Body)"/>
                      </a:endParaRPr>
                    </a:p>
                  </a:txBody>
                  <a:tcPr anchor="ctr"/>
                </a:tc>
                <a:extLst>
                  <a:ext uri="{0D108BD9-81ED-4DB2-BD59-A6C34878D82A}">
                    <a16:rowId xmlns:a16="http://schemas.microsoft.com/office/drawing/2014/main" val="1335994684"/>
                  </a:ext>
                </a:extLst>
              </a:tr>
              <a:tr h="370840">
                <a:tc>
                  <a:txBody>
                    <a:bodyPr/>
                    <a:lstStyle/>
                    <a:p>
                      <a:pPr algn="ctr"/>
                      <a:r>
                        <a:rPr lang="vi-VN" sz="2400" dirty="0">
                          <a:latin typeface="Calibri (Body)"/>
                        </a:rPr>
                        <a:t>6</a:t>
                      </a:r>
                      <a:endParaRPr lang="en-US" sz="2400" dirty="0">
                        <a:latin typeface="Calibri (Body)"/>
                      </a:endParaRPr>
                    </a:p>
                  </a:txBody>
                  <a:tcPr anchor="ctr"/>
                </a:tc>
                <a:tc>
                  <a:txBody>
                    <a:bodyPr/>
                    <a:lstStyle/>
                    <a:p>
                      <a:pPr algn="ctr"/>
                      <a:r>
                        <a:rPr lang="vi-VN" sz="2400" dirty="0">
                          <a:latin typeface="Calibri (Body)"/>
                        </a:rPr>
                        <a:t>14/10/2022 - 15/10/2022</a:t>
                      </a:r>
                      <a:endParaRPr lang="en-US" sz="2400" dirty="0">
                        <a:latin typeface="Calibri (Body)"/>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sz="2400" dirty="0">
                          <a:latin typeface="Calibri (Body)"/>
                        </a:rPr>
                        <a:t>Báo cáo ý tưởng (GK) - Lab 2</a:t>
                      </a:r>
                      <a:endParaRPr lang="en-US" sz="2400" dirty="0">
                        <a:latin typeface="Calibri (Body)"/>
                      </a:endParaRPr>
                    </a:p>
                  </a:txBody>
                  <a:tcPr anchor="ctr"/>
                </a:tc>
                <a:extLst>
                  <a:ext uri="{0D108BD9-81ED-4DB2-BD59-A6C34878D82A}">
                    <a16:rowId xmlns:a16="http://schemas.microsoft.com/office/drawing/2014/main" val="2485043861"/>
                  </a:ext>
                </a:extLst>
              </a:tr>
              <a:tr h="370840">
                <a:tc>
                  <a:txBody>
                    <a:bodyPr/>
                    <a:lstStyle/>
                    <a:p>
                      <a:pPr algn="ctr"/>
                      <a:r>
                        <a:rPr lang="vi-VN" sz="2400" dirty="0">
                          <a:latin typeface="Calibri (Body)"/>
                        </a:rPr>
                        <a:t>7</a:t>
                      </a:r>
                      <a:endParaRPr lang="en-US" sz="2400" dirty="0">
                        <a:latin typeface="Calibri (Body)"/>
                      </a:endParaRPr>
                    </a:p>
                  </a:txBody>
                  <a:tcPr anchor="ctr"/>
                </a:tc>
                <a:tc>
                  <a:txBody>
                    <a:bodyPr/>
                    <a:lstStyle/>
                    <a:p>
                      <a:pPr algn="ctr"/>
                      <a:r>
                        <a:rPr lang="vi-VN" sz="2400" dirty="0">
                          <a:latin typeface="Calibri (Body)"/>
                        </a:rPr>
                        <a:t>21/10/2022 - 22/10/2022</a:t>
                      </a:r>
                      <a:endParaRPr lang="en-US" sz="2400" dirty="0">
                        <a:latin typeface="Calibri (Body)"/>
                      </a:endParaRPr>
                    </a:p>
                  </a:txBody>
                  <a:tcPr anchor="ctr"/>
                </a:tc>
                <a:tc>
                  <a:txBody>
                    <a:bodyPr/>
                    <a:lstStyle/>
                    <a:p>
                      <a:pPr algn="ctr"/>
                      <a:r>
                        <a:rPr lang="vi-VN" sz="2400" dirty="0">
                          <a:latin typeface="Calibri (Body)"/>
                        </a:rPr>
                        <a:t>Lab 3 - Đăng ký đề tài đồ án cuối kỳ thực hành</a:t>
                      </a:r>
                      <a:endParaRPr lang="en-US" sz="2400" dirty="0">
                        <a:latin typeface="Calibri (Body)"/>
                      </a:endParaRPr>
                    </a:p>
                  </a:txBody>
                  <a:tcPr anchor="ctr"/>
                </a:tc>
                <a:extLst>
                  <a:ext uri="{0D108BD9-81ED-4DB2-BD59-A6C34878D82A}">
                    <a16:rowId xmlns:a16="http://schemas.microsoft.com/office/drawing/2014/main" val="2336864066"/>
                  </a:ext>
                </a:extLst>
              </a:tr>
              <a:tr h="370840">
                <a:tc>
                  <a:txBody>
                    <a:bodyPr/>
                    <a:lstStyle/>
                    <a:p>
                      <a:pPr algn="ctr"/>
                      <a:r>
                        <a:rPr lang="vi-VN" sz="2400" dirty="0">
                          <a:latin typeface="Calibri (Body)"/>
                        </a:rPr>
                        <a:t>8</a:t>
                      </a:r>
                      <a:endParaRPr lang="en-US" sz="2400" dirty="0">
                        <a:latin typeface="Calibri (Body)"/>
                      </a:endParaRPr>
                    </a:p>
                  </a:txBody>
                  <a:tcPr anchor="ctr"/>
                </a:tc>
                <a:tc>
                  <a:txBody>
                    <a:bodyPr/>
                    <a:lstStyle/>
                    <a:p>
                      <a:pPr algn="ctr"/>
                      <a:r>
                        <a:rPr lang="vi-VN" sz="2400" dirty="0">
                          <a:latin typeface="Calibri (Body)"/>
                        </a:rPr>
                        <a:t>28/10/2022 - 29/10/2022</a:t>
                      </a:r>
                      <a:endParaRPr lang="en-US" sz="2400" dirty="0">
                        <a:latin typeface="Calibri (Body)"/>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sz="2400" dirty="0">
                          <a:latin typeface="Calibri (Body)"/>
                        </a:rPr>
                        <a:t>Lab 4 - Task 3</a:t>
                      </a:r>
                      <a:endParaRPr lang="en-US" sz="2400" dirty="0">
                        <a:latin typeface="Calibri (Body)"/>
                      </a:endParaRPr>
                    </a:p>
                  </a:txBody>
                  <a:tcPr anchor="ctr"/>
                </a:tc>
                <a:extLst>
                  <a:ext uri="{0D108BD9-81ED-4DB2-BD59-A6C34878D82A}">
                    <a16:rowId xmlns:a16="http://schemas.microsoft.com/office/drawing/2014/main" val="2589502236"/>
                  </a:ext>
                </a:extLst>
              </a:tr>
              <a:tr h="370840">
                <a:tc>
                  <a:txBody>
                    <a:bodyPr/>
                    <a:lstStyle/>
                    <a:p>
                      <a:pPr algn="ctr"/>
                      <a:r>
                        <a:rPr lang="vi-VN" sz="2400" dirty="0">
                          <a:latin typeface="Calibri (Body)"/>
                        </a:rPr>
                        <a:t>GK</a:t>
                      </a:r>
                      <a:endParaRPr lang="en-US" sz="2400" dirty="0">
                        <a:latin typeface="Calibri (Body)"/>
                      </a:endParaRPr>
                    </a:p>
                  </a:txBody>
                  <a:tcPr anchor="ctr"/>
                </a:tc>
                <a:tc>
                  <a:txBody>
                    <a:bodyPr/>
                    <a:lstStyle/>
                    <a:p>
                      <a:pPr algn="ctr"/>
                      <a:r>
                        <a:rPr lang="vi-VN" sz="2400" dirty="0">
                          <a:latin typeface="Calibri (Body)"/>
                        </a:rPr>
                        <a:t>31/10/2022 - 06/11/2022</a:t>
                      </a:r>
                      <a:endParaRPr lang="en-US" sz="2400" dirty="0">
                        <a:latin typeface="Calibri (Body)"/>
                      </a:endParaRPr>
                    </a:p>
                  </a:txBody>
                  <a:tcPr anchor="ctr"/>
                </a:tc>
                <a:tc>
                  <a:txBody>
                    <a:bodyPr/>
                    <a:lstStyle/>
                    <a:p>
                      <a:pPr algn="ctr"/>
                      <a:r>
                        <a:rPr lang="vi-VN" sz="2400" dirty="0">
                          <a:latin typeface="Calibri (Body)"/>
                        </a:rPr>
                        <a:t>Nghỉ giữa kỳ</a:t>
                      </a:r>
                      <a:endParaRPr lang="en-US" sz="2400" dirty="0">
                        <a:latin typeface="Calibri (Body)"/>
                      </a:endParaRPr>
                    </a:p>
                  </a:txBody>
                  <a:tcPr anchor="ctr"/>
                </a:tc>
                <a:extLst>
                  <a:ext uri="{0D108BD9-81ED-4DB2-BD59-A6C34878D82A}">
                    <a16:rowId xmlns:a16="http://schemas.microsoft.com/office/drawing/2014/main" val="800872465"/>
                  </a:ext>
                </a:extLst>
              </a:tr>
              <a:tr h="370840">
                <a:tc>
                  <a:txBody>
                    <a:bodyPr/>
                    <a:lstStyle/>
                    <a:p>
                      <a:pPr algn="ctr"/>
                      <a:r>
                        <a:rPr lang="vi-VN" sz="2400" dirty="0">
                          <a:latin typeface="Calibri (Body)"/>
                        </a:rPr>
                        <a:t>9</a:t>
                      </a:r>
                      <a:endParaRPr lang="en-US" sz="2400" dirty="0">
                        <a:latin typeface="Calibri (Body)"/>
                      </a:endParaRPr>
                    </a:p>
                  </a:txBody>
                  <a:tcPr anchor="ctr"/>
                </a:tc>
                <a:tc>
                  <a:txBody>
                    <a:bodyPr/>
                    <a:lstStyle/>
                    <a:p>
                      <a:pPr algn="ctr"/>
                      <a:r>
                        <a:rPr lang="vi-VN" sz="2400" dirty="0">
                          <a:latin typeface="Calibri (Body)"/>
                        </a:rPr>
                        <a:t>11/11/2022 - 12/11/2022</a:t>
                      </a:r>
                      <a:endParaRPr lang="en-US" sz="2400" dirty="0">
                        <a:latin typeface="Calibri (Body)"/>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sz="2400" dirty="0">
                          <a:latin typeface="Calibri (Body)"/>
                        </a:rPr>
                        <a:t>Lab 5 - Task 4</a:t>
                      </a:r>
                      <a:endParaRPr lang="en-US" sz="2400" dirty="0">
                        <a:latin typeface="Calibri (Body)"/>
                      </a:endParaRPr>
                    </a:p>
                  </a:txBody>
                  <a:tcPr anchor="ctr"/>
                </a:tc>
                <a:extLst>
                  <a:ext uri="{0D108BD9-81ED-4DB2-BD59-A6C34878D82A}">
                    <a16:rowId xmlns:a16="http://schemas.microsoft.com/office/drawing/2014/main" val="1613816683"/>
                  </a:ext>
                </a:extLst>
              </a:tr>
              <a:tr h="370840">
                <a:tc>
                  <a:txBody>
                    <a:bodyPr/>
                    <a:lstStyle/>
                    <a:p>
                      <a:pPr algn="ctr"/>
                      <a:r>
                        <a:rPr lang="vi-VN" sz="2400" dirty="0">
                          <a:latin typeface="Calibri (Body)"/>
                        </a:rPr>
                        <a:t>10</a:t>
                      </a:r>
                      <a:endParaRPr lang="en-US" sz="2400" dirty="0">
                        <a:latin typeface="Calibri (Body)"/>
                      </a:endParaRPr>
                    </a:p>
                  </a:txBody>
                  <a:tcPr anchor="ctr"/>
                </a:tc>
                <a:tc>
                  <a:txBody>
                    <a:bodyPr/>
                    <a:lstStyle/>
                    <a:p>
                      <a:pPr algn="ctr"/>
                      <a:r>
                        <a:rPr lang="vi-VN" sz="2400" dirty="0">
                          <a:latin typeface="Calibri (Body)"/>
                        </a:rPr>
                        <a:t>18/11/2022</a:t>
                      </a:r>
                      <a:endParaRPr lang="en-US" sz="2400" dirty="0">
                        <a:latin typeface="Calibri (Body)"/>
                      </a:endParaRPr>
                    </a:p>
                  </a:txBody>
                  <a:tcPr anchor="ctr"/>
                </a:tc>
                <a:tc>
                  <a:txBody>
                    <a:bodyPr/>
                    <a:lstStyle/>
                    <a:p>
                      <a:pPr algn="ctr"/>
                      <a:r>
                        <a:rPr lang="vi-VN" sz="2400" dirty="0">
                          <a:latin typeface="Calibri (Body)"/>
                        </a:rPr>
                        <a:t>Trao đổi về đồ án cuối kỳ lý thuyết và thực hành</a:t>
                      </a:r>
                      <a:endParaRPr lang="en-US" sz="2400" dirty="0">
                        <a:latin typeface="Calibri (Body)"/>
                      </a:endParaRPr>
                    </a:p>
                  </a:txBody>
                  <a:tcPr anchor="ctr"/>
                </a:tc>
                <a:extLst>
                  <a:ext uri="{0D108BD9-81ED-4DB2-BD59-A6C34878D82A}">
                    <a16:rowId xmlns:a16="http://schemas.microsoft.com/office/drawing/2014/main" val="4040246513"/>
                  </a:ext>
                </a:extLst>
              </a:tr>
              <a:tr h="370840">
                <a:tc>
                  <a:txBody>
                    <a:bodyPr/>
                    <a:lstStyle/>
                    <a:p>
                      <a:pPr algn="ctr"/>
                      <a:r>
                        <a:rPr lang="vi-VN" sz="2400" dirty="0">
                          <a:latin typeface="Calibri (Body)"/>
                        </a:rPr>
                        <a:t>...</a:t>
                      </a:r>
                      <a:endParaRPr lang="en-US" sz="2400" dirty="0">
                        <a:latin typeface="Calibri (Body)"/>
                      </a:endParaRPr>
                    </a:p>
                  </a:txBody>
                  <a:tcPr anchor="ctr"/>
                </a:tc>
                <a:tc>
                  <a:txBody>
                    <a:bodyPr/>
                    <a:lstStyle/>
                    <a:p>
                      <a:pPr algn="ctr"/>
                      <a:r>
                        <a:rPr lang="vi-VN" sz="2400" dirty="0">
                          <a:latin typeface="Calibri (Body)"/>
                        </a:rPr>
                        <a:t>...</a:t>
                      </a:r>
                      <a:endParaRPr lang="en-US" sz="2400" dirty="0">
                        <a:latin typeface="Calibri (Body)"/>
                      </a:endParaRPr>
                    </a:p>
                  </a:txBody>
                  <a:tcPr anchor="ctr"/>
                </a:tc>
                <a:tc>
                  <a:txBody>
                    <a:bodyPr/>
                    <a:lstStyle/>
                    <a:p>
                      <a:pPr algn="ctr"/>
                      <a:r>
                        <a:rPr lang="vi-VN" sz="2400" dirty="0">
                          <a:latin typeface="Calibri (Body)"/>
                        </a:rPr>
                        <a:t>...</a:t>
                      </a:r>
                      <a:endParaRPr lang="en-US" sz="2400" dirty="0">
                        <a:latin typeface="Calibri (Body)"/>
                      </a:endParaRPr>
                    </a:p>
                  </a:txBody>
                  <a:tcPr anchor="ctr"/>
                </a:tc>
                <a:extLst>
                  <a:ext uri="{0D108BD9-81ED-4DB2-BD59-A6C34878D82A}">
                    <a16:rowId xmlns:a16="http://schemas.microsoft.com/office/drawing/2014/main" val="3412094615"/>
                  </a:ext>
                </a:extLst>
              </a:tr>
              <a:tr h="370840">
                <a:tc>
                  <a:txBody>
                    <a:bodyPr/>
                    <a:lstStyle/>
                    <a:p>
                      <a:pPr algn="ctr"/>
                      <a:r>
                        <a:rPr lang="vi-VN" sz="2400" dirty="0">
                          <a:latin typeface="Calibri (Body)"/>
                        </a:rPr>
                        <a:t>15</a:t>
                      </a:r>
                      <a:endParaRPr lang="en-US" sz="2400" dirty="0">
                        <a:latin typeface="Calibri (Body)"/>
                      </a:endParaRPr>
                    </a:p>
                  </a:txBody>
                  <a:tcPr anchor="ctr"/>
                </a:tc>
                <a:tc>
                  <a:txBody>
                    <a:bodyPr/>
                    <a:lstStyle/>
                    <a:p>
                      <a:pPr algn="ctr"/>
                      <a:r>
                        <a:rPr lang="vi-VN" sz="2400" dirty="0">
                          <a:latin typeface="Calibri (Body)"/>
                        </a:rPr>
                        <a:t>19/12/2022 – 25/12/2022</a:t>
                      </a:r>
                      <a:endParaRPr lang="en-US" sz="2400" dirty="0">
                        <a:latin typeface="Calibri (Body)"/>
                      </a:endParaRPr>
                    </a:p>
                  </a:txBody>
                  <a:tcPr anchor="ctr"/>
                </a:tc>
                <a:tc>
                  <a:txBody>
                    <a:bodyPr/>
                    <a:lstStyle/>
                    <a:p>
                      <a:pPr algn="ctr"/>
                      <a:r>
                        <a:rPr lang="vi-VN" sz="2400" dirty="0">
                          <a:latin typeface="Calibri (Body)"/>
                        </a:rPr>
                        <a:t>Báo cáo đồ án cuối kỳ lý thuyết và thực hành</a:t>
                      </a:r>
                      <a:endParaRPr lang="en-US" sz="2400" dirty="0">
                        <a:latin typeface="Calibri (Body)"/>
                      </a:endParaRPr>
                    </a:p>
                  </a:txBody>
                  <a:tcPr anchor="ctr"/>
                </a:tc>
                <a:extLst>
                  <a:ext uri="{0D108BD9-81ED-4DB2-BD59-A6C34878D82A}">
                    <a16:rowId xmlns:a16="http://schemas.microsoft.com/office/drawing/2014/main" val="4085797123"/>
                  </a:ext>
                </a:extLst>
              </a:tr>
            </a:tbl>
          </a:graphicData>
        </a:graphic>
      </p:graphicFrame>
    </p:spTree>
    <p:extLst>
      <p:ext uri="{BB962C8B-B14F-4D97-AF65-F5344CB8AC3E}">
        <p14:creationId xmlns:p14="http://schemas.microsoft.com/office/powerpoint/2010/main" val="3945420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4B89E-BE01-44DA-AC2F-2B7B4F3529A3}"/>
              </a:ext>
            </a:extLst>
          </p:cNvPr>
          <p:cNvSpPr>
            <a:spLocks noGrp="1"/>
          </p:cNvSpPr>
          <p:nvPr>
            <p:ph type="title"/>
          </p:nvPr>
        </p:nvSpPr>
        <p:spPr>
          <a:xfrm>
            <a:off x="0" y="510269"/>
            <a:ext cx="7315200" cy="731520"/>
          </a:xfrm>
        </p:spPr>
        <p:txBody>
          <a:bodyPr/>
          <a:lstStyle/>
          <a:p>
            <a:r>
              <a:rPr lang="en-US" dirty="0" err="1">
                <a:latin typeface="Calibri (Body)"/>
              </a:rPr>
              <a:t>Đánh</a:t>
            </a:r>
            <a:r>
              <a:rPr lang="en-US" dirty="0">
                <a:latin typeface="Calibri (Body)"/>
              </a:rPr>
              <a:t> </a:t>
            </a:r>
            <a:r>
              <a:rPr lang="en-US" dirty="0" err="1">
                <a:latin typeface="Calibri (Body)"/>
              </a:rPr>
              <a:t>giá</a:t>
            </a:r>
            <a:endParaRPr lang="vi-VN" dirty="0">
              <a:latin typeface="Calibri (Body)"/>
            </a:endParaRPr>
          </a:p>
        </p:txBody>
      </p:sp>
      <p:sp>
        <p:nvSpPr>
          <p:cNvPr id="4" name="Slide Number Placeholder 3">
            <a:extLst>
              <a:ext uri="{FF2B5EF4-FFF2-40B4-BE49-F238E27FC236}">
                <a16:creationId xmlns:a16="http://schemas.microsoft.com/office/drawing/2014/main" id="{B04A6479-3C26-37A6-9C27-A03A2B08EAC0}"/>
              </a:ext>
            </a:extLst>
          </p:cNvPr>
          <p:cNvSpPr>
            <a:spLocks noGrp="1"/>
          </p:cNvSpPr>
          <p:nvPr>
            <p:ph type="sldNum" sz="quarter" idx="12"/>
          </p:nvPr>
        </p:nvSpPr>
        <p:spPr/>
        <p:txBody>
          <a:bodyPr/>
          <a:lstStyle/>
          <a:p>
            <a:fld id="{44AFAB2E-478F-444A-8AB9-50FDB5841670}" type="slidenum">
              <a:rPr lang="vi-VN" smtClean="0"/>
              <a:t>11</a:t>
            </a:fld>
            <a:endParaRPr lang="vi-VN"/>
          </a:p>
        </p:txBody>
      </p:sp>
      <p:graphicFrame>
        <p:nvGraphicFramePr>
          <p:cNvPr id="7" name="Table 7">
            <a:extLst>
              <a:ext uri="{FF2B5EF4-FFF2-40B4-BE49-F238E27FC236}">
                <a16:creationId xmlns:a16="http://schemas.microsoft.com/office/drawing/2014/main" id="{AD123847-08CE-5330-842F-B922076A8714}"/>
              </a:ext>
            </a:extLst>
          </p:cNvPr>
          <p:cNvGraphicFramePr>
            <a:graphicFrameLocks noGrp="1"/>
          </p:cNvGraphicFramePr>
          <p:nvPr>
            <p:extLst>
              <p:ext uri="{D42A27DB-BD31-4B8C-83A1-F6EECF244321}">
                <p14:modId xmlns:p14="http://schemas.microsoft.com/office/powerpoint/2010/main" val="3518479672"/>
              </p:ext>
            </p:extLst>
          </p:nvPr>
        </p:nvGraphicFramePr>
        <p:xfrm>
          <a:off x="609600" y="3931391"/>
          <a:ext cx="5303520" cy="2286000"/>
        </p:xfrm>
        <a:graphic>
          <a:graphicData uri="http://schemas.openxmlformats.org/drawingml/2006/table">
            <a:tbl>
              <a:tblPr firstRow="1" bandRow="1">
                <a:tableStyleId>{93296810-A885-4BE3-A3E7-6D5BEEA58F35}</a:tableStyleId>
              </a:tblPr>
              <a:tblGrid>
                <a:gridCol w="2834640">
                  <a:extLst>
                    <a:ext uri="{9D8B030D-6E8A-4147-A177-3AD203B41FA5}">
                      <a16:colId xmlns:a16="http://schemas.microsoft.com/office/drawing/2014/main" val="2735290125"/>
                    </a:ext>
                  </a:extLst>
                </a:gridCol>
                <a:gridCol w="1554480">
                  <a:extLst>
                    <a:ext uri="{9D8B030D-6E8A-4147-A177-3AD203B41FA5}">
                      <a16:colId xmlns:a16="http://schemas.microsoft.com/office/drawing/2014/main" val="2827890031"/>
                    </a:ext>
                  </a:extLst>
                </a:gridCol>
                <a:gridCol w="914400">
                  <a:extLst>
                    <a:ext uri="{9D8B030D-6E8A-4147-A177-3AD203B41FA5}">
                      <a16:colId xmlns:a16="http://schemas.microsoft.com/office/drawing/2014/main" val="2038508843"/>
                    </a:ext>
                  </a:extLst>
                </a:gridCol>
              </a:tblGrid>
              <a:tr h="370840">
                <a:tc gridSpan="2">
                  <a:txBody>
                    <a:bodyPr/>
                    <a:lstStyle/>
                    <a:p>
                      <a:pPr algn="ctr"/>
                      <a:r>
                        <a:rPr lang="vi-VN" sz="2400" dirty="0">
                          <a:latin typeface="Calibri (Body)"/>
                        </a:rPr>
                        <a:t>Môn lý thuyết</a:t>
                      </a:r>
                      <a:endParaRPr lang="en-US" sz="2400" dirty="0">
                        <a:latin typeface="Calibri (Body)"/>
                      </a:endParaRPr>
                    </a:p>
                  </a:txBody>
                  <a:tcPr anchor="ctr"/>
                </a:tc>
                <a:tc hMerge="1">
                  <a:txBody>
                    <a:bodyPr/>
                    <a:lstStyle/>
                    <a:p>
                      <a:endParaRPr lang="en-US" sz="2400" dirty="0">
                        <a:latin typeface="Calibri (Body)"/>
                      </a:endParaRPr>
                    </a:p>
                  </a:txBody>
                  <a:tcPr anchor="ctr"/>
                </a:tc>
                <a:tc>
                  <a:txBody>
                    <a:bodyPr/>
                    <a:lstStyle/>
                    <a:p>
                      <a:r>
                        <a:rPr lang="vi-VN" sz="2400" dirty="0">
                          <a:latin typeface="Calibri (Body)"/>
                        </a:rPr>
                        <a:t>100%</a:t>
                      </a:r>
                      <a:endParaRPr lang="en-US" sz="2400" dirty="0">
                        <a:latin typeface="Calibri (Body)"/>
                      </a:endParaRPr>
                    </a:p>
                  </a:txBody>
                  <a:tcPr anchor="ctr"/>
                </a:tc>
                <a:extLst>
                  <a:ext uri="{0D108BD9-81ED-4DB2-BD59-A6C34878D82A}">
                    <a16:rowId xmlns:a16="http://schemas.microsoft.com/office/drawing/2014/main" val="2258990960"/>
                  </a:ext>
                </a:extLst>
              </a:tr>
              <a:tr h="457200">
                <a:tc>
                  <a:txBody>
                    <a:bodyPr/>
                    <a:lstStyle/>
                    <a:p>
                      <a:pPr algn="ctr"/>
                      <a:r>
                        <a:rPr lang="vi-VN" sz="2400" dirty="0">
                          <a:latin typeface="Calibri (Body)"/>
                        </a:rPr>
                        <a:t>Điểm chuyên cần</a:t>
                      </a:r>
                      <a:endParaRPr lang="en-US" sz="2400" dirty="0">
                        <a:latin typeface="Calibri (Body)"/>
                      </a:endParaRPr>
                    </a:p>
                  </a:txBody>
                  <a:tcPr anchor="ctr"/>
                </a:tc>
                <a:tc>
                  <a:txBody>
                    <a:bodyPr/>
                    <a:lstStyle/>
                    <a:p>
                      <a:pPr algn="ctr"/>
                      <a:r>
                        <a:rPr lang="vi-VN" sz="2400" dirty="0">
                          <a:latin typeface="Calibri (Body)"/>
                        </a:rPr>
                        <a:t>Nhóm nhỏ</a:t>
                      </a:r>
                      <a:endParaRPr lang="en-US" sz="2400" dirty="0">
                        <a:latin typeface="Calibri (Body)"/>
                      </a:endParaRPr>
                    </a:p>
                  </a:txBody>
                  <a:tcPr anchor="ctr"/>
                </a:tc>
                <a:tc>
                  <a:txBody>
                    <a:bodyPr/>
                    <a:lstStyle/>
                    <a:p>
                      <a:pPr algn="ctr"/>
                      <a:r>
                        <a:rPr lang="vi-VN" sz="2400" dirty="0">
                          <a:latin typeface="Calibri (Body)"/>
                        </a:rPr>
                        <a:t>10%</a:t>
                      </a:r>
                      <a:endParaRPr lang="en-US" sz="2400" dirty="0">
                        <a:latin typeface="Calibri (Body)"/>
                      </a:endParaRPr>
                    </a:p>
                  </a:txBody>
                  <a:tcPr anchor="ctr"/>
                </a:tc>
                <a:extLst>
                  <a:ext uri="{0D108BD9-81ED-4DB2-BD59-A6C34878D82A}">
                    <a16:rowId xmlns:a16="http://schemas.microsoft.com/office/drawing/2014/main" val="353823648"/>
                  </a:ext>
                </a:extLst>
              </a:tr>
              <a:tr h="370840">
                <a:tc>
                  <a:txBody>
                    <a:bodyPr/>
                    <a:lstStyle/>
                    <a:p>
                      <a:pPr algn="ctr"/>
                      <a:r>
                        <a:rPr lang="vi-VN" sz="2400" dirty="0">
                          <a:latin typeface="Calibri (Body)"/>
                        </a:rPr>
                        <a:t>Bài tập trên lớp</a:t>
                      </a:r>
                      <a:endParaRPr lang="en-US" sz="2400" dirty="0">
                        <a:latin typeface="Calibri (Body)"/>
                      </a:endParaRPr>
                    </a:p>
                  </a:txBody>
                  <a:tcPr anchor="ctr"/>
                </a:tc>
                <a:tc>
                  <a:txBody>
                    <a:bodyPr/>
                    <a:lstStyle/>
                    <a:p>
                      <a:pPr algn="ctr"/>
                      <a:r>
                        <a:rPr lang="vi-VN" sz="2400" dirty="0">
                          <a:latin typeface="Calibri (Body)"/>
                        </a:rPr>
                        <a:t>Nhóm nhỏ</a:t>
                      </a:r>
                      <a:endParaRPr lang="en-US" sz="2400" dirty="0">
                        <a:latin typeface="Calibri (Body)"/>
                      </a:endParaRPr>
                    </a:p>
                  </a:txBody>
                  <a:tcPr anchor="ctr"/>
                </a:tc>
                <a:tc>
                  <a:txBody>
                    <a:bodyPr/>
                    <a:lstStyle/>
                    <a:p>
                      <a:pPr algn="ctr"/>
                      <a:r>
                        <a:rPr lang="vi-VN" sz="2400" dirty="0">
                          <a:latin typeface="Calibri (Body)"/>
                        </a:rPr>
                        <a:t>20%</a:t>
                      </a:r>
                      <a:endParaRPr lang="en-US" sz="2400" dirty="0">
                        <a:latin typeface="Calibri (Body)"/>
                      </a:endParaRPr>
                    </a:p>
                  </a:txBody>
                  <a:tcPr anchor="ctr"/>
                </a:tc>
                <a:extLst>
                  <a:ext uri="{0D108BD9-81ED-4DB2-BD59-A6C34878D82A}">
                    <a16:rowId xmlns:a16="http://schemas.microsoft.com/office/drawing/2014/main" val="3826110441"/>
                  </a:ext>
                </a:extLst>
              </a:tr>
              <a:tr h="370840">
                <a:tc>
                  <a:txBody>
                    <a:bodyPr/>
                    <a:lstStyle/>
                    <a:p>
                      <a:pPr algn="ctr"/>
                      <a:r>
                        <a:rPr lang="vi-VN" sz="2400" dirty="0">
                          <a:latin typeface="Calibri (Body)"/>
                        </a:rPr>
                        <a:t>Báo cáo ý tưởng (GK)</a:t>
                      </a:r>
                      <a:endParaRPr lang="en-US" sz="2400" dirty="0">
                        <a:latin typeface="Calibri (Body)"/>
                      </a:endParaRPr>
                    </a:p>
                  </a:txBody>
                  <a:tcPr anchor="ctr"/>
                </a:tc>
                <a:tc>
                  <a:txBody>
                    <a:bodyPr/>
                    <a:lstStyle/>
                    <a:p>
                      <a:pPr algn="ctr"/>
                      <a:r>
                        <a:rPr lang="vi-VN" sz="2400" dirty="0">
                          <a:latin typeface="Calibri (Body)"/>
                        </a:rPr>
                        <a:t>Nhóm lớn</a:t>
                      </a:r>
                      <a:endParaRPr lang="en-US" sz="2400" dirty="0">
                        <a:latin typeface="Calibri (Body)"/>
                      </a:endParaRPr>
                    </a:p>
                  </a:txBody>
                  <a:tcPr anchor="ctr"/>
                </a:tc>
                <a:tc>
                  <a:txBody>
                    <a:bodyPr/>
                    <a:lstStyle/>
                    <a:p>
                      <a:pPr algn="ctr"/>
                      <a:r>
                        <a:rPr lang="vi-VN" sz="2400" dirty="0">
                          <a:latin typeface="Calibri (Body)"/>
                        </a:rPr>
                        <a:t>20%</a:t>
                      </a:r>
                      <a:endParaRPr lang="en-US" sz="2400" dirty="0">
                        <a:latin typeface="Calibri (Body)"/>
                      </a:endParaRPr>
                    </a:p>
                  </a:txBody>
                  <a:tcPr anchor="ctr"/>
                </a:tc>
                <a:extLst>
                  <a:ext uri="{0D108BD9-81ED-4DB2-BD59-A6C34878D82A}">
                    <a16:rowId xmlns:a16="http://schemas.microsoft.com/office/drawing/2014/main" val="199557417"/>
                  </a:ext>
                </a:extLst>
              </a:tr>
              <a:tr h="370840">
                <a:tc>
                  <a:txBody>
                    <a:bodyPr/>
                    <a:lstStyle/>
                    <a:p>
                      <a:pPr algn="ctr"/>
                      <a:r>
                        <a:rPr lang="vi-VN" sz="2400" dirty="0">
                          <a:latin typeface="Calibri (Body)"/>
                        </a:rPr>
                        <a:t>Báo cáo đồ án (CK)</a:t>
                      </a:r>
                      <a:endParaRPr lang="en-US" sz="2400" dirty="0">
                        <a:latin typeface="Calibri (Body)"/>
                      </a:endParaRPr>
                    </a:p>
                  </a:txBody>
                  <a:tcPr anchor="ctr"/>
                </a:tc>
                <a:tc>
                  <a:txBody>
                    <a:bodyPr/>
                    <a:lstStyle/>
                    <a:p>
                      <a:pPr algn="ctr"/>
                      <a:r>
                        <a:rPr lang="vi-VN" sz="2400" dirty="0">
                          <a:latin typeface="Calibri (Body)"/>
                        </a:rPr>
                        <a:t>Nhóm lớn</a:t>
                      </a:r>
                      <a:endParaRPr lang="en-US" sz="2400" dirty="0">
                        <a:latin typeface="Calibri (Body)"/>
                      </a:endParaRPr>
                    </a:p>
                  </a:txBody>
                  <a:tcPr anchor="ctr"/>
                </a:tc>
                <a:tc>
                  <a:txBody>
                    <a:bodyPr/>
                    <a:lstStyle/>
                    <a:p>
                      <a:pPr algn="ctr"/>
                      <a:r>
                        <a:rPr lang="vi-VN" sz="2400" dirty="0">
                          <a:latin typeface="Calibri (Body)"/>
                        </a:rPr>
                        <a:t>50%</a:t>
                      </a:r>
                      <a:endParaRPr lang="en-US" sz="2400" dirty="0">
                        <a:latin typeface="Calibri (Body)"/>
                      </a:endParaRPr>
                    </a:p>
                  </a:txBody>
                  <a:tcPr anchor="ctr"/>
                </a:tc>
                <a:extLst>
                  <a:ext uri="{0D108BD9-81ED-4DB2-BD59-A6C34878D82A}">
                    <a16:rowId xmlns:a16="http://schemas.microsoft.com/office/drawing/2014/main" val="4210550496"/>
                  </a:ext>
                </a:extLst>
              </a:tr>
            </a:tbl>
          </a:graphicData>
        </a:graphic>
      </p:graphicFrame>
      <p:graphicFrame>
        <p:nvGraphicFramePr>
          <p:cNvPr id="10" name="Table 7">
            <a:extLst>
              <a:ext uri="{FF2B5EF4-FFF2-40B4-BE49-F238E27FC236}">
                <a16:creationId xmlns:a16="http://schemas.microsoft.com/office/drawing/2014/main" id="{9ED2FB03-27A6-6F40-FF76-05ABA034B77B}"/>
              </a:ext>
            </a:extLst>
          </p:cNvPr>
          <p:cNvGraphicFramePr>
            <a:graphicFrameLocks noGrp="1"/>
          </p:cNvGraphicFramePr>
          <p:nvPr>
            <p:extLst>
              <p:ext uri="{D42A27DB-BD31-4B8C-83A1-F6EECF244321}">
                <p14:modId xmlns:p14="http://schemas.microsoft.com/office/powerpoint/2010/main" val="1548718274"/>
              </p:ext>
            </p:extLst>
          </p:nvPr>
        </p:nvGraphicFramePr>
        <p:xfrm>
          <a:off x="6278882" y="3893136"/>
          <a:ext cx="5029200" cy="1828800"/>
        </p:xfrm>
        <a:graphic>
          <a:graphicData uri="http://schemas.openxmlformats.org/drawingml/2006/table">
            <a:tbl>
              <a:tblPr firstRow="1" bandRow="1">
                <a:tableStyleId>{93296810-A885-4BE3-A3E7-6D5BEEA58F35}</a:tableStyleId>
              </a:tblPr>
              <a:tblGrid>
                <a:gridCol w="2560320">
                  <a:extLst>
                    <a:ext uri="{9D8B030D-6E8A-4147-A177-3AD203B41FA5}">
                      <a16:colId xmlns:a16="http://schemas.microsoft.com/office/drawing/2014/main" val="2735290125"/>
                    </a:ext>
                  </a:extLst>
                </a:gridCol>
                <a:gridCol w="1554480">
                  <a:extLst>
                    <a:ext uri="{9D8B030D-6E8A-4147-A177-3AD203B41FA5}">
                      <a16:colId xmlns:a16="http://schemas.microsoft.com/office/drawing/2014/main" val="2464573423"/>
                    </a:ext>
                  </a:extLst>
                </a:gridCol>
                <a:gridCol w="914400">
                  <a:extLst>
                    <a:ext uri="{9D8B030D-6E8A-4147-A177-3AD203B41FA5}">
                      <a16:colId xmlns:a16="http://schemas.microsoft.com/office/drawing/2014/main" val="2038508843"/>
                    </a:ext>
                  </a:extLst>
                </a:gridCol>
              </a:tblGrid>
              <a:tr h="370840">
                <a:tc gridSpan="2">
                  <a:txBody>
                    <a:bodyPr/>
                    <a:lstStyle/>
                    <a:p>
                      <a:pPr algn="ctr"/>
                      <a:r>
                        <a:rPr lang="vi-VN" sz="2400" dirty="0">
                          <a:latin typeface="Calibri (Body)"/>
                        </a:rPr>
                        <a:t>Môn thực hành</a:t>
                      </a:r>
                      <a:endParaRPr lang="en-US" sz="2400" dirty="0">
                        <a:latin typeface="Calibri (Body)"/>
                      </a:endParaRPr>
                    </a:p>
                  </a:txBody>
                  <a:tcPr anchor="ctr"/>
                </a:tc>
                <a:tc hMerge="1">
                  <a:txBody>
                    <a:bodyPr/>
                    <a:lstStyle/>
                    <a:p>
                      <a:pPr algn="ctr"/>
                      <a:endParaRPr lang="en-US" sz="2400" dirty="0">
                        <a:latin typeface="Calibri (Body)"/>
                      </a:endParaRPr>
                    </a:p>
                  </a:txBody>
                  <a:tcPr anchor="ctr"/>
                </a:tc>
                <a:tc>
                  <a:txBody>
                    <a:bodyPr/>
                    <a:lstStyle/>
                    <a:p>
                      <a:r>
                        <a:rPr lang="vi-VN" sz="2400" dirty="0">
                          <a:latin typeface="Calibri (Body)"/>
                        </a:rPr>
                        <a:t>100%</a:t>
                      </a:r>
                      <a:endParaRPr lang="en-US" sz="2400" dirty="0">
                        <a:latin typeface="Calibri (Body)"/>
                      </a:endParaRPr>
                    </a:p>
                  </a:txBody>
                  <a:tcPr anchor="ctr"/>
                </a:tc>
                <a:extLst>
                  <a:ext uri="{0D108BD9-81ED-4DB2-BD59-A6C34878D82A}">
                    <a16:rowId xmlns:a16="http://schemas.microsoft.com/office/drawing/2014/main" val="2258990960"/>
                  </a:ext>
                </a:extLst>
              </a:tr>
              <a:tr h="370840">
                <a:tc>
                  <a:txBody>
                    <a:bodyPr/>
                    <a:lstStyle/>
                    <a:p>
                      <a:pPr algn="ctr"/>
                      <a:r>
                        <a:rPr lang="vi-VN" sz="2400" dirty="0">
                          <a:latin typeface="Calibri (Body)"/>
                        </a:rPr>
                        <a:t>Điểm chuyên cần</a:t>
                      </a:r>
                      <a:endParaRPr lang="en-US" sz="2400" dirty="0">
                        <a:latin typeface="Calibri (Body)"/>
                      </a:endParaRPr>
                    </a:p>
                  </a:txBody>
                  <a:tcPr anchor="ctr"/>
                </a:tc>
                <a:tc>
                  <a:txBody>
                    <a:bodyPr/>
                    <a:lstStyle/>
                    <a:p>
                      <a:pPr algn="ctr"/>
                      <a:r>
                        <a:rPr lang="vi-VN" sz="2400" dirty="0">
                          <a:latin typeface="Calibri (Body)"/>
                        </a:rPr>
                        <a:t>Nhóm nhỏ</a:t>
                      </a:r>
                      <a:endParaRPr lang="en-US" sz="2400" dirty="0">
                        <a:latin typeface="Calibri (Body)"/>
                      </a:endParaRPr>
                    </a:p>
                  </a:txBody>
                  <a:tcPr anchor="ctr"/>
                </a:tc>
                <a:tc>
                  <a:txBody>
                    <a:bodyPr/>
                    <a:lstStyle/>
                    <a:p>
                      <a:pPr algn="ctr"/>
                      <a:r>
                        <a:rPr lang="vi-VN" sz="2400" dirty="0">
                          <a:latin typeface="Calibri (Body)"/>
                        </a:rPr>
                        <a:t>25%</a:t>
                      </a:r>
                      <a:endParaRPr lang="en-US" sz="2400" dirty="0">
                        <a:latin typeface="Calibri (Body)"/>
                      </a:endParaRPr>
                    </a:p>
                  </a:txBody>
                  <a:tcPr anchor="ctr"/>
                </a:tc>
                <a:extLst>
                  <a:ext uri="{0D108BD9-81ED-4DB2-BD59-A6C34878D82A}">
                    <a16:rowId xmlns:a16="http://schemas.microsoft.com/office/drawing/2014/main" val="353823648"/>
                  </a:ext>
                </a:extLst>
              </a:tr>
              <a:tr h="370840">
                <a:tc>
                  <a:txBody>
                    <a:bodyPr/>
                    <a:lstStyle/>
                    <a:p>
                      <a:pPr algn="ctr"/>
                      <a:r>
                        <a:rPr lang="vi-VN" sz="2400" dirty="0">
                          <a:latin typeface="Calibri (Body)"/>
                        </a:rPr>
                        <a:t>Báo cáo thực hành</a:t>
                      </a:r>
                      <a:endParaRPr lang="en-US" sz="2400" dirty="0">
                        <a:latin typeface="Calibri (Body)"/>
                      </a:endParaRPr>
                    </a:p>
                  </a:txBody>
                  <a:tcPr anchor="ctr"/>
                </a:tc>
                <a:tc>
                  <a:txBody>
                    <a:bodyPr/>
                    <a:lstStyle/>
                    <a:p>
                      <a:pPr algn="ctr"/>
                      <a:r>
                        <a:rPr lang="vi-VN" sz="2400" dirty="0">
                          <a:latin typeface="Calibri (Body)"/>
                        </a:rPr>
                        <a:t>Nhóm nhỏ</a:t>
                      </a:r>
                      <a:endParaRPr lang="en-US" sz="2400" dirty="0">
                        <a:latin typeface="Calibri (Body)"/>
                      </a:endParaRPr>
                    </a:p>
                  </a:txBody>
                  <a:tcPr anchor="ctr"/>
                </a:tc>
                <a:tc>
                  <a:txBody>
                    <a:bodyPr/>
                    <a:lstStyle/>
                    <a:p>
                      <a:pPr algn="ctr"/>
                      <a:r>
                        <a:rPr lang="vi-VN" sz="2400" dirty="0">
                          <a:latin typeface="Calibri (Body)"/>
                        </a:rPr>
                        <a:t>25%</a:t>
                      </a:r>
                      <a:endParaRPr lang="en-US" sz="2400" dirty="0">
                        <a:latin typeface="Calibri (Body)"/>
                      </a:endParaRPr>
                    </a:p>
                  </a:txBody>
                  <a:tcPr anchor="ctr"/>
                </a:tc>
                <a:extLst>
                  <a:ext uri="{0D108BD9-81ED-4DB2-BD59-A6C34878D82A}">
                    <a16:rowId xmlns:a16="http://schemas.microsoft.com/office/drawing/2014/main" val="3826110441"/>
                  </a:ext>
                </a:extLst>
              </a:tr>
              <a:tr h="370840">
                <a:tc>
                  <a:txBody>
                    <a:bodyPr/>
                    <a:lstStyle/>
                    <a:p>
                      <a:pPr algn="ctr"/>
                      <a:r>
                        <a:rPr lang="vi-VN" sz="2400" dirty="0">
                          <a:latin typeface="Calibri (Body)"/>
                        </a:rPr>
                        <a:t>Đồ án cuối kỳ</a:t>
                      </a:r>
                      <a:endParaRPr lang="en-US" sz="2400" dirty="0">
                        <a:latin typeface="Calibri (Body)"/>
                      </a:endParaRPr>
                    </a:p>
                  </a:txBody>
                  <a:tcPr anchor="ctr"/>
                </a:tc>
                <a:tc>
                  <a:txBody>
                    <a:bodyPr/>
                    <a:lstStyle/>
                    <a:p>
                      <a:pPr algn="ctr"/>
                      <a:r>
                        <a:rPr lang="vi-VN" sz="2400" dirty="0">
                          <a:latin typeface="Calibri (Body)"/>
                        </a:rPr>
                        <a:t>Nhóm nhỏ</a:t>
                      </a:r>
                      <a:endParaRPr lang="en-US" sz="2400" dirty="0">
                        <a:latin typeface="Calibri (Body)"/>
                      </a:endParaRPr>
                    </a:p>
                  </a:txBody>
                  <a:tcPr anchor="ctr"/>
                </a:tc>
                <a:tc>
                  <a:txBody>
                    <a:bodyPr/>
                    <a:lstStyle/>
                    <a:p>
                      <a:pPr algn="ctr"/>
                      <a:r>
                        <a:rPr lang="vi-VN" sz="2400" dirty="0">
                          <a:latin typeface="Calibri (Body)"/>
                        </a:rPr>
                        <a:t>50%</a:t>
                      </a:r>
                      <a:endParaRPr lang="en-US" sz="2400" dirty="0">
                        <a:latin typeface="Calibri (Body)"/>
                      </a:endParaRPr>
                    </a:p>
                  </a:txBody>
                  <a:tcPr anchor="ctr"/>
                </a:tc>
                <a:extLst>
                  <a:ext uri="{0D108BD9-81ED-4DB2-BD59-A6C34878D82A}">
                    <a16:rowId xmlns:a16="http://schemas.microsoft.com/office/drawing/2014/main" val="199557417"/>
                  </a:ext>
                </a:extLst>
              </a:tr>
            </a:tbl>
          </a:graphicData>
        </a:graphic>
      </p:graphicFrame>
      <p:sp>
        <p:nvSpPr>
          <p:cNvPr id="11" name="Content Placeholder 2">
            <a:extLst>
              <a:ext uri="{FF2B5EF4-FFF2-40B4-BE49-F238E27FC236}">
                <a16:creationId xmlns:a16="http://schemas.microsoft.com/office/drawing/2014/main" id="{9D8079E5-34E9-B713-7064-BC9DC961A6AE}"/>
              </a:ext>
            </a:extLst>
          </p:cNvPr>
          <p:cNvSpPr>
            <a:spLocks noGrp="1"/>
          </p:cNvSpPr>
          <p:nvPr>
            <p:ph idx="1"/>
          </p:nvPr>
        </p:nvSpPr>
        <p:spPr>
          <a:xfrm>
            <a:off x="609600" y="1828800"/>
            <a:ext cx="10972800" cy="2011680"/>
          </a:xfrm>
        </p:spPr>
        <p:txBody>
          <a:bodyPr>
            <a:noAutofit/>
          </a:bodyPr>
          <a:lstStyle/>
          <a:p>
            <a:r>
              <a:rPr lang="vi-VN" dirty="0">
                <a:latin typeface="Calibri (Body)"/>
              </a:rPr>
              <a:t>Danh sách ~60 SV, chia thành 10 nhóm lớn, 5-6 sinh viên/nhóm lớn </a:t>
            </a:r>
          </a:p>
          <a:p>
            <a:r>
              <a:rPr lang="vi-VN" dirty="0">
                <a:latin typeface="Calibri (Body)"/>
              </a:rPr>
              <a:t>Nhóm lớn chia thành 2 nhóm nhỏ, 2-3 sinh viên/nhóm nhỏ</a:t>
            </a:r>
          </a:p>
          <a:p>
            <a:r>
              <a:rPr lang="vi-VN" dirty="0">
                <a:latin typeface="Calibri (Body)"/>
              </a:rPr>
              <a:t>Môn học được triển khai trên Hệ thống quản lý học tập của Trường: </a:t>
            </a:r>
            <a:r>
              <a:rPr lang="vi-VN" dirty="0">
                <a:solidFill>
                  <a:srgbClr val="65C634"/>
                </a:solidFill>
                <a:latin typeface="Calibri (Body)"/>
              </a:rPr>
              <a:t>(courses.hcmus.edu.vn)</a:t>
            </a:r>
            <a:endParaRPr lang="en-US" dirty="0">
              <a:solidFill>
                <a:srgbClr val="65C634"/>
              </a:solidFill>
              <a:latin typeface="Calibri (Body)"/>
            </a:endParaRPr>
          </a:p>
        </p:txBody>
      </p:sp>
    </p:spTree>
    <p:extLst>
      <p:ext uri="{BB962C8B-B14F-4D97-AF65-F5344CB8AC3E}">
        <p14:creationId xmlns:p14="http://schemas.microsoft.com/office/powerpoint/2010/main" val="3661856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4B89E-BE01-44DA-AC2F-2B7B4F3529A3}"/>
              </a:ext>
            </a:extLst>
          </p:cNvPr>
          <p:cNvSpPr>
            <a:spLocks noGrp="1"/>
          </p:cNvSpPr>
          <p:nvPr>
            <p:ph type="title"/>
          </p:nvPr>
        </p:nvSpPr>
        <p:spPr>
          <a:xfrm>
            <a:off x="-45720" y="510269"/>
            <a:ext cx="8229600" cy="731520"/>
          </a:xfrm>
        </p:spPr>
        <p:txBody>
          <a:bodyPr/>
          <a:lstStyle/>
          <a:p>
            <a:r>
              <a:rPr lang="en-US" dirty="0" err="1">
                <a:latin typeface="Calibri (Body)"/>
              </a:rPr>
              <a:t>Đánh</a:t>
            </a:r>
            <a:r>
              <a:rPr lang="en-US" dirty="0">
                <a:latin typeface="Calibri (Body)"/>
              </a:rPr>
              <a:t> </a:t>
            </a:r>
            <a:r>
              <a:rPr lang="en-US" dirty="0" err="1">
                <a:latin typeface="Calibri (Body)"/>
              </a:rPr>
              <a:t>giá</a:t>
            </a:r>
            <a:r>
              <a:rPr lang="vi-VN" dirty="0">
                <a:latin typeface="Calibri (Body)"/>
              </a:rPr>
              <a:t> cho môn lý thuyết</a:t>
            </a:r>
          </a:p>
        </p:txBody>
      </p:sp>
      <p:sp>
        <p:nvSpPr>
          <p:cNvPr id="3" name="Content Placeholder 2">
            <a:extLst>
              <a:ext uri="{FF2B5EF4-FFF2-40B4-BE49-F238E27FC236}">
                <a16:creationId xmlns:a16="http://schemas.microsoft.com/office/drawing/2014/main" id="{E2192C26-5CAA-4948-A5B3-F0DC0E175B84}"/>
              </a:ext>
            </a:extLst>
          </p:cNvPr>
          <p:cNvSpPr>
            <a:spLocks noGrp="1"/>
          </p:cNvSpPr>
          <p:nvPr>
            <p:ph idx="1"/>
          </p:nvPr>
        </p:nvSpPr>
        <p:spPr>
          <a:xfrm>
            <a:off x="609600" y="1828800"/>
            <a:ext cx="10972800" cy="5029200"/>
          </a:xfrm>
        </p:spPr>
        <p:txBody>
          <a:bodyPr>
            <a:noAutofit/>
          </a:bodyPr>
          <a:lstStyle/>
          <a:p>
            <a:r>
              <a:rPr lang="vi-VN" dirty="0">
                <a:latin typeface="Calibri (Body)"/>
              </a:rPr>
              <a:t>Bài tập nhóm trên lớp sau nội dung lý thuyết: 04 bài tập (video demo)</a:t>
            </a:r>
          </a:p>
          <a:p>
            <a:r>
              <a:rPr lang="vi-VN" dirty="0">
                <a:latin typeface="Calibri (Body)"/>
              </a:rPr>
              <a:t>Điểm chuyên cần: nộp đúng hạn các bài tập, báo cáo giữa kỳ và cuối kỳ</a:t>
            </a:r>
          </a:p>
          <a:p>
            <a:r>
              <a:rPr lang="en-US" dirty="0" err="1">
                <a:latin typeface="Calibri (Body)"/>
              </a:rPr>
              <a:t>Đồ</a:t>
            </a:r>
            <a:r>
              <a:rPr lang="en-US" dirty="0">
                <a:latin typeface="Calibri (Body)"/>
              </a:rPr>
              <a:t> </a:t>
            </a:r>
            <a:r>
              <a:rPr lang="en-US" dirty="0" err="1">
                <a:latin typeface="Calibri (Body)"/>
              </a:rPr>
              <a:t>án</a:t>
            </a:r>
            <a:r>
              <a:rPr lang="en-US" dirty="0">
                <a:latin typeface="Calibri (Body)"/>
              </a:rPr>
              <a:t> </a:t>
            </a:r>
            <a:r>
              <a:rPr lang="vi-VN" dirty="0">
                <a:latin typeface="Calibri (Body)"/>
              </a:rPr>
              <a:t>môn học: gồm báo cáo ý tưởng (giữa kỳ) &amp; báo cáo đồ án (cuối kỳ)</a:t>
            </a:r>
          </a:p>
          <a:p>
            <a:endParaRPr lang="vi-VN" dirty="0">
              <a:latin typeface="Calibri (Body)"/>
            </a:endParaRPr>
          </a:p>
          <a:p>
            <a:pPr marL="0" indent="0">
              <a:buNone/>
            </a:pPr>
            <a:r>
              <a:rPr lang="vi-VN" dirty="0">
                <a:latin typeface="Calibri (Body)"/>
              </a:rPr>
              <a:t>Nội dung đồ án:</a:t>
            </a:r>
          </a:p>
          <a:p>
            <a:pPr marL="0" indent="0">
              <a:buNone/>
            </a:pPr>
            <a:r>
              <a:rPr lang="vi-VN" dirty="0">
                <a:latin typeface="Calibri (Body)"/>
              </a:rPr>
              <a:t>X</a:t>
            </a:r>
            <a:r>
              <a:rPr lang="en-US" dirty="0" err="1">
                <a:latin typeface="Calibri (Body)"/>
              </a:rPr>
              <a:t>ây</a:t>
            </a:r>
            <a:r>
              <a:rPr lang="en-US" dirty="0">
                <a:latin typeface="Calibri (Body)"/>
              </a:rPr>
              <a:t> </a:t>
            </a:r>
            <a:r>
              <a:rPr lang="en-US" dirty="0" err="1">
                <a:latin typeface="Calibri (Body)"/>
              </a:rPr>
              <a:t>dựng</a:t>
            </a:r>
            <a:r>
              <a:rPr lang="en-US" dirty="0">
                <a:latin typeface="Calibri (Body)"/>
              </a:rPr>
              <a:t> </a:t>
            </a:r>
            <a:r>
              <a:rPr lang="en-US" dirty="0" err="1">
                <a:latin typeface="Calibri (Body)"/>
              </a:rPr>
              <a:t>ứng</a:t>
            </a:r>
            <a:r>
              <a:rPr lang="en-US" dirty="0">
                <a:latin typeface="Calibri (Body)"/>
              </a:rPr>
              <a:t> </a:t>
            </a:r>
            <a:r>
              <a:rPr lang="en-US" dirty="0" err="1">
                <a:latin typeface="Calibri (Body)"/>
              </a:rPr>
              <a:t>dụng</a:t>
            </a:r>
            <a:r>
              <a:rPr lang="en-US" dirty="0">
                <a:latin typeface="Calibri (Body)"/>
              </a:rPr>
              <a:t> </a:t>
            </a:r>
            <a:r>
              <a:rPr lang="vi-VN" dirty="0">
                <a:latin typeface="Calibri (Body)"/>
              </a:rPr>
              <a:t>A</a:t>
            </a:r>
            <a:r>
              <a:rPr lang="en-US" dirty="0" err="1">
                <a:latin typeface="Calibri (Body)"/>
              </a:rPr>
              <a:t>ndroid</a:t>
            </a:r>
            <a:r>
              <a:rPr lang="en-US" dirty="0">
                <a:latin typeface="Calibri (Body)"/>
              </a:rPr>
              <a:t> </a:t>
            </a:r>
            <a:r>
              <a:rPr lang="en-US" dirty="0" err="1">
                <a:latin typeface="Calibri (Body)"/>
              </a:rPr>
              <a:t>hoàn</a:t>
            </a:r>
            <a:r>
              <a:rPr lang="en-US" dirty="0">
                <a:latin typeface="Calibri (Body)"/>
              </a:rPr>
              <a:t> </a:t>
            </a:r>
            <a:r>
              <a:rPr lang="en-US" dirty="0" err="1">
                <a:latin typeface="Calibri (Body)"/>
              </a:rPr>
              <a:t>chỉnh</a:t>
            </a:r>
            <a:r>
              <a:rPr lang="en-US" dirty="0">
                <a:latin typeface="Calibri (Body)"/>
              </a:rPr>
              <a:t>, </a:t>
            </a:r>
            <a:r>
              <a:rPr lang="vi-VN" dirty="0">
                <a:latin typeface="Calibri (Body)"/>
              </a:rPr>
              <a:t>kết hợp</a:t>
            </a:r>
            <a:r>
              <a:rPr lang="en-US" dirty="0">
                <a:latin typeface="Calibri (Body)"/>
              </a:rPr>
              <a:t> c</a:t>
            </a:r>
            <a:r>
              <a:rPr lang="vi-VN" dirty="0">
                <a:latin typeface="Calibri (Body)"/>
              </a:rPr>
              <a:t>ơ</a:t>
            </a:r>
            <a:r>
              <a:rPr lang="en-US" dirty="0">
                <a:latin typeface="Calibri (Body)"/>
              </a:rPr>
              <a:t> </a:t>
            </a:r>
            <a:r>
              <a:rPr lang="en-US" dirty="0" err="1">
                <a:latin typeface="Calibri (Body)"/>
              </a:rPr>
              <a:t>sở</a:t>
            </a:r>
            <a:r>
              <a:rPr lang="en-US" dirty="0">
                <a:latin typeface="Calibri (Body)"/>
              </a:rPr>
              <a:t> </a:t>
            </a:r>
            <a:r>
              <a:rPr lang="en-US" dirty="0" err="1">
                <a:latin typeface="Calibri (Body)"/>
              </a:rPr>
              <a:t>dữ</a:t>
            </a:r>
            <a:r>
              <a:rPr lang="en-US" dirty="0">
                <a:latin typeface="Calibri (Body)"/>
              </a:rPr>
              <a:t> </a:t>
            </a:r>
            <a:r>
              <a:rPr lang="en-US" dirty="0" err="1">
                <a:latin typeface="Calibri (Body)"/>
              </a:rPr>
              <a:t>liệu</a:t>
            </a:r>
            <a:r>
              <a:rPr lang="en-US" dirty="0">
                <a:latin typeface="Calibri (Body)"/>
              </a:rPr>
              <a:t> </a:t>
            </a:r>
            <a:r>
              <a:rPr lang="en-US" dirty="0" err="1">
                <a:latin typeface="Calibri (Body)"/>
              </a:rPr>
              <a:t>hoặc</a:t>
            </a:r>
            <a:r>
              <a:rPr lang="en-US" dirty="0">
                <a:latin typeface="Calibri (Body)"/>
              </a:rPr>
              <a:t> </a:t>
            </a:r>
            <a:r>
              <a:rPr lang="en-US" dirty="0" err="1">
                <a:latin typeface="Calibri (Body)"/>
              </a:rPr>
              <a:t>phần</a:t>
            </a:r>
            <a:r>
              <a:rPr lang="en-US" dirty="0">
                <a:latin typeface="Calibri (Body)"/>
              </a:rPr>
              <a:t> </a:t>
            </a:r>
            <a:r>
              <a:rPr lang="en-US" dirty="0" err="1">
                <a:latin typeface="Calibri (Body)"/>
              </a:rPr>
              <a:t>cứng</a:t>
            </a:r>
            <a:r>
              <a:rPr lang="en-US" dirty="0">
                <a:latin typeface="Calibri (Body)"/>
              </a:rPr>
              <a:t> </a:t>
            </a:r>
            <a:r>
              <a:rPr lang="en-US" dirty="0" err="1">
                <a:latin typeface="Calibri (Body)"/>
              </a:rPr>
              <a:t>hoặc</a:t>
            </a:r>
            <a:r>
              <a:rPr lang="en-US" dirty="0">
                <a:latin typeface="Calibri (Body)"/>
              </a:rPr>
              <a:t> </a:t>
            </a:r>
            <a:r>
              <a:rPr lang="en-US" dirty="0" err="1">
                <a:latin typeface="Calibri (Body)"/>
              </a:rPr>
              <a:t>cả</a:t>
            </a:r>
            <a:r>
              <a:rPr lang="en-US" dirty="0">
                <a:latin typeface="Calibri (Body)"/>
              </a:rPr>
              <a:t> </a:t>
            </a:r>
            <a:r>
              <a:rPr lang="en-US" dirty="0" err="1">
                <a:latin typeface="Calibri (Body)"/>
              </a:rPr>
              <a:t>hai</a:t>
            </a:r>
            <a:r>
              <a:rPr lang="en-US" dirty="0">
                <a:latin typeface="Calibri (Body)"/>
              </a:rPr>
              <a:t>, ý </a:t>
            </a:r>
            <a:r>
              <a:rPr lang="en-US" dirty="0" err="1">
                <a:latin typeface="Calibri (Body)"/>
              </a:rPr>
              <a:t>tưởng</a:t>
            </a:r>
            <a:r>
              <a:rPr lang="en-US" dirty="0">
                <a:latin typeface="Calibri (Body)"/>
              </a:rPr>
              <a:t> </a:t>
            </a:r>
            <a:r>
              <a:rPr lang="en-US" dirty="0" err="1">
                <a:latin typeface="Calibri (Body)"/>
              </a:rPr>
              <a:t>tự</a:t>
            </a:r>
            <a:r>
              <a:rPr lang="en-US" dirty="0">
                <a:latin typeface="Calibri (Body)"/>
              </a:rPr>
              <a:t> </a:t>
            </a:r>
            <a:r>
              <a:rPr lang="en-US" dirty="0" err="1">
                <a:latin typeface="Calibri (Body)"/>
              </a:rPr>
              <a:t>chọn</a:t>
            </a:r>
            <a:r>
              <a:rPr lang="vi-VN" dirty="0">
                <a:latin typeface="Calibri (Body)"/>
              </a:rPr>
              <a:t> để thực hiện các chức năng như điều khiển thiết bị hoặc tương tác đa nhiệm, đa người dùng... yêu cầu ứng dụng có ít nhất 05 activity và có mô tả thông tin của nhóm thực hiện</a:t>
            </a:r>
          </a:p>
        </p:txBody>
      </p:sp>
      <p:sp>
        <p:nvSpPr>
          <p:cNvPr id="4" name="Slide Number Placeholder 3">
            <a:extLst>
              <a:ext uri="{FF2B5EF4-FFF2-40B4-BE49-F238E27FC236}">
                <a16:creationId xmlns:a16="http://schemas.microsoft.com/office/drawing/2014/main" id="{A4340649-6D86-84EA-1EE3-83D929CF811D}"/>
              </a:ext>
            </a:extLst>
          </p:cNvPr>
          <p:cNvSpPr>
            <a:spLocks noGrp="1"/>
          </p:cNvSpPr>
          <p:nvPr>
            <p:ph type="sldNum" sz="quarter" idx="12"/>
          </p:nvPr>
        </p:nvSpPr>
        <p:spPr/>
        <p:txBody>
          <a:bodyPr/>
          <a:lstStyle/>
          <a:p>
            <a:fld id="{44AFAB2E-478F-444A-8AB9-50FDB5841670}" type="slidenum">
              <a:rPr lang="vi-VN" smtClean="0"/>
              <a:t>12</a:t>
            </a:fld>
            <a:endParaRPr lang="vi-VN" dirty="0"/>
          </a:p>
        </p:txBody>
      </p:sp>
    </p:spTree>
    <p:extLst>
      <p:ext uri="{BB962C8B-B14F-4D97-AF65-F5344CB8AC3E}">
        <p14:creationId xmlns:p14="http://schemas.microsoft.com/office/powerpoint/2010/main" val="3588478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4B89E-BE01-44DA-AC2F-2B7B4F3529A3}"/>
              </a:ext>
            </a:extLst>
          </p:cNvPr>
          <p:cNvSpPr>
            <a:spLocks noGrp="1"/>
          </p:cNvSpPr>
          <p:nvPr>
            <p:ph type="title"/>
          </p:nvPr>
        </p:nvSpPr>
        <p:spPr>
          <a:xfrm>
            <a:off x="-45720" y="510269"/>
            <a:ext cx="8229600" cy="731520"/>
          </a:xfrm>
        </p:spPr>
        <p:txBody>
          <a:bodyPr/>
          <a:lstStyle/>
          <a:p>
            <a:r>
              <a:rPr lang="en-US" dirty="0" err="1">
                <a:latin typeface="Calibri (Body)"/>
              </a:rPr>
              <a:t>Đánh</a:t>
            </a:r>
            <a:r>
              <a:rPr lang="en-US" dirty="0">
                <a:latin typeface="Calibri (Body)"/>
              </a:rPr>
              <a:t> </a:t>
            </a:r>
            <a:r>
              <a:rPr lang="en-US" dirty="0" err="1">
                <a:latin typeface="Calibri (Body)"/>
              </a:rPr>
              <a:t>giá</a:t>
            </a:r>
            <a:r>
              <a:rPr lang="vi-VN" dirty="0">
                <a:latin typeface="Calibri (Body)"/>
              </a:rPr>
              <a:t> cho môn lý thuyết</a:t>
            </a:r>
          </a:p>
        </p:txBody>
      </p:sp>
      <p:sp>
        <p:nvSpPr>
          <p:cNvPr id="3" name="Content Placeholder 2">
            <a:extLst>
              <a:ext uri="{FF2B5EF4-FFF2-40B4-BE49-F238E27FC236}">
                <a16:creationId xmlns:a16="http://schemas.microsoft.com/office/drawing/2014/main" id="{E2192C26-5CAA-4948-A5B3-F0DC0E175B84}"/>
              </a:ext>
            </a:extLst>
          </p:cNvPr>
          <p:cNvSpPr>
            <a:spLocks noGrp="1"/>
          </p:cNvSpPr>
          <p:nvPr>
            <p:ph idx="1"/>
          </p:nvPr>
        </p:nvSpPr>
        <p:spPr>
          <a:xfrm>
            <a:off x="609600" y="1828800"/>
            <a:ext cx="10972800" cy="5029200"/>
          </a:xfrm>
        </p:spPr>
        <p:txBody>
          <a:bodyPr>
            <a:noAutofit/>
          </a:bodyPr>
          <a:lstStyle/>
          <a:p>
            <a:pPr marL="0" indent="0">
              <a:buNone/>
            </a:pPr>
            <a:r>
              <a:rPr lang="vi-VN" dirty="0">
                <a:latin typeface="Calibri (Body)"/>
              </a:rPr>
              <a:t>Báo cáo ý tưởng đồ án môn học (giữa kỳ), bao gồm:</a:t>
            </a:r>
          </a:p>
          <a:p>
            <a:r>
              <a:rPr lang="vi-VN" dirty="0">
                <a:latin typeface="Calibri (Body)"/>
              </a:rPr>
              <a:t>Ý tưởng hình thành ứng dụng (vấn đề/bối cảnh thực tế)</a:t>
            </a:r>
          </a:p>
          <a:p>
            <a:r>
              <a:rPr lang="vi-VN" dirty="0">
                <a:latin typeface="Calibri (Body)"/>
              </a:rPr>
              <a:t>Tổng quan thành phần của hệ thống</a:t>
            </a:r>
          </a:p>
          <a:p>
            <a:r>
              <a:rPr lang="vi-VN" dirty="0">
                <a:latin typeface="Calibri (Body)"/>
              </a:rPr>
              <a:t>Sơ đồ hoạt động hệ thống</a:t>
            </a:r>
          </a:p>
          <a:p>
            <a:r>
              <a:rPr lang="vi-VN" dirty="0">
                <a:latin typeface="Calibri (Body)"/>
              </a:rPr>
              <a:t>Lộ trình thực hiện</a:t>
            </a:r>
          </a:p>
          <a:p>
            <a:r>
              <a:rPr lang="vi-VN" dirty="0">
                <a:latin typeface="Calibri (Body)"/>
              </a:rPr>
              <a:t>Kết quả mong muốn đạt được</a:t>
            </a:r>
          </a:p>
          <a:p>
            <a:r>
              <a:rPr lang="vi-VN" dirty="0">
                <a:latin typeface="Calibri (Body)"/>
              </a:rPr>
              <a:t>Sơ đồ giao tiếp giữa các activity</a:t>
            </a:r>
          </a:p>
          <a:p>
            <a:endParaRPr lang="vi-VN" dirty="0">
              <a:latin typeface="Calibri (Body)"/>
            </a:endParaRPr>
          </a:p>
          <a:p>
            <a:pPr marL="0" indent="0">
              <a:buNone/>
            </a:pPr>
            <a:r>
              <a:rPr lang="vi-VN" dirty="0">
                <a:latin typeface="Calibri (Body)"/>
              </a:rPr>
              <a:t>Trình bày powerpoint (tối đa 15 phút), không cần báo cáo word/pdf </a:t>
            </a:r>
          </a:p>
        </p:txBody>
      </p:sp>
      <p:sp>
        <p:nvSpPr>
          <p:cNvPr id="4" name="Slide Number Placeholder 3">
            <a:extLst>
              <a:ext uri="{FF2B5EF4-FFF2-40B4-BE49-F238E27FC236}">
                <a16:creationId xmlns:a16="http://schemas.microsoft.com/office/drawing/2014/main" id="{A4340649-6D86-84EA-1EE3-83D929CF811D}"/>
              </a:ext>
            </a:extLst>
          </p:cNvPr>
          <p:cNvSpPr>
            <a:spLocks noGrp="1"/>
          </p:cNvSpPr>
          <p:nvPr>
            <p:ph type="sldNum" sz="quarter" idx="12"/>
          </p:nvPr>
        </p:nvSpPr>
        <p:spPr/>
        <p:txBody>
          <a:bodyPr/>
          <a:lstStyle/>
          <a:p>
            <a:fld id="{44AFAB2E-478F-444A-8AB9-50FDB5841670}" type="slidenum">
              <a:rPr lang="vi-VN" smtClean="0"/>
              <a:t>13</a:t>
            </a:fld>
            <a:endParaRPr lang="vi-VN"/>
          </a:p>
        </p:txBody>
      </p:sp>
    </p:spTree>
    <p:extLst>
      <p:ext uri="{BB962C8B-B14F-4D97-AF65-F5344CB8AC3E}">
        <p14:creationId xmlns:p14="http://schemas.microsoft.com/office/powerpoint/2010/main" val="2759957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192C26-5CAA-4948-A5B3-F0DC0E175B84}"/>
              </a:ext>
            </a:extLst>
          </p:cNvPr>
          <p:cNvSpPr>
            <a:spLocks noGrp="1"/>
          </p:cNvSpPr>
          <p:nvPr>
            <p:ph idx="1"/>
          </p:nvPr>
        </p:nvSpPr>
        <p:spPr>
          <a:xfrm>
            <a:off x="609600" y="1828800"/>
            <a:ext cx="10972800" cy="5029200"/>
          </a:xfrm>
        </p:spPr>
        <p:txBody>
          <a:bodyPr>
            <a:noAutofit/>
          </a:bodyPr>
          <a:lstStyle/>
          <a:p>
            <a:pPr marL="0" indent="0">
              <a:buNone/>
            </a:pPr>
            <a:r>
              <a:rPr lang="vi-VN" dirty="0">
                <a:latin typeface="Calibri (Body)"/>
              </a:rPr>
              <a:t>Báo cáo đồ án môn học (cuối kỳ)</a:t>
            </a:r>
            <a:r>
              <a:rPr lang="en-US" dirty="0">
                <a:latin typeface="Calibri (Body)"/>
              </a:rPr>
              <a:t> </a:t>
            </a:r>
            <a:r>
              <a:rPr lang="vi-VN" dirty="0">
                <a:latin typeface="Calibri (Body)"/>
              </a:rPr>
              <a:t>có nội dung tương tự báo cáo ý tưởng, ngoài ra:</a:t>
            </a:r>
          </a:p>
          <a:p>
            <a:r>
              <a:rPr lang="vi-VN" dirty="0">
                <a:latin typeface="Calibri (Body)"/>
              </a:rPr>
              <a:t>Làm rõ quá trình thực hiện (thay vì lộ trình thực hiện)</a:t>
            </a:r>
          </a:p>
          <a:p>
            <a:r>
              <a:rPr lang="vi-VN" dirty="0">
                <a:latin typeface="Calibri (Body)"/>
              </a:rPr>
              <a:t>Trình bày kết quả đạt được (thay vì kết quả dự kiến ban đầu)</a:t>
            </a:r>
          </a:p>
          <a:p>
            <a:r>
              <a:rPr lang="vi-VN" dirty="0">
                <a:latin typeface="Calibri (Body)"/>
              </a:rPr>
              <a:t>Kết luận, ưu nhược điểm, hướng phát triển</a:t>
            </a:r>
          </a:p>
          <a:p>
            <a:pPr marL="0" indent="0">
              <a:buNone/>
            </a:pPr>
            <a:endParaRPr lang="vi-VN" dirty="0">
              <a:latin typeface="Calibri (Body)"/>
            </a:endParaRPr>
          </a:p>
          <a:p>
            <a:pPr marL="0" indent="0">
              <a:buNone/>
            </a:pPr>
            <a:r>
              <a:rPr lang="en-US" dirty="0" err="1">
                <a:latin typeface="Calibri (Body)"/>
              </a:rPr>
              <a:t>Báo</a:t>
            </a:r>
            <a:r>
              <a:rPr lang="en-US" dirty="0">
                <a:latin typeface="Calibri (Body)"/>
              </a:rPr>
              <a:t> </a:t>
            </a:r>
            <a:r>
              <a:rPr lang="en-US" dirty="0" err="1">
                <a:latin typeface="Calibri (Body)"/>
              </a:rPr>
              <a:t>cáo</a:t>
            </a:r>
            <a:r>
              <a:rPr lang="en-US" dirty="0">
                <a:latin typeface="Calibri (Body)"/>
              </a:rPr>
              <a:t> </a:t>
            </a:r>
            <a:r>
              <a:rPr lang="vi-VN" dirty="0">
                <a:latin typeface="Calibri (Body)"/>
              </a:rPr>
              <a:t>đồ án bao gồm trình bày powerpoint (tối đa 15 phút), báo cáo word/pdf (20-30 trang), bảng phân công công việc cụ thể và đánh giá thành viên nhóm (người trình bày khác với người báo cáo ý tưởng vào giữa kỳ),</a:t>
            </a:r>
            <a:r>
              <a:rPr lang="en-US" dirty="0">
                <a:latin typeface="Calibri (Body)"/>
              </a:rPr>
              <a:t> project </a:t>
            </a:r>
            <a:r>
              <a:rPr lang="vi-VN" dirty="0">
                <a:latin typeface="Calibri (Body)"/>
              </a:rPr>
              <a:t>và clip demo, vấn đáp từng thành viên nhóm sau báo cáo</a:t>
            </a:r>
          </a:p>
        </p:txBody>
      </p:sp>
      <p:sp>
        <p:nvSpPr>
          <p:cNvPr id="4" name="Slide Number Placeholder 3">
            <a:extLst>
              <a:ext uri="{FF2B5EF4-FFF2-40B4-BE49-F238E27FC236}">
                <a16:creationId xmlns:a16="http://schemas.microsoft.com/office/drawing/2014/main" id="{8F6496EC-1C08-D84C-791C-5CC6AB5A5664}"/>
              </a:ext>
            </a:extLst>
          </p:cNvPr>
          <p:cNvSpPr>
            <a:spLocks noGrp="1"/>
          </p:cNvSpPr>
          <p:nvPr>
            <p:ph type="sldNum" sz="quarter" idx="12"/>
          </p:nvPr>
        </p:nvSpPr>
        <p:spPr/>
        <p:txBody>
          <a:bodyPr/>
          <a:lstStyle/>
          <a:p>
            <a:fld id="{44AFAB2E-478F-444A-8AB9-50FDB5841670}" type="slidenum">
              <a:rPr lang="vi-VN" smtClean="0"/>
              <a:t>14</a:t>
            </a:fld>
            <a:endParaRPr lang="vi-VN"/>
          </a:p>
        </p:txBody>
      </p:sp>
      <p:sp>
        <p:nvSpPr>
          <p:cNvPr id="5" name="Title 1">
            <a:extLst>
              <a:ext uri="{FF2B5EF4-FFF2-40B4-BE49-F238E27FC236}">
                <a16:creationId xmlns:a16="http://schemas.microsoft.com/office/drawing/2014/main" id="{59951609-76EC-5114-26DA-71973DF21BDF}"/>
              </a:ext>
            </a:extLst>
          </p:cNvPr>
          <p:cNvSpPr txBox="1">
            <a:spLocks/>
          </p:cNvSpPr>
          <p:nvPr/>
        </p:nvSpPr>
        <p:spPr>
          <a:xfrm>
            <a:off x="-45720" y="510269"/>
            <a:ext cx="8229600" cy="731520"/>
          </a:xfrm>
          <a:prstGeom prst="rect">
            <a:avLst/>
          </a:prstGeom>
          <a:solidFill>
            <a:srgbClr val="65C634"/>
          </a:solidFill>
        </p:spPr>
        <p:txBody>
          <a:bodyPr vert="horz" lIns="91440" tIns="45720" rIns="91440" bIns="45720" rtlCol="0" anchor="ctr">
            <a:normAutofit/>
          </a:bodyPr>
          <a:lstStyle>
            <a:lvl1pPr marL="363538" indent="0" algn="l" defTabSz="914400" rtl="0" eaLnBrk="1" latinLnBrk="0" hangingPunct="1">
              <a:lnSpc>
                <a:spcPct val="90000"/>
              </a:lnSpc>
              <a:spcBef>
                <a:spcPct val="0"/>
              </a:spcBef>
              <a:buNone/>
              <a:defRPr sz="4400" b="1" i="0" u="none" kern="1200">
                <a:solidFill>
                  <a:schemeClr val="bg1"/>
                </a:solidFill>
                <a:latin typeface="+mj-lt"/>
                <a:ea typeface="+mj-ea"/>
                <a:cs typeface="+mj-cs"/>
              </a:defRPr>
            </a:lvl1pPr>
          </a:lstStyle>
          <a:p>
            <a:r>
              <a:rPr lang="en-US">
                <a:latin typeface="Calibri (Body)"/>
              </a:rPr>
              <a:t>Đánh giá</a:t>
            </a:r>
            <a:r>
              <a:rPr lang="vi-VN">
                <a:latin typeface="Calibri (Body)"/>
              </a:rPr>
              <a:t> cho môn lý thuyết</a:t>
            </a:r>
            <a:endParaRPr lang="vi-VN" dirty="0">
              <a:latin typeface="Calibri (Body)"/>
            </a:endParaRPr>
          </a:p>
        </p:txBody>
      </p:sp>
    </p:spTree>
    <p:extLst>
      <p:ext uri="{BB962C8B-B14F-4D97-AF65-F5344CB8AC3E}">
        <p14:creationId xmlns:p14="http://schemas.microsoft.com/office/powerpoint/2010/main" val="4126537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192C26-5CAA-4948-A5B3-F0DC0E175B84}"/>
              </a:ext>
            </a:extLst>
          </p:cNvPr>
          <p:cNvSpPr>
            <a:spLocks noGrp="1"/>
          </p:cNvSpPr>
          <p:nvPr>
            <p:ph idx="1"/>
          </p:nvPr>
        </p:nvSpPr>
        <p:spPr>
          <a:xfrm>
            <a:off x="609600" y="1828800"/>
            <a:ext cx="11014364" cy="5029200"/>
          </a:xfrm>
        </p:spPr>
        <p:txBody>
          <a:bodyPr>
            <a:noAutofit/>
          </a:bodyPr>
          <a:lstStyle/>
          <a:p>
            <a:r>
              <a:rPr lang="vi-VN" dirty="0">
                <a:latin typeface="Calibri (Body)"/>
              </a:rPr>
              <a:t>Báo cáo thực hành: 05 bài lab (project + video demo)</a:t>
            </a:r>
          </a:p>
          <a:p>
            <a:r>
              <a:rPr lang="vi-VN" dirty="0">
                <a:latin typeface="Calibri (Body)"/>
              </a:rPr>
              <a:t>Điểm chuyên cần: nộp đúng hạn các bài lab và đồ án cuối kỳ</a:t>
            </a:r>
          </a:p>
          <a:p>
            <a:r>
              <a:rPr lang="en-US" dirty="0" err="1">
                <a:latin typeface="Calibri (Body)"/>
              </a:rPr>
              <a:t>Đồ</a:t>
            </a:r>
            <a:r>
              <a:rPr lang="en-US" dirty="0">
                <a:latin typeface="Calibri (Body)"/>
              </a:rPr>
              <a:t> </a:t>
            </a:r>
            <a:r>
              <a:rPr lang="en-US" dirty="0" err="1">
                <a:latin typeface="Calibri (Body)"/>
              </a:rPr>
              <a:t>án</a:t>
            </a:r>
            <a:r>
              <a:rPr lang="en-US" dirty="0">
                <a:latin typeface="Calibri (Body)"/>
              </a:rPr>
              <a:t> </a:t>
            </a:r>
            <a:r>
              <a:rPr lang="vi-VN" dirty="0">
                <a:latin typeface="Calibri (Body)"/>
              </a:rPr>
              <a:t>cuối kỳ: Xây dựng ứng dụng android hoàn chỉnh có ít nhất 03 activity, có phần mô tả thông tin của nhóm thực hiện, không cần kết hợp phần cứng hoặc cơ sở dữ liệu</a:t>
            </a:r>
          </a:p>
          <a:p>
            <a:r>
              <a:rPr lang="en-US" dirty="0" err="1">
                <a:latin typeface="Calibri (Body)"/>
              </a:rPr>
              <a:t>Báo</a:t>
            </a:r>
            <a:r>
              <a:rPr lang="en-US" dirty="0">
                <a:latin typeface="Calibri (Body)"/>
              </a:rPr>
              <a:t> </a:t>
            </a:r>
            <a:r>
              <a:rPr lang="en-US" dirty="0" err="1">
                <a:latin typeface="Calibri (Body)"/>
              </a:rPr>
              <a:t>cáo</a:t>
            </a:r>
            <a:r>
              <a:rPr lang="en-US" dirty="0">
                <a:latin typeface="Calibri (Body)"/>
              </a:rPr>
              <a:t> </a:t>
            </a:r>
            <a:r>
              <a:rPr lang="vi-VN" dirty="0">
                <a:latin typeface="Calibri (Body)"/>
              </a:rPr>
              <a:t>đồ án bao gồm trình bày powerpoint (tối đa 15 phút), báo cáo word/pdf (</a:t>
            </a:r>
            <a:r>
              <a:rPr lang="en-US" dirty="0">
                <a:latin typeface="Calibri (Body)"/>
              </a:rPr>
              <a:t>15</a:t>
            </a:r>
            <a:r>
              <a:rPr lang="vi-VN" dirty="0">
                <a:latin typeface="Calibri (Body)"/>
              </a:rPr>
              <a:t>-</a:t>
            </a:r>
            <a:r>
              <a:rPr lang="en-US" dirty="0">
                <a:latin typeface="Calibri (Body)"/>
              </a:rPr>
              <a:t>2</a:t>
            </a:r>
            <a:r>
              <a:rPr lang="vi-VN" dirty="0">
                <a:latin typeface="Calibri (Body)"/>
              </a:rPr>
              <a:t>0 trang), bảng phân công công việc cụ thể và đánh giá thành viên nhóm (người trình bày khác với người báo cáo ý tưởng giữa kỳ và báo cáo cuối kỳ lý thuyết), project và clip demo, vấn đáp từng thành viên nhóm sau báo cáo, nội dung tương tự báo cáo cuối kỳ lý thuyết</a:t>
            </a:r>
            <a:endParaRPr lang="en-US" dirty="0">
              <a:latin typeface="Calibri (Body)"/>
            </a:endParaRPr>
          </a:p>
          <a:p>
            <a:pPr marL="0" indent="0">
              <a:buNone/>
            </a:pPr>
            <a:endParaRPr lang="vi-VN" dirty="0">
              <a:latin typeface="Calibri (Body)"/>
            </a:endParaRPr>
          </a:p>
        </p:txBody>
      </p:sp>
      <p:sp>
        <p:nvSpPr>
          <p:cNvPr id="4" name="Slide Number Placeholder 3">
            <a:extLst>
              <a:ext uri="{FF2B5EF4-FFF2-40B4-BE49-F238E27FC236}">
                <a16:creationId xmlns:a16="http://schemas.microsoft.com/office/drawing/2014/main" id="{9D888323-8BE2-D4EB-8A9B-F4C73BE28300}"/>
              </a:ext>
            </a:extLst>
          </p:cNvPr>
          <p:cNvSpPr>
            <a:spLocks noGrp="1"/>
          </p:cNvSpPr>
          <p:nvPr>
            <p:ph type="sldNum" sz="quarter" idx="12"/>
          </p:nvPr>
        </p:nvSpPr>
        <p:spPr/>
        <p:txBody>
          <a:bodyPr/>
          <a:lstStyle/>
          <a:p>
            <a:fld id="{44AFAB2E-478F-444A-8AB9-50FDB5841670}" type="slidenum">
              <a:rPr lang="vi-VN" smtClean="0"/>
              <a:t>15</a:t>
            </a:fld>
            <a:endParaRPr lang="vi-VN"/>
          </a:p>
        </p:txBody>
      </p:sp>
      <p:sp>
        <p:nvSpPr>
          <p:cNvPr id="7" name="Title 1">
            <a:extLst>
              <a:ext uri="{FF2B5EF4-FFF2-40B4-BE49-F238E27FC236}">
                <a16:creationId xmlns:a16="http://schemas.microsoft.com/office/drawing/2014/main" id="{2B204AE2-D7A7-6B7E-5EF2-1A8569039237}"/>
              </a:ext>
            </a:extLst>
          </p:cNvPr>
          <p:cNvSpPr>
            <a:spLocks noGrp="1"/>
          </p:cNvSpPr>
          <p:nvPr>
            <p:ph type="title"/>
          </p:nvPr>
        </p:nvSpPr>
        <p:spPr>
          <a:xfrm>
            <a:off x="-45720" y="510269"/>
            <a:ext cx="8229600" cy="731520"/>
          </a:xfrm>
        </p:spPr>
        <p:txBody>
          <a:bodyPr/>
          <a:lstStyle/>
          <a:p>
            <a:r>
              <a:rPr lang="en-US" dirty="0" err="1">
                <a:latin typeface="Calibri (Body)"/>
              </a:rPr>
              <a:t>Đánh</a:t>
            </a:r>
            <a:r>
              <a:rPr lang="en-US" dirty="0">
                <a:latin typeface="Calibri (Body)"/>
              </a:rPr>
              <a:t> </a:t>
            </a:r>
            <a:r>
              <a:rPr lang="en-US" dirty="0" err="1">
                <a:latin typeface="Calibri (Body)"/>
              </a:rPr>
              <a:t>giá</a:t>
            </a:r>
            <a:r>
              <a:rPr lang="vi-VN" dirty="0">
                <a:latin typeface="Calibri (Body)"/>
              </a:rPr>
              <a:t> cho môn thực hành</a:t>
            </a:r>
          </a:p>
        </p:txBody>
      </p:sp>
    </p:spTree>
    <p:extLst>
      <p:ext uri="{BB962C8B-B14F-4D97-AF65-F5344CB8AC3E}">
        <p14:creationId xmlns:p14="http://schemas.microsoft.com/office/powerpoint/2010/main" val="1527618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01EFBE-C889-46EF-96C4-C4078A48DCAE}"/>
              </a:ext>
            </a:extLst>
          </p:cNvPr>
          <p:cNvSpPr>
            <a:spLocks noGrp="1"/>
          </p:cNvSpPr>
          <p:nvPr>
            <p:ph idx="1"/>
          </p:nvPr>
        </p:nvSpPr>
        <p:spPr>
          <a:xfrm>
            <a:off x="838200" y="1714788"/>
            <a:ext cx="10515600" cy="4351338"/>
          </a:xfrm>
        </p:spPr>
        <p:txBody>
          <a:bodyPr>
            <a:noAutofit/>
          </a:bodyPr>
          <a:lstStyle/>
          <a:p>
            <a:pPr marL="0" indent="0">
              <a:buNone/>
            </a:pPr>
            <a:r>
              <a:rPr lang="en-US" u="sng" dirty="0">
                <a:solidFill>
                  <a:srgbClr val="56AA2C"/>
                </a:solidFill>
                <a:latin typeface="Calibri (Body)"/>
              </a:rPr>
              <a:t>developer.android.com/docs</a:t>
            </a:r>
          </a:p>
          <a:p>
            <a:pPr marL="0" indent="0">
              <a:buNone/>
            </a:pPr>
            <a:r>
              <a:rPr lang="en-US" u="sng" dirty="0">
                <a:solidFill>
                  <a:srgbClr val="56AA2C"/>
                </a:solidFill>
                <a:latin typeface="Calibri (Body)"/>
              </a:rPr>
              <a:t>firebase.google.com/docs</a:t>
            </a:r>
            <a:endParaRPr lang="vi-VN" u="sng" dirty="0">
              <a:solidFill>
                <a:srgbClr val="56AA2C"/>
              </a:solidFill>
              <a:latin typeface="Calibri (Body)"/>
            </a:endParaRPr>
          </a:p>
          <a:p>
            <a:pPr marL="0" indent="0">
              <a:buNone/>
            </a:pPr>
            <a:r>
              <a:rPr lang="en-US" u="sng" dirty="0" err="1">
                <a:solidFill>
                  <a:srgbClr val="56AA2C"/>
                </a:solidFill>
                <a:latin typeface="Calibri (Body)"/>
              </a:rPr>
              <a:t>docs.flutter</a:t>
            </a:r>
            <a:r>
              <a:rPr lang="en-US" u="sng" dirty="0">
                <a:solidFill>
                  <a:srgbClr val="56AA2C"/>
                </a:solidFill>
                <a:latin typeface="Calibri (Body)"/>
              </a:rPr>
              <a:t>.</a:t>
            </a:r>
            <a:r>
              <a:rPr lang="vi-VN" u="sng" dirty="0">
                <a:solidFill>
                  <a:srgbClr val="56AA2C"/>
                </a:solidFill>
                <a:latin typeface="Calibri (Body)"/>
              </a:rPr>
              <a:t>dev</a:t>
            </a:r>
            <a:endParaRPr lang="en-US" u="sng" dirty="0">
              <a:solidFill>
                <a:srgbClr val="56AA2C"/>
              </a:solidFill>
              <a:latin typeface="Calibri (Body)"/>
            </a:endParaRPr>
          </a:p>
          <a:p>
            <a:pPr marL="0" indent="0">
              <a:buNone/>
            </a:pPr>
            <a:r>
              <a:rPr lang="en-US" u="sng" dirty="0">
                <a:solidFill>
                  <a:srgbClr val="56AA2C"/>
                </a:solidFill>
                <a:latin typeface="Calibri (Body)"/>
              </a:rPr>
              <a:t>source.android.com/docs</a:t>
            </a:r>
            <a:endParaRPr lang="vi-VN" u="sng" dirty="0">
              <a:solidFill>
                <a:srgbClr val="56AA2C"/>
              </a:solidFill>
              <a:latin typeface="Calibri (Body)"/>
            </a:endParaRPr>
          </a:p>
          <a:p>
            <a:pPr marL="0" indent="0">
              <a:buNone/>
            </a:pPr>
            <a:r>
              <a:rPr lang="en-US" u="sng" dirty="0">
                <a:solidFill>
                  <a:srgbClr val="56AA2C"/>
                </a:solidFill>
                <a:latin typeface="Calibri (Body)"/>
              </a:rPr>
              <a:t>material.io/develop/android</a:t>
            </a:r>
            <a:endParaRPr lang="vi-VN" u="sng" dirty="0">
              <a:solidFill>
                <a:srgbClr val="56AA2C"/>
              </a:solidFill>
              <a:latin typeface="Calibri (Body)"/>
            </a:endParaRPr>
          </a:p>
          <a:p>
            <a:pPr marL="0" indent="0">
              <a:buNone/>
            </a:pPr>
            <a:r>
              <a:rPr lang="en-US" u="sng" dirty="0">
                <a:solidFill>
                  <a:srgbClr val="56AA2C"/>
                </a:solidFill>
                <a:latin typeface="Calibri (Body)"/>
              </a:rPr>
              <a:t>www.vogella.com/tutorials/android.html</a:t>
            </a:r>
            <a:endParaRPr lang="vi-VN" u="sng" dirty="0">
              <a:solidFill>
                <a:srgbClr val="56AA2C"/>
              </a:solidFill>
              <a:latin typeface="Calibri (Body)"/>
            </a:endParaRPr>
          </a:p>
          <a:p>
            <a:pPr marL="0" indent="0">
              <a:buNone/>
            </a:pPr>
            <a:r>
              <a:rPr lang="en-US" u="sng" dirty="0">
                <a:solidFill>
                  <a:srgbClr val="56AA2C"/>
                </a:solidFill>
                <a:latin typeface="Calibri (Body)"/>
              </a:rPr>
              <a:t>github.com/android</a:t>
            </a:r>
            <a:endParaRPr lang="vi-VN" u="sng" dirty="0">
              <a:solidFill>
                <a:srgbClr val="56AA2C"/>
              </a:solidFill>
              <a:latin typeface="Calibri (Body)"/>
            </a:endParaRPr>
          </a:p>
          <a:p>
            <a:pPr marL="0" indent="0">
              <a:buNone/>
            </a:pPr>
            <a:r>
              <a:rPr lang="en-US" u="sng" dirty="0">
                <a:solidFill>
                  <a:srgbClr val="56AA2C"/>
                </a:solidFill>
                <a:latin typeface="Calibri (Body)"/>
              </a:rPr>
              <a:t>guides.codepath.com/android/</a:t>
            </a:r>
            <a:endParaRPr lang="vi-VN" u="sng" dirty="0">
              <a:solidFill>
                <a:srgbClr val="56AA2C"/>
              </a:solidFill>
              <a:latin typeface="Calibri (Body)"/>
            </a:endParaRPr>
          </a:p>
          <a:p>
            <a:pPr marL="0" indent="0">
              <a:buNone/>
            </a:pPr>
            <a:r>
              <a:rPr lang="en-US" u="sng" dirty="0" err="1">
                <a:solidFill>
                  <a:srgbClr val="56AA2C"/>
                </a:solidFill>
                <a:latin typeface="Calibri (Body)"/>
              </a:rPr>
              <a:t>sketchnoting.dev</a:t>
            </a:r>
            <a:r>
              <a:rPr lang="en-US" u="sng" dirty="0">
                <a:solidFill>
                  <a:srgbClr val="56AA2C"/>
                </a:solidFill>
                <a:latin typeface="Calibri (Body)"/>
              </a:rPr>
              <a:t>/tags/android/</a:t>
            </a:r>
            <a:r>
              <a:rPr lang="vi-VN" dirty="0">
                <a:solidFill>
                  <a:srgbClr val="56AA2C"/>
                </a:solidFill>
                <a:latin typeface="Calibri (Body)"/>
              </a:rPr>
              <a:t>			...</a:t>
            </a:r>
            <a:endParaRPr lang="en-US" dirty="0">
              <a:solidFill>
                <a:srgbClr val="56AA2C"/>
              </a:solidFill>
              <a:latin typeface="Calibri (Body)"/>
            </a:endParaRPr>
          </a:p>
          <a:p>
            <a:pPr marL="0" indent="0">
              <a:buNone/>
            </a:pPr>
            <a:endParaRPr lang="vi-VN" u="sng" dirty="0">
              <a:solidFill>
                <a:srgbClr val="56AA2C"/>
              </a:solidFill>
            </a:endParaRPr>
          </a:p>
        </p:txBody>
      </p:sp>
      <p:sp>
        <p:nvSpPr>
          <p:cNvPr id="4" name="Slide Number Placeholder 3">
            <a:extLst>
              <a:ext uri="{FF2B5EF4-FFF2-40B4-BE49-F238E27FC236}">
                <a16:creationId xmlns:a16="http://schemas.microsoft.com/office/drawing/2014/main" id="{0D00BB42-160A-A814-BBCD-5AE3ADEB5509}"/>
              </a:ext>
            </a:extLst>
          </p:cNvPr>
          <p:cNvSpPr>
            <a:spLocks noGrp="1"/>
          </p:cNvSpPr>
          <p:nvPr>
            <p:ph type="sldNum" sz="quarter" idx="12"/>
          </p:nvPr>
        </p:nvSpPr>
        <p:spPr/>
        <p:txBody>
          <a:bodyPr/>
          <a:lstStyle/>
          <a:p>
            <a:fld id="{44AFAB2E-478F-444A-8AB9-50FDB5841670}" type="slidenum">
              <a:rPr lang="vi-VN" smtClean="0"/>
              <a:t>16</a:t>
            </a:fld>
            <a:endParaRPr lang="vi-VN"/>
          </a:p>
        </p:txBody>
      </p:sp>
      <p:sp>
        <p:nvSpPr>
          <p:cNvPr id="5" name="Title 1">
            <a:extLst>
              <a:ext uri="{FF2B5EF4-FFF2-40B4-BE49-F238E27FC236}">
                <a16:creationId xmlns:a16="http://schemas.microsoft.com/office/drawing/2014/main" id="{30E99321-9F12-E314-6EB7-E2E7C3DF2E15}"/>
              </a:ext>
            </a:extLst>
          </p:cNvPr>
          <p:cNvSpPr>
            <a:spLocks noGrp="1"/>
          </p:cNvSpPr>
          <p:nvPr>
            <p:ph type="title"/>
          </p:nvPr>
        </p:nvSpPr>
        <p:spPr>
          <a:xfrm>
            <a:off x="-45720" y="510269"/>
            <a:ext cx="8229600" cy="731520"/>
          </a:xfrm>
        </p:spPr>
        <p:txBody>
          <a:bodyPr/>
          <a:lstStyle/>
          <a:p>
            <a:r>
              <a:rPr lang="vi-VN" dirty="0">
                <a:latin typeface="Calibri (Body)"/>
              </a:rPr>
              <a:t>Tài liệu tham khảo môn học</a:t>
            </a:r>
          </a:p>
        </p:txBody>
      </p:sp>
    </p:spTree>
    <p:extLst>
      <p:ext uri="{BB962C8B-B14F-4D97-AF65-F5344CB8AC3E}">
        <p14:creationId xmlns:p14="http://schemas.microsoft.com/office/powerpoint/2010/main" val="701848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A917C-62F4-40D6-ABE3-C538575FB220}"/>
              </a:ext>
            </a:extLst>
          </p:cNvPr>
          <p:cNvSpPr>
            <a:spLocks noGrp="1"/>
          </p:cNvSpPr>
          <p:nvPr>
            <p:ph type="title"/>
          </p:nvPr>
        </p:nvSpPr>
        <p:spPr>
          <a:xfrm>
            <a:off x="0" y="510269"/>
            <a:ext cx="7315200" cy="731520"/>
          </a:xfrm>
        </p:spPr>
        <p:txBody>
          <a:bodyPr/>
          <a:lstStyle/>
          <a:p>
            <a:r>
              <a:rPr lang="en-US" dirty="0" err="1">
                <a:latin typeface="Calibri (Body)"/>
              </a:rPr>
              <a:t>Nội</a:t>
            </a:r>
            <a:r>
              <a:rPr lang="en-US" dirty="0">
                <a:latin typeface="Calibri (Body)"/>
              </a:rPr>
              <a:t> dung</a:t>
            </a:r>
            <a:endParaRPr lang="vi-VN" dirty="0">
              <a:latin typeface="Calibri (Body)"/>
            </a:endParaRPr>
          </a:p>
        </p:txBody>
      </p:sp>
      <p:sp>
        <p:nvSpPr>
          <p:cNvPr id="3" name="Content Placeholder 2">
            <a:extLst>
              <a:ext uri="{FF2B5EF4-FFF2-40B4-BE49-F238E27FC236}">
                <a16:creationId xmlns:a16="http://schemas.microsoft.com/office/drawing/2014/main" id="{F8A95BC5-BED2-4A2C-B44B-B0645B02DDA9}"/>
              </a:ext>
            </a:extLst>
          </p:cNvPr>
          <p:cNvSpPr>
            <a:spLocks noGrp="1"/>
          </p:cNvSpPr>
          <p:nvPr>
            <p:ph idx="1"/>
          </p:nvPr>
        </p:nvSpPr>
        <p:spPr>
          <a:xfrm>
            <a:off x="609600" y="1828800"/>
            <a:ext cx="10972800" cy="5029200"/>
          </a:xfrm>
        </p:spPr>
        <p:txBody>
          <a:bodyPr>
            <a:normAutofit/>
          </a:bodyPr>
          <a:lstStyle/>
          <a:p>
            <a:pPr marL="0" indent="0">
              <a:buNone/>
            </a:pPr>
            <a:r>
              <a:rPr lang="vi-VN" dirty="0">
                <a:latin typeface="Calibri (Body)"/>
              </a:rPr>
              <a:t>Mục tiêu:</a:t>
            </a:r>
            <a:endParaRPr lang="en-US" dirty="0">
              <a:latin typeface="Calibri (Body)"/>
            </a:endParaRPr>
          </a:p>
          <a:p>
            <a:r>
              <a:rPr lang="en-US" dirty="0" err="1">
                <a:latin typeface="Calibri (Body)"/>
              </a:rPr>
              <a:t>Xây</a:t>
            </a:r>
            <a:r>
              <a:rPr lang="en-US" dirty="0">
                <a:latin typeface="Calibri (Body)"/>
              </a:rPr>
              <a:t> </a:t>
            </a:r>
            <a:r>
              <a:rPr lang="vi-VN" dirty="0">
                <a:latin typeface="Calibri (Body)"/>
              </a:rPr>
              <a:t>dựng</a:t>
            </a:r>
            <a:r>
              <a:rPr lang="en-US" dirty="0">
                <a:latin typeface="Calibri (Body)"/>
              </a:rPr>
              <a:t> </a:t>
            </a:r>
            <a:r>
              <a:rPr lang="vi-VN" dirty="0">
                <a:latin typeface="Calibri (Body)"/>
              </a:rPr>
              <a:t>ứng dụng cho thiết bị di động trên nền tảng Android</a:t>
            </a:r>
            <a:endParaRPr lang="en-US" dirty="0">
              <a:latin typeface="Calibri (Body)"/>
            </a:endParaRPr>
          </a:p>
          <a:p>
            <a:r>
              <a:rPr lang="vi-VN" dirty="0">
                <a:latin typeface="Calibri (Body)"/>
              </a:rPr>
              <a:t>Giao diện người dùng thân thiện, dễ sử dụng</a:t>
            </a:r>
          </a:p>
          <a:p>
            <a:r>
              <a:rPr lang="vi-VN" dirty="0">
                <a:latin typeface="Calibri (Body)"/>
              </a:rPr>
              <a:t>Kết hợp với cơ sở dữ liệu hoặc phần cứng hoặc cả hai</a:t>
            </a:r>
          </a:p>
          <a:p>
            <a:r>
              <a:rPr lang="vi-VN" dirty="0">
                <a:latin typeface="Calibri (Body)"/>
              </a:rPr>
              <a:t>Có khả năng điều khiển, giao tiếp, tương tác giữa nhiều người dùng</a:t>
            </a:r>
          </a:p>
          <a:p>
            <a:pPr marL="0" indent="0">
              <a:buNone/>
            </a:pPr>
            <a:r>
              <a:rPr lang="vi-VN" dirty="0">
                <a:latin typeface="Calibri (Body)"/>
                <a:sym typeface="Wingdings" panose="05000000000000000000" pitchFamily="2" charset="2"/>
              </a:rPr>
              <a:t> Đồ án môn học theo nhóm</a:t>
            </a:r>
            <a:endParaRPr lang="vi-VN" dirty="0">
              <a:latin typeface="Calibri (Body)"/>
            </a:endParaRPr>
          </a:p>
          <a:p>
            <a:pPr marL="0" indent="0">
              <a:buNone/>
            </a:pPr>
            <a:endParaRPr lang="vi-VN" dirty="0">
              <a:latin typeface="Calibri (Body)"/>
            </a:endParaRPr>
          </a:p>
          <a:p>
            <a:pPr marL="0" indent="0">
              <a:buNone/>
            </a:pPr>
            <a:r>
              <a:rPr lang="en-US" dirty="0" err="1">
                <a:latin typeface="Calibri (Body)"/>
              </a:rPr>
              <a:t>Yêu</a:t>
            </a:r>
            <a:r>
              <a:rPr lang="en-US" dirty="0">
                <a:latin typeface="Calibri (Body)"/>
              </a:rPr>
              <a:t> </a:t>
            </a:r>
            <a:r>
              <a:rPr lang="en-US" dirty="0" err="1">
                <a:latin typeface="Calibri (Body)"/>
              </a:rPr>
              <a:t>cầu</a:t>
            </a:r>
            <a:r>
              <a:rPr lang="en-US" dirty="0">
                <a:latin typeface="Calibri (Body)"/>
              </a:rPr>
              <a:t>: </a:t>
            </a:r>
            <a:r>
              <a:rPr lang="vi-VN" dirty="0">
                <a:latin typeface="Calibri (Body)"/>
              </a:rPr>
              <a:t>L</a:t>
            </a:r>
            <a:r>
              <a:rPr lang="en-US" dirty="0" err="1">
                <a:latin typeface="Calibri (Body)"/>
              </a:rPr>
              <a:t>aptop</a:t>
            </a:r>
            <a:r>
              <a:rPr lang="en-US" dirty="0">
                <a:latin typeface="Calibri (Body)"/>
              </a:rPr>
              <a:t> + Android Studio + SDK</a:t>
            </a:r>
            <a:endParaRPr lang="vi-VN" dirty="0">
              <a:latin typeface="Calibri (Body)"/>
            </a:endParaRPr>
          </a:p>
          <a:p>
            <a:pPr marL="0" indent="0">
              <a:buNone/>
            </a:pPr>
            <a:endParaRPr lang="vi-VN" dirty="0">
              <a:latin typeface="Calibri (Body)"/>
            </a:endParaRPr>
          </a:p>
        </p:txBody>
      </p:sp>
      <p:sp>
        <p:nvSpPr>
          <p:cNvPr id="4" name="Slide Number Placeholder 3">
            <a:extLst>
              <a:ext uri="{FF2B5EF4-FFF2-40B4-BE49-F238E27FC236}">
                <a16:creationId xmlns:a16="http://schemas.microsoft.com/office/drawing/2014/main" id="{E9EF0673-7D66-7B98-12B7-C67B4CECF675}"/>
              </a:ext>
            </a:extLst>
          </p:cNvPr>
          <p:cNvSpPr>
            <a:spLocks noGrp="1"/>
          </p:cNvSpPr>
          <p:nvPr>
            <p:ph type="sldNum" sz="quarter" idx="12"/>
          </p:nvPr>
        </p:nvSpPr>
        <p:spPr/>
        <p:txBody>
          <a:bodyPr/>
          <a:lstStyle/>
          <a:p>
            <a:fld id="{44AFAB2E-478F-444A-8AB9-50FDB5841670}" type="slidenum">
              <a:rPr lang="vi-VN" smtClean="0"/>
              <a:t>2</a:t>
            </a:fld>
            <a:endParaRPr lang="vi-VN"/>
          </a:p>
        </p:txBody>
      </p:sp>
    </p:spTree>
    <p:extLst>
      <p:ext uri="{BB962C8B-B14F-4D97-AF65-F5344CB8AC3E}">
        <p14:creationId xmlns:p14="http://schemas.microsoft.com/office/powerpoint/2010/main" val="3477263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A917C-62F4-40D6-ABE3-C538575FB220}"/>
              </a:ext>
            </a:extLst>
          </p:cNvPr>
          <p:cNvSpPr>
            <a:spLocks noGrp="1"/>
          </p:cNvSpPr>
          <p:nvPr>
            <p:ph type="title"/>
          </p:nvPr>
        </p:nvSpPr>
        <p:spPr>
          <a:xfrm>
            <a:off x="0" y="510269"/>
            <a:ext cx="7315200" cy="731520"/>
          </a:xfrm>
        </p:spPr>
        <p:txBody>
          <a:bodyPr/>
          <a:lstStyle/>
          <a:p>
            <a:r>
              <a:rPr lang="en-US" dirty="0" err="1">
                <a:latin typeface="Calibri (Body)"/>
              </a:rPr>
              <a:t>Nội</a:t>
            </a:r>
            <a:r>
              <a:rPr lang="en-US" dirty="0">
                <a:latin typeface="Calibri (Body)"/>
              </a:rPr>
              <a:t> dung</a:t>
            </a:r>
            <a:endParaRPr lang="vi-VN" dirty="0">
              <a:latin typeface="Calibri (Body)"/>
            </a:endParaRPr>
          </a:p>
        </p:txBody>
      </p:sp>
      <p:sp>
        <p:nvSpPr>
          <p:cNvPr id="3" name="Content Placeholder 2">
            <a:extLst>
              <a:ext uri="{FF2B5EF4-FFF2-40B4-BE49-F238E27FC236}">
                <a16:creationId xmlns:a16="http://schemas.microsoft.com/office/drawing/2014/main" id="{F8A95BC5-BED2-4A2C-B44B-B0645B02DDA9}"/>
              </a:ext>
            </a:extLst>
          </p:cNvPr>
          <p:cNvSpPr>
            <a:spLocks noGrp="1"/>
          </p:cNvSpPr>
          <p:nvPr>
            <p:ph idx="1"/>
          </p:nvPr>
        </p:nvSpPr>
        <p:spPr>
          <a:xfrm>
            <a:off x="609600" y="1828800"/>
            <a:ext cx="10972800" cy="5029200"/>
          </a:xfrm>
        </p:spPr>
        <p:txBody>
          <a:bodyPr>
            <a:normAutofit/>
          </a:bodyPr>
          <a:lstStyle/>
          <a:p>
            <a:r>
              <a:rPr lang="vi-VN" dirty="0">
                <a:latin typeface="Calibri (Body)"/>
              </a:rPr>
              <a:t>Tổng quan về Android</a:t>
            </a:r>
          </a:p>
          <a:p>
            <a:r>
              <a:rPr lang="vi-VN" dirty="0">
                <a:latin typeface="Calibri (Body)"/>
              </a:rPr>
              <a:t>Android Studio</a:t>
            </a:r>
          </a:p>
          <a:p>
            <a:r>
              <a:rPr lang="vi-VN" dirty="0">
                <a:latin typeface="Calibri (Body)"/>
              </a:rPr>
              <a:t>Application/Activity/Activity Lifecycle</a:t>
            </a:r>
          </a:p>
          <a:p>
            <a:r>
              <a:rPr lang="vi-VN" dirty="0">
                <a:latin typeface="Calibri (Body)"/>
              </a:rPr>
              <a:t>View/Layout/Adapter</a:t>
            </a:r>
          </a:p>
          <a:p>
            <a:r>
              <a:rPr lang="vi-VN" dirty="0">
                <a:latin typeface="Calibri (Body)"/>
              </a:rPr>
              <a:t>Intent</a:t>
            </a:r>
          </a:p>
          <a:p>
            <a:r>
              <a:rPr lang="vi-VN" dirty="0">
                <a:latin typeface="Calibri (Body)"/>
              </a:rPr>
              <a:t>Tài nguyên ứng dụng</a:t>
            </a:r>
          </a:p>
          <a:p>
            <a:r>
              <a:rPr lang="vi-VN" dirty="0">
                <a:latin typeface="Calibri (Body)"/>
              </a:rPr>
              <a:t>Service</a:t>
            </a:r>
          </a:p>
          <a:p>
            <a:r>
              <a:rPr lang="vi-VN" dirty="0">
                <a:latin typeface="Calibri (Body)"/>
              </a:rPr>
              <a:t>Fragment</a:t>
            </a:r>
          </a:p>
          <a:p>
            <a:r>
              <a:rPr lang="vi-VN" dirty="0">
                <a:latin typeface="Calibri (Body)"/>
              </a:rPr>
              <a:t>Firebase (Realtime Database)</a:t>
            </a:r>
          </a:p>
          <a:p>
            <a:endParaRPr lang="vi-VN" dirty="0">
              <a:latin typeface="Calibri (Body)"/>
            </a:endParaRPr>
          </a:p>
        </p:txBody>
      </p:sp>
      <p:pic>
        <p:nvPicPr>
          <p:cNvPr id="6" name="Picture 5" descr="Icon&#10;&#10;Description automatically generated">
            <a:extLst>
              <a:ext uri="{FF2B5EF4-FFF2-40B4-BE49-F238E27FC236}">
                <a16:creationId xmlns:a16="http://schemas.microsoft.com/office/drawing/2014/main" id="{4F87C297-1393-4058-8B0C-A95947FC6E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4018" y="892793"/>
            <a:ext cx="3342431" cy="3755677"/>
          </a:xfrm>
          <a:prstGeom prst="rect">
            <a:avLst/>
          </a:prstGeom>
        </p:spPr>
      </p:pic>
      <p:pic>
        <p:nvPicPr>
          <p:cNvPr id="8" name="Picture 7">
            <a:extLst>
              <a:ext uri="{FF2B5EF4-FFF2-40B4-BE49-F238E27FC236}">
                <a16:creationId xmlns:a16="http://schemas.microsoft.com/office/drawing/2014/main" id="{6027F1CD-860F-4B34-910B-4C9BB8B2D3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6814" y="4404223"/>
            <a:ext cx="2145560" cy="2145560"/>
          </a:xfrm>
          <a:prstGeom prst="rect">
            <a:avLst/>
          </a:prstGeom>
        </p:spPr>
      </p:pic>
      <p:pic>
        <p:nvPicPr>
          <p:cNvPr id="10" name="Picture 9">
            <a:extLst>
              <a:ext uri="{FF2B5EF4-FFF2-40B4-BE49-F238E27FC236}">
                <a16:creationId xmlns:a16="http://schemas.microsoft.com/office/drawing/2014/main" id="{B22D7988-AC69-4337-9ED7-1791A7BB5A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2710" y="1490425"/>
            <a:ext cx="3973799" cy="3612545"/>
          </a:xfrm>
          <a:prstGeom prst="rect">
            <a:avLst/>
          </a:prstGeom>
        </p:spPr>
      </p:pic>
      <p:sp>
        <p:nvSpPr>
          <p:cNvPr id="4" name="Slide Number Placeholder 3">
            <a:extLst>
              <a:ext uri="{FF2B5EF4-FFF2-40B4-BE49-F238E27FC236}">
                <a16:creationId xmlns:a16="http://schemas.microsoft.com/office/drawing/2014/main" id="{70882993-2675-D897-394A-F16028EECA89}"/>
              </a:ext>
            </a:extLst>
          </p:cNvPr>
          <p:cNvSpPr>
            <a:spLocks noGrp="1"/>
          </p:cNvSpPr>
          <p:nvPr>
            <p:ph type="sldNum" sz="quarter" idx="12"/>
          </p:nvPr>
        </p:nvSpPr>
        <p:spPr/>
        <p:txBody>
          <a:bodyPr/>
          <a:lstStyle/>
          <a:p>
            <a:fld id="{44AFAB2E-478F-444A-8AB9-50FDB5841670}" type="slidenum">
              <a:rPr lang="vi-VN" smtClean="0"/>
              <a:t>3</a:t>
            </a:fld>
            <a:endParaRPr lang="vi-VN"/>
          </a:p>
        </p:txBody>
      </p:sp>
    </p:spTree>
    <p:extLst>
      <p:ext uri="{BB962C8B-B14F-4D97-AF65-F5344CB8AC3E}">
        <p14:creationId xmlns:p14="http://schemas.microsoft.com/office/powerpoint/2010/main" val="340577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DAF0CD8-E554-4D91-A9F3-88210F33C2B7}"/>
              </a:ext>
            </a:extLst>
          </p:cNvPr>
          <p:cNvSpPr>
            <a:spLocks noGrp="1"/>
          </p:cNvSpPr>
          <p:nvPr>
            <p:ph type="title"/>
          </p:nvPr>
        </p:nvSpPr>
        <p:spPr>
          <a:xfrm>
            <a:off x="0" y="262233"/>
            <a:ext cx="3657600" cy="731520"/>
          </a:xfrm>
        </p:spPr>
        <p:txBody>
          <a:bodyPr/>
          <a:lstStyle/>
          <a:p>
            <a:r>
              <a:rPr lang="en-US" dirty="0" err="1">
                <a:latin typeface="+mn-lt"/>
              </a:rPr>
              <a:t>Nội</a:t>
            </a:r>
            <a:r>
              <a:rPr lang="en-US" dirty="0">
                <a:latin typeface="+mn-lt"/>
              </a:rPr>
              <a:t> dung</a:t>
            </a:r>
            <a:endParaRPr lang="vi-VN" dirty="0">
              <a:latin typeface="+mn-lt"/>
            </a:endParaRPr>
          </a:p>
        </p:txBody>
      </p:sp>
      <p:sp>
        <p:nvSpPr>
          <p:cNvPr id="3" name="Content Placeholder 2">
            <a:extLst>
              <a:ext uri="{FF2B5EF4-FFF2-40B4-BE49-F238E27FC236}">
                <a16:creationId xmlns:a16="http://schemas.microsoft.com/office/drawing/2014/main" id="{2CE3A2D5-6006-4DCD-81E4-1A4313CD092E}"/>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C3AF5FF1-AC5C-43C3-A29F-782ABC157F74}"/>
              </a:ext>
            </a:extLst>
          </p:cNvPr>
          <p:cNvPicPr>
            <a:picLocks noChangeAspect="1"/>
          </p:cNvPicPr>
          <p:nvPr/>
        </p:nvPicPr>
        <p:blipFill>
          <a:blip r:embed="rId2"/>
          <a:stretch>
            <a:fillRect/>
          </a:stretch>
        </p:blipFill>
        <p:spPr>
          <a:xfrm>
            <a:off x="609600" y="1310926"/>
            <a:ext cx="10972800" cy="5380736"/>
          </a:xfrm>
          <a:prstGeom prst="rect">
            <a:avLst/>
          </a:prstGeom>
        </p:spPr>
      </p:pic>
      <p:sp>
        <p:nvSpPr>
          <p:cNvPr id="2" name="Slide Number Placeholder 1">
            <a:extLst>
              <a:ext uri="{FF2B5EF4-FFF2-40B4-BE49-F238E27FC236}">
                <a16:creationId xmlns:a16="http://schemas.microsoft.com/office/drawing/2014/main" id="{0E19872B-4373-A7BC-75A9-4CBE0021E1D1}"/>
              </a:ext>
            </a:extLst>
          </p:cNvPr>
          <p:cNvSpPr>
            <a:spLocks noGrp="1"/>
          </p:cNvSpPr>
          <p:nvPr>
            <p:ph type="sldNum" sz="quarter" idx="12"/>
          </p:nvPr>
        </p:nvSpPr>
        <p:spPr/>
        <p:txBody>
          <a:bodyPr/>
          <a:lstStyle/>
          <a:p>
            <a:fld id="{44AFAB2E-478F-444A-8AB9-50FDB5841670}" type="slidenum">
              <a:rPr lang="vi-VN" smtClean="0"/>
              <a:t>4</a:t>
            </a:fld>
            <a:endParaRPr lang="vi-VN"/>
          </a:p>
        </p:txBody>
      </p:sp>
      <p:sp>
        <p:nvSpPr>
          <p:cNvPr id="5" name="TextBox 4">
            <a:extLst>
              <a:ext uri="{FF2B5EF4-FFF2-40B4-BE49-F238E27FC236}">
                <a16:creationId xmlns:a16="http://schemas.microsoft.com/office/drawing/2014/main" id="{2042E4FE-EC82-E484-9C5A-02AAE22BF282}"/>
              </a:ext>
            </a:extLst>
          </p:cNvPr>
          <p:cNvSpPr txBox="1"/>
          <p:nvPr/>
        </p:nvSpPr>
        <p:spPr>
          <a:xfrm>
            <a:off x="3671452" y="262233"/>
            <a:ext cx="7315200" cy="707886"/>
          </a:xfrm>
          <a:prstGeom prst="rect">
            <a:avLst/>
          </a:prstGeom>
          <a:noFill/>
        </p:spPr>
        <p:txBody>
          <a:bodyPr wrap="square">
            <a:spAutoFit/>
          </a:bodyPr>
          <a:lstStyle/>
          <a:p>
            <a:r>
              <a:rPr lang="en-US" sz="4000" b="1" dirty="0">
                <a:solidFill>
                  <a:srgbClr val="65C634"/>
                </a:solidFill>
                <a:latin typeface="Calibri (Body)"/>
              </a:rPr>
              <a:t>developer.android.com/</a:t>
            </a:r>
            <a:r>
              <a:rPr lang="vi-VN" sz="4000" b="1" dirty="0">
                <a:solidFill>
                  <a:srgbClr val="65C634"/>
                </a:solidFill>
                <a:latin typeface="Calibri (Body)"/>
              </a:rPr>
              <a:t>studio</a:t>
            </a:r>
            <a:endParaRPr lang="en-US" sz="4000" b="1" dirty="0">
              <a:solidFill>
                <a:srgbClr val="65C634"/>
              </a:solidFill>
              <a:latin typeface="Calibri (Body)"/>
            </a:endParaRPr>
          </a:p>
        </p:txBody>
      </p:sp>
    </p:spTree>
    <p:extLst>
      <p:ext uri="{BB962C8B-B14F-4D97-AF65-F5344CB8AC3E}">
        <p14:creationId xmlns:p14="http://schemas.microsoft.com/office/powerpoint/2010/main" val="1284874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21A20C1-524E-40E6-81B2-F12C705015FB}"/>
              </a:ext>
            </a:extLst>
          </p:cNvPr>
          <p:cNvPicPr>
            <a:picLocks noChangeAspect="1"/>
          </p:cNvPicPr>
          <p:nvPr/>
        </p:nvPicPr>
        <p:blipFill>
          <a:blip r:embed="rId2"/>
          <a:stretch>
            <a:fillRect/>
          </a:stretch>
        </p:blipFill>
        <p:spPr>
          <a:xfrm>
            <a:off x="609600" y="1302283"/>
            <a:ext cx="10972800" cy="5396859"/>
          </a:xfrm>
          <a:prstGeom prst="rect">
            <a:avLst/>
          </a:prstGeom>
        </p:spPr>
      </p:pic>
      <p:sp>
        <p:nvSpPr>
          <p:cNvPr id="2" name="Slide Number Placeholder 1">
            <a:extLst>
              <a:ext uri="{FF2B5EF4-FFF2-40B4-BE49-F238E27FC236}">
                <a16:creationId xmlns:a16="http://schemas.microsoft.com/office/drawing/2014/main" id="{9FE3E87B-188A-1CA6-A73F-88E3B19C34E2}"/>
              </a:ext>
            </a:extLst>
          </p:cNvPr>
          <p:cNvSpPr>
            <a:spLocks noGrp="1"/>
          </p:cNvSpPr>
          <p:nvPr>
            <p:ph type="sldNum" sz="quarter" idx="12"/>
          </p:nvPr>
        </p:nvSpPr>
        <p:spPr/>
        <p:txBody>
          <a:bodyPr/>
          <a:lstStyle/>
          <a:p>
            <a:fld id="{44AFAB2E-478F-444A-8AB9-50FDB5841670}" type="slidenum">
              <a:rPr lang="vi-VN" smtClean="0"/>
              <a:t>5</a:t>
            </a:fld>
            <a:endParaRPr lang="vi-VN" dirty="0"/>
          </a:p>
        </p:txBody>
      </p:sp>
      <p:sp>
        <p:nvSpPr>
          <p:cNvPr id="7" name="Title 5">
            <a:extLst>
              <a:ext uri="{FF2B5EF4-FFF2-40B4-BE49-F238E27FC236}">
                <a16:creationId xmlns:a16="http://schemas.microsoft.com/office/drawing/2014/main" id="{99BF4A44-088E-2E16-7750-F1BAD2BAF781}"/>
              </a:ext>
            </a:extLst>
          </p:cNvPr>
          <p:cNvSpPr>
            <a:spLocks noGrp="1"/>
          </p:cNvSpPr>
          <p:nvPr>
            <p:ph type="title"/>
          </p:nvPr>
        </p:nvSpPr>
        <p:spPr>
          <a:xfrm>
            <a:off x="0" y="262233"/>
            <a:ext cx="3657600" cy="731520"/>
          </a:xfrm>
        </p:spPr>
        <p:txBody>
          <a:bodyPr/>
          <a:lstStyle/>
          <a:p>
            <a:r>
              <a:rPr lang="en-US" dirty="0" err="1">
                <a:latin typeface="+mn-lt"/>
              </a:rPr>
              <a:t>Nội</a:t>
            </a:r>
            <a:r>
              <a:rPr lang="en-US" dirty="0">
                <a:latin typeface="+mn-lt"/>
              </a:rPr>
              <a:t> dung</a:t>
            </a:r>
            <a:endParaRPr lang="vi-VN" dirty="0">
              <a:latin typeface="+mn-lt"/>
            </a:endParaRPr>
          </a:p>
        </p:txBody>
      </p:sp>
      <p:sp>
        <p:nvSpPr>
          <p:cNvPr id="8" name="TextBox 7">
            <a:extLst>
              <a:ext uri="{FF2B5EF4-FFF2-40B4-BE49-F238E27FC236}">
                <a16:creationId xmlns:a16="http://schemas.microsoft.com/office/drawing/2014/main" id="{8E5BFE0E-154C-B3BC-5131-5282EA4AE1A8}"/>
              </a:ext>
            </a:extLst>
          </p:cNvPr>
          <p:cNvSpPr txBox="1"/>
          <p:nvPr/>
        </p:nvSpPr>
        <p:spPr>
          <a:xfrm>
            <a:off x="3671444" y="262233"/>
            <a:ext cx="8412480" cy="1323439"/>
          </a:xfrm>
          <a:prstGeom prst="rect">
            <a:avLst/>
          </a:prstGeom>
          <a:noFill/>
        </p:spPr>
        <p:txBody>
          <a:bodyPr wrap="square">
            <a:spAutoFit/>
          </a:bodyPr>
          <a:lstStyle/>
          <a:p>
            <a:r>
              <a:rPr lang="en-US" sz="4000" b="1" dirty="0">
                <a:solidFill>
                  <a:srgbClr val="65C634"/>
                </a:solidFill>
                <a:latin typeface="Calibri (Body)"/>
              </a:rPr>
              <a:t>developer.android.com/studio/intro</a:t>
            </a:r>
          </a:p>
        </p:txBody>
      </p:sp>
    </p:spTree>
    <p:extLst>
      <p:ext uri="{BB962C8B-B14F-4D97-AF65-F5344CB8AC3E}">
        <p14:creationId xmlns:p14="http://schemas.microsoft.com/office/powerpoint/2010/main" val="1381119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76D32A7-1EDB-4F36-9338-113FC5B73C93}"/>
              </a:ext>
            </a:extLst>
          </p:cNvPr>
          <p:cNvPicPr>
            <a:picLocks noChangeAspect="1"/>
          </p:cNvPicPr>
          <p:nvPr/>
        </p:nvPicPr>
        <p:blipFill>
          <a:blip r:embed="rId2"/>
          <a:stretch>
            <a:fillRect/>
          </a:stretch>
        </p:blipFill>
        <p:spPr>
          <a:xfrm>
            <a:off x="609600" y="1269185"/>
            <a:ext cx="10972800" cy="5405000"/>
          </a:xfrm>
          <a:prstGeom prst="rect">
            <a:avLst/>
          </a:prstGeom>
        </p:spPr>
      </p:pic>
      <p:sp>
        <p:nvSpPr>
          <p:cNvPr id="2" name="Slide Number Placeholder 1">
            <a:extLst>
              <a:ext uri="{FF2B5EF4-FFF2-40B4-BE49-F238E27FC236}">
                <a16:creationId xmlns:a16="http://schemas.microsoft.com/office/drawing/2014/main" id="{8E549496-8880-5B08-85FD-83C658BAA2A8}"/>
              </a:ext>
            </a:extLst>
          </p:cNvPr>
          <p:cNvSpPr>
            <a:spLocks noGrp="1"/>
          </p:cNvSpPr>
          <p:nvPr>
            <p:ph type="sldNum" sz="quarter" idx="12"/>
          </p:nvPr>
        </p:nvSpPr>
        <p:spPr/>
        <p:txBody>
          <a:bodyPr/>
          <a:lstStyle/>
          <a:p>
            <a:fld id="{44AFAB2E-478F-444A-8AB9-50FDB5841670}" type="slidenum">
              <a:rPr lang="vi-VN" smtClean="0"/>
              <a:t>6</a:t>
            </a:fld>
            <a:endParaRPr lang="vi-VN"/>
          </a:p>
        </p:txBody>
      </p:sp>
      <p:sp>
        <p:nvSpPr>
          <p:cNvPr id="7" name="Title 5">
            <a:extLst>
              <a:ext uri="{FF2B5EF4-FFF2-40B4-BE49-F238E27FC236}">
                <a16:creationId xmlns:a16="http://schemas.microsoft.com/office/drawing/2014/main" id="{4615236E-B96F-EDDE-C8E5-773240E8941B}"/>
              </a:ext>
            </a:extLst>
          </p:cNvPr>
          <p:cNvSpPr>
            <a:spLocks noGrp="1"/>
          </p:cNvSpPr>
          <p:nvPr>
            <p:ph type="title"/>
          </p:nvPr>
        </p:nvSpPr>
        <p:spPr>
          <a:xfrm>
            <a:off x="0" y="262233"/>
            <a:ext cx="3657600" cy="731520"/>
          </a:xfrm>
        </p:spPr>
        <p:txBody>
          <a:bodyPr/>
          <a:lstStyle/>
          <a:p>
            <a:r>
              <a:rPr lang="en-US" dirty="0" err="1">
                <a:latin typeface="+mn-lt"/>
              </a:rPr>
              <a:t>Nội</a:t>
            </a:r>
            <a:r>
              <a:rPr lang="en-US" dirty="0">
                <a:latin typeface="+mn-lt"/>
              </a:rPr>
              <a:t> dung</a:t>
            </a:r>
            <a:endParaRPr lang="vi-VN" dirty="0">
              <a:latin typeface="+mn-lt"/>
            </a:endParaRPr>
          </a:p>
        </p:txBody>
      </p:sp>
      <p:sp>
        <p:nvSpPr>
          <p:cNvPr id="8" name="TextBox 7">
            <a:extLst>
              <a:ext uri="{FF2B5EF4-FFF2-40B4-BE49-F238E27FC236}">
                <a16:creationId xmlns:a16="http://schemas.microsoft.com/office/drawing/2014/main" id="{656DC26D-A9B0-392E-20F1-A0518606B5EB}"/>
              </a:ext>
            </a:extLst>
          </p:cNvPr>
          <p:cNvSpPr txBox="1"/>
          <p:nvPr/>
        </p:nvSpPr>
        <p:spPr>
          <a:xfrm>
            <a:off x="3671452" y="262233"/>
            <a:ext cx="7315200" cy="707886"/>
          </a:xfrm>
          <a:prstGeom prst="rect">
            <a:avLst/>
          </a:prstGeom>
          <a:noFill/>
        </p:spPr>
        <p:txBody>
          <a:bodyPr wrap="square">
            <a:spAutoFit/>
          </a:bodyPr>
          <a:lstStyle/>
          <a:p>
            <a:r>
              <a:rPr lang="en-US" sz="4000" b="1" dirty="0">
                <a:solidFill>
                  <a:srgbClr val="65C634"/>
                </a:solidFill>
                <a:latin typeface="Calibri (Body)"/>
              </a:rPr>
              <a:t>developer.android.com/docs</a:t>
            </a:r>
          </a:p>
        </p:txBody>
      </p:sp>
    </p:spTree>
    <p:extLst>
      <p:ext uri="{BB962C8B-B14F-4D97-AF65-F5344CB8AC3E}">
        <p14:creationId xmlns:p14="http://schemas.microsoft.com/office/powerpoint/2010/main" val="2619119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64F928-9895-4AFC-9D44-C54704017DFD}"/>
              </a:ext>
            </a:extLst>
          </p:cNvPr>
          <p:cNvPicPr>
            <a:picLocks noChangeAspect="1"/>
          </p:cNvPicPr>
          <p:nvPr/>
        </p:nvPicPr>
        <p:blipFill>
          <a:blip r:embed="rId2"/>
          <a:stretch>
            <a:fillRect/>
          </a:stretch>
        </p:blipFill>
        <p:spPr>
          <a:xfrm>
            <a:off x="609600" y="1327209"/>
            <a:ext cx="10972800" cy="5351990"/>
          </a:xfrm>
          <a:prstGeom prst="rect">
            <a:avLst/>
          </a:prstGeom>
        </p:spPr>
      </p:pic>
      <p:sp>
        <p:nvSpPr>
          <p:cNvPr id="2" name="Slide Number Placeholder 1">
            <a:extLst>
              <a:ext uri="{FF2B5EF4-FFF2-40B4-BE49-F238E27FC236}">
                <a16:creationId xmlns:a16="http://schemas.microsoft.com/office/drawing/2014/main" id="{852C23D6-8489-6127-88D3-53E4902F8771}"/>
              </a:ext>
            </a:extLst>
          </p:cNvPr>
          <p:cNvSpPr>
            <a:spLocks noGrp="1"/>
          </p:cNvSpPr>
          <p:nvPr>
            <p:ph type="sldNum" sz="quarter" idx="12"/>
          </p:nvPr>
        </p:nvSpPr>
        <p:spPr/>
        <p:txBody>
          <a:bodyPr/>
          <a:lstStyle/>
          <a:p>
            <a:fld id="{44AFAB2E-478F-444A-8AB9-50FDB5841670}" type="slidenum">
              <a:rPr lang="vi-VN" smtClean="0"/>
              <a:t>7</a:t>
            </a:fld>
            <a:endParaRPr lang="vi-VN"/>
          </a:p>
        </p:txBody>
      </p:sp>
      <p:sp>
        <p:nvSpPr>
          <p:cNvPr id="7" name="Title 5">
            <a:extLst>
              <a:ext uri="{FF2B5EF4-FFF2-40B4-BE49-F238E27FC236}">
                <a16:creationId xmlns:a16="http://schemas.microsoft.com/office/drawing/2014/main" id="{05E9B168-B76F-DCC3-D6B0-CE84115CB9B5}"/>
              </a:ext>
            </a:extLst>
          </p:cNvPr>
          <p:cNvSpPr>
            <a:spLocks noGrp="1"/>
          </p:cNvSpPr>
          <p:nvPr>
            <p:ph type="title"/>
          </p:nvPr>
        </p:nvSpPr>
        <p:spPr>
          <a:xfrm>
            <a:off x="0" y="262233"/>
            <a:ext cx="3657600" cy="731520"/>
          </a:xfrm>
        </p:spPr>
        <p:txBody>
          <a:bodyPr/>
          <a:lstStyle/>
          <a:p>
            <a:r>
              <a:rPr lang="en-US" dirty="0" err="1">
                <a:latin typeface="+mn-lt"/>
              </a:rPr>
              <a:t>Nội</a:t>
            </a:r>
            <a:r>
              <a:rPr lang="en-US" dirty="0">
                <a:latin typeface="+mn-lt"/>
              </a:rPr>
              <a:t> dung</a:t>
            </a:r>
            <a:endParaRPr lang="vi-VN" dirty="0">
              <a:latin typeface="+mn-lt"/>
            </a:endParaRPr>
          </a:p>
        </p:txBody>
      </p:sp>
      <p:sp>
        <p:nvSpPr>
          <p:cNvPr id="8" name="TextBox 7">
            <a:extLst>
              <a:ext uri="{FF2B5EF4-FFF2-40B4-BE49-F238E27FC236}">
                <a16:creationId xmlns:a16="http://schemas.microsoft.com/office/drawing/2014/main" id="{2E774EEA-2F76-2684-16AA-8F01B03DF2B0}"/>
              </a:ext>
            </a:extLst>
          </p:cNvPr>
          <p:cNvSpPr txBox="1"/>
          <p:nvPr/>
        </p:nvSpPr>
        <p:spPr>
          <a:xfrm>
            <a:off x="3671452" y="262233"/>
            <a:ext cx="7315200" cy="707886"/>
          </a:xfrm>
          <a:prstGeom prst="rect">
            <a:avLst/>
          </a:prstGeom>
          <a:noFill/>
        </p:spPr>
        <p:txBody>
          <a:bodyPr wrap="square">
            <a:spAutoFit/>
          </a:bodyPr>
          <a:lstStyle/>
          <a:p>
            <a:r>
              <a:rPr lang="en-US" sz="4000" b="1" dirty="0">
                <a:solidFill>
                  <a:srgbClr val="65C634"/>
                </a:solidFill>
                <a:latin typeface="Calibri (Body)"/>
              </a:rPr>
              <a:t>firebase.google.com/docs</a:t>
            </a:r>
          </a:p>
        </p:txBody>
      </p:sp>
    </p:spTree>
    <p:extLst>
      <p:ext uri="{BB962C8B-B14F-4D97-AF65-F5344CB8AC3E}">
        <p14:creationId xmlns:p14="http://schemas.microsoft.com/office/powerpoint/2010/main" val="264465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B063BE-015A-4F37-80B7-85373A2A6C1A}"/>
              </a:ext>
            </a:extLst>
          </p:cNvPr>
          <p:cNvPicPr>
            <a:picLocks noChangeAspect="1"/>
          </p:cNvPicPr>
          <p:nvPr/>
        </p:nvPicPr>
        <p:blipFill>
          <a:blip r:embed="rId2"/>
          <a:stretch>
            <a:fillRect/>
          </a:stretch>
        </p:blipFill>
        <p:spPr>
          <a:xfrm>
            <a:off x="609600" y="1281179"/>
            <a:ext cx="10972800" cy="5409127"/>
          </a:xfrm>
          <a:prstGeom prst="rect">
            <a:avLst/>
          </a:prstGeom>
        </p:spPr>
      </p:pic>
      <p:sp>
        <p:nvSpPr>
          <p:cNvPr id="2" name="Slide Number Placeholder 1">
            <a:extLst>
              <a:ext uri="{FF2B5EF4-FFF2-40B4-BE49-F238E27FC236}">
                <a16:creationId xmlns:a16="http://schemas.microsoft.com/office/drawing/2014/main" id="{C2CEC1A3-AC65-8ECB-D63C-0AD5CE92FD64}"/>
              </a:ext>
            </a:extLst>
          </p:cNvPr>
          <p:cNvSpPr>
            <a:spLocks noGrp="1"/>
          </p:cNvSpPr>
          <p:nvPr>
            <p:ph type="sldNum" sz="quarter" idx="12"/>
          </p:nvPr>
        </p:nvSpPr>
        <p:spPr/>
        <p:txBody>
          <a:bodyPr/>
          <a:lstStyle/>
          <a:p>
            <a:fld id="{44AFAB2E-478F-444A-8AB9-50FDB5841670}" type="slidenum">
              <a:rPr lang="vi-VN" smtClean="0"/>
              <a:t>8</a:t>
            </a:fld>
            <a:endParaRPr lang="vi-VN"/>
          </a:p>
        </p:txBody>
      </p:sp>
      <p:sp>
        <p:nvSpPr>
          <p:cNvPr id="7" name="Title 5">
            <a:extLst>
              <a:ext uri="{FF2B5EF4-FFF2-40B4-BE49-F238E27FC236}">
                <a16:creationId xmlns:a16="http://schemas.microsoft.com/office/drawing/2014/main" id="{6CE2AAF1-012A-ED5D-DB86-7510B59B4CFF}"/>
              </a:ext>
            </a:extLst>
          </p:cNvPr>
          <p:cNvSpPr>
            <a:spLocks noGrp="1"/>
          </p:cNvSpPr>
          <p:nvPr>
            <p:ph type="title"/>
          </p:nvPr>
        </p:nvSpPr>
        <p:spPr>
          <a:xfrm>
            <a:off x="0" y="262233"/>
            <a:ext cx="3657600" cy="731520"/>
          </a:xfrm>
        </p:spPr>
        <p:txBody>
          <a:bodyPr/>
          <a:lstStyle/>
          <a:p>
            <a:r>
              <a:rPr lang="en-US" dirty="0" err="1">
                <a:latin typeface="+mn-lt"/>
              </a:rPr>
              <a:t>Nội</a:t>
            </a:r>
            <a:r>
              <a:rPr lang="en-US" dirty="0">
                <a:latin typeface="+mn-lt"/>
              </a:rPr>
              <a:t> dung</a:t>
            </a:r>
            <a:endParaRPr lang="vi-VN" dirty="0">
              <a:latin typeface="+mn-lt"/>
            </a:endParaRPr>
          </a:p>
        </p:txBody>
      </p:sp>
      <p:sp>
        <p:nvSpPr>
          <p:cNvPr id="8" name="TextBox 7">
            <a:extLst>
              <a:ext uri="{FF2B5EF4-FFF2-40B4-BE49-F238E27FC236}">
                <a16:creationId xmlns:a16="http://schemas.microsoft.com/office/drawing/2014/main" id="{8C4CB4CA-0543-BE1B-80DF-E4395FF73ECD}"/>
              </a:ext>
            </a:extLst>
          </p:cNvPr>
          <p:cNvSpPr txBox="1"/>
          <p:nvPr/>
        </p:nvSpPr>
        <p:spPr>
          <a:xfrm>
            <a:off x="3671452" y="262233"/>
            <a:ext cx="7315200" cy="707886"/>
          </a:xfrm>
          <a:prstGeom prst="rect">
            <a:avLst/>
          </a:prstGeom>
          <a:noFill/>
        </p:spPr>
        <p:txBody>
          <a:bodyPr wrap="square">
            <a:spAutoFit/>
          </a:bodyPr>
          <a:lstStyle/>
          <a:p>
            <a:r>
              <a:rPr lang="en-US" sz="4000" b="1" dirty="0" err="1">
                <a:solidFill>
                  <a:srgbClr val="65C634"/>
                </a:solidFill>
                <a:latin typeface="Calibri (Body)"/>
              </a:rPr>
              <a:t>docs.flutter.dev</a:t>
            </a:r>
            <a:endParaRPr lang="en-US" sz="4000" b="1" dirty="0">
              <a:solidFill>
                <a:srgbClr val="65C634"/>
              </a:solidFill>
              <a:latin typeface="Calibri (Body)"/>
            </a:endParaRPr>
          </a:p>
        </p:txBody>
      </p:sp>
    </p:spTree>
    <p:extLst>
      <p:ext uri="{BB962C8B-B14F-4D97-AF65-F5344CB8AC3E}">
        <p14:creationId xmlns:p14="http://schemas.microsoft.com/office/powerpoint/2010/main" val="774179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FA98A-F2B8-44D6-921C-74B6703704E8}"/>
              </a:ext>
            </a:extLst>
          </p:cNvPr>
          <p:cNvSpPr>
            <a:spLocks noGrp="1"/>
          </p:cNvSpPr>
          <p:nvPr>
            <p:ph type="title"/>
          </p:nvPr>
        </p:nvSpPr>
        <p:spPr>
          <a:xfrm>
            <a:off x="0" y="510269"/>
            <a:ext cx="7315200" cy="731520"/>
          </a:xfrm>
        </p:spPr>
        <p:txBody>
          <a:bodyPr/>
          <a:lstStyle/>
          <a:p>
            <a:r>
              <a:rPr lang="en-US" dirty="0" err="1">
                <a:latin typeface="Calibri (Body)"/>
              </a:rPr>
              <a:t>Thời</a:t>
            </a:r>
            <a:r>
              <a:rPr lang="en-US" dirty="0">
                <a:latin typeface="Calibri (Body)"/>
              </a:rPr>
              <a:t> </a:t>
            </a:r>
            <a:r>
              <a:rPr lang="en-US" dirty="0" err="1">
                <a:latin typeface="Calibri (Body)"/>
              </a:rPr>
              <a:t>gian</a:t>
            </a:r>
            <a:endParaRPr lang="vi-VN" dirty="0">
              <a:latin typeface="Calibri (Body)"/>
            </a:endParaRPr>
          </a:p>
        </p:txBody>
      </p:sp>
      <p:sp>
        <p:nvSpPr>
          <p:cNvPr id="4" name="Slide Number Placeholder 3">
            <a:extLst>
              <a:ext uri="{FF2B5EF4-FFF2-40B4-BE49-F238E27FC236}">
                <a16:creationId xmlns:a16="http://schemas.microsoft.com/office/drawing/2014/main" id="{5C146CD0-5753-BA7D-169E-59EEB2BC9B85}"/>
              </a:ext>
            </a:extLst>
          </p:cNvPr>
          <p:cNvSpPr>
            <a:spLocks noGrp="1"/>
          </p:cNvSpPr>
          <p:nvPr>
            <p:ph type="sldNum" sz="quarter" idx="12"/>
          </p:nvPr>
        </p:nvSpPr>
        <p:spPr/>
        <p:txBody>
          <a:bodyPr/>
          <a:lstStyle/>
          <a:p>
            <a:fld id="{44AFAB2E-478F-444A-8AB9-50FDB5841670}" type="slidenum">
              <a:rPr lang="vi-VN" smtClean="0"/>
              <a:t>9</a:t>
            </a:fld>
            <a:endParaRPr lang="vi-VN"/>
          </a:p>
        </p:txBody>
      </p:sp>
      <p:sp>
        <p:nvSpPr>
          <p:cNvPr id="11" name="Content Placeholder 2">
            <a:extLst>
              <a:ext uri="{FF2B5EF4-FFF2-40B4-BE49-F238E27FC236}">
                <a16:creationId xmlns:a16="http://schemas.microsoft.com/office/drawing/2014/main" id="{EA8D39A1-C1F0-65EF-AA42-7805F5DC6CE0}"/>
              </a:ext>
            </a:extLst>
          </p:cNvPr>
          <p:cNvSpPr>
            <a:spLocks noGrp="1"/>
          </p:cNvSpPr>
          <p:nvPr>
            <p:ph idx="1"/>
          </p:nvPr>
        </p:nvSpPr>
        <p:spPr>
          <a:xfrm>
            <a:off x="609600" y="1828800"/>
            <a:ext cx="10972800" cy="5029200"/>
          </a:xfrm>
        </p:spPr>
        <p:txBody>
          <a:bodyPr>
            <a:normAutofit/>
          </a:bodyPr>
          <a:lstStyle/>
          <a:p>
            <a:r>
              <a:rPr lang="vi-VN" dirty="0">
                <a:latin typeface="Calibri (Body)"/>
              </a:rPr>
              <a:t>Thời lượng: 10 tuần (05/09/2022 - 20/11/2022)</a:t>
            </a:r>
            <a:endParaRPr lang="en-US" dirty="0">
              <a:latin typeface="Calibri (Body)"/>
            </a:endParaRPr>
          </a:p>
          <a:p>
            <a:r>
              <a:rPr lang="vi-VN" dirty="0">
                <a:latin typeface="Calibri (Body)"/>
              </a:rPr>
              <a:t>Môn lý thuyết: 12:30 - 15:10, thứ sáu hàng tuần, F303</a:t>
            </a:r>
          </a:p>
          <a:p>
            <a:r>
              <a:rPr lang="vi-VN" dirty="0">
                <a:latin typeface="Calibri (Body)"/>
              </a:rPr>
              <a:t>Môn thực hành: 13:00 - 17:00, thứ bảy hàng tuần, E104 (từ 03/10)</a:t>
            </a:r>
          </a:p>
          <a:p>
            <a:endParaRPr lang="vi-VN" dirty="0">
              <a:latin typeface="Calibri (Body)"/>
            </a:endParaRPr>
          </a:p>
          <a:p>
            <a:r>
              <a:rPr lang="vi-VN" dirty="0">
                <a:latin typeface="Calibri (Body)"/>
              </a:rPr>
              <a:t>Báo cáo ý tưởng đồ án (giữa kỳ): tuần 5 - tuần 6</a:t>
            </a:r>
          </a:p>
          <a:p>
            <a:r>
              <a:rPr lang="vi-VN" dirty="0">
                <a:latin typeface="Calibri (Body)"/>
              </a:rPr>
              <a:t>Bài tập trên lớp (task): tuần 3-4-8-9</a:t>
            </a:r>
          </a:p>
          <a:p>
            <a:r>
              <a:rPr lang="vi-VN" dirty="0">
                <a:latin typeface="Calibri (Body)"/>
              </a:rPr>
              <a:t>Bài tập thực hành (lab): tuần 5-6-7-8-9</a:t>
            </a:r>
          </a:p>
          <a:p>
            <a:r>
              <a:rPr lang="vi-VN" dirty="0">
                <a:latin typeface="Calibri (Body)"/>
              </a:rPr>
              <a:t>Báo cáo đồ án (cuối kỳ) lý thuyết và thực hành: tuần 15 (dự kiến)</a:t>
            </a:r>
          </a:p>
        </p:txBody>
      </p:sp>
    </p:spTree>
    <p:extLst>
      <p:ext uri="{BB962C8B-B14F-4D97-AF65-F5344CB8AC3E}">
        <p14:creationId xmlns:p14="http://schemas.microsoft.com/office/powerpoint/2010/main" val="31608852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2&quot; unique_id=&quot;10002&quot;&gt;&lt;object type=&quot;3&quot; unique_id=&quot;10003&quot;&gt;&lt;property id=&quot;20148&quot; value=&quot;5&quot;/&gt;&lt;property id=&quot;20300&quot; value=&quot;Slide 1 - &amp;quot;LẬP TRÌNH DI ĐỘNG&amp;quot;&quot;/&gt;&lt;property id=&quot;20307&quot; value=&quot;256&quot;/&gt;&lt;/object&gt;&lt;object type=&quot;3&quot; unique_id=&quot;10006&quot;&gt;&lt;property id=&quot;20148&quot; value=&quot;5&quot;/&gt;&lt;property id=&quot;20300&quot; value=&quot;Slide 2 - &amp;quot;Nội dung&amp;quot;&quot;/&gt;&lt;property id=&quot;20307&quot; value=&quot;265&quot;/&gt;&lt;/object&gt;&lt;object type=&quot;3&quot; unique_id=&quot;10007&quot;&gt;&lt;property id=&quot;20148&quot; value=&quot;5&quot;/&gt;&lt;property id=&quot;20300&quot; value=&quot;Slide 4 - &amp;quot;Nội dung&amp;quot;&quot;/&gt;&lt;property id=&quot;20307&quot; value=&quot;266&quot;/&gt;&lt;/object&gt;&lt;object type=&quot;3&quot; unique_id=&quot;10008&quot;&gt;&lt;property id=&quot;20148&quot; value=&quot;5&quot;/&gt;&lt;property id=&quot;20300&quot; value=&quot;Slide 5 - &amp;quot;Nội dung&amp;quot;&quot;/&gt;&lt;property id=&quot;20307&quot; value=&quot;268&quot;/&gt;&lt;/object&gt;&lt;object type=&quot;3&quot; unique_id=&quot;10009&quot;&gt;&lt;property id=&quot;20148&quot; value=&quot;5&quot;/&gt;&lt;property id=&quot;20300&quot; value=&quot;Slide 6 - &amp;quot;Thời gian&amp;quot;&quot;/&gt;&lt;property id=&quot;20307&quot; value=&quot;259&quot;/&gt;&lt;/object&gt;&lt;object type=&quot;3&quot; unique_id=&quot;10010&quot;&gt;&lt;property id=&quot;20148&quot; value=&quot;5&quot;/&gt;&lt;property id=&quot;20300&quot; value=&quot;Slide 7 - &amp;quot;Đánh giá&amp;quot;&quot;/&gt;&lt;property id=&quot;20307&quot; value=&quot;258&quot;/&gt;&lt;/object&gt;&lt;object type=&quot;3&quot; unique_id=&quot;10524&quot;&gt;&lt;property id=&quot;20148&quot; value=&quot;5&quot;/&gt;&lt;property id=&quot;20300&quot; value=&quot;Slide 3 - &amp;quot;Nội dung&amp;quot;&quot;/&gt;&lt;property id=&quot;20307&quot; value=&quot;269&quot;/&gt;&lt;/object&gt;&lt;object type=&quot;3&quot; unique_id=&quot;10525&quot;&gt;&lt;property id=&quot;20148&quot; value=&quot;5&quot;/&gt;&lt;property id=&quot;20300&quot; value=&quot;Slide 10 - &amp;quot;Android&amp;quot;&quot;/&gt;&lt;property id=&quot;20307&quot; value=&quot;271&quot;/&gt;&lt;/object&gt;&lt;object type=&quot;3&quot; unique_id=&quot;10526&quot;&gt;&lt;property id=&quot;20148&quot; value=&quot;5&quot;/&gt;&lt;property id=&quot;20300&quot; value=&quot;Slide 11&quot;/&gt;&lt;property id=&quot;20307&quot; value=&quot;272&quot;/&gt;&lt;/object&gt;&lt;object type=&quot;3&quot; unique_id=&quot;10835&quot;&gt;&lt;property id=&quot;20148&quot; value=&quot;5&quot;/&gt;&lt;property id=&quot;20300&quot; value=&quot;Slide 12 - &amp;quot;Nội dung&amp;quot;&quot;/&gt;&lt;property id=&quot;20307&quot; value=&quot;273&quot;/&gt;&lt;/object&gt;&lt;object type=&quot;3&quot; unique_id=&quot;10873&quot;&gt;&lt;property id=&quot;20148&quot; value=&quot;5&quot;/&gt;&lt;property id=&quot;20300&quot; value=&quot;Slide 9 - &amp;quot;Đánh giá&amp;quot;&quot;/&gt;&lt;property id=&quot;20307&quot; value=&quot;274&quot;/&gt;&lt;/object&gt;&lt;object type=&quot;3&quot; unique_id=&quot;10926&quot;&gt;&lt;property id=&quot;20148&quot; value=&quot;5&quot;/&gt;&lt;property id=&quot;20300&quot; value=&quot;Slide 8 - &amp;quot;Đánh giá&amp;quot;&quot;/&gt;&lt;property id=&quot;20307&quot; value=&quot;275&quot;/&gt;&lt;/object&gt;&lt;/object&gt;&lt;object type=&quot;8&quot; unique_id=&quot;10020&quo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1087</TotalTime>
  <Words>1133</Words>
  <Application>Microsoft Office PowerPoint</Application>
  <PresentationFormat>Widescreen</PresentationFormat>
  <Paragraphs>166</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(Body)</vt:lpstr>
      <vt:lpstr>Calibri Light</vt:lpstr>
      <vt:lpstr>Times New Roman</vt:lpstr>
      <vt:lpstr>Office Theme</vt:lpstr>
      <vt:lpstr>LẬP TRÌNH DI ĐỘNG</vt:lpstr>
      <vt:lpstr>Nội dung</vt:lpstr>
      <vt:lpstr>Nội dung</vt:lpstr>
      <vt:lpstr>Nội dung</vt:lpstr>
      <vt:lpstr>Nội dung</vt:lpstr>
      <vt:lpstr>Nội dung</vt:lpstr>
      <vt:lpstr>Nội dung</vt:lpstr>
      <vt:lpstr>Nội dung</vt:lpstr>
      <vt:lpstr>Thời gian</vt:lpstr>
      <vt:lpstr>PowerPoint Presentation</vt:lpstr>
      <vt:lpstr>Đánh giá</vt:lpstr>
      <vt:lpstr>Đánh giá cho môn lý thuyết</vt:lpstr>
      <vt:lpstr>Đánh giá cho môn lý thuyết</vt:lpstr>
      <vt:lpstr>PowerPoint Presentation</vt:lpstr>
      <vt:lpstr>Đánh giá cho môn thực hành</vt:lpstr>
      <vt:lpstr>Tài liệu tham khảo môn học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Điều Hành Di Động</dc:title>
  <dc:creator>Nguyen Thai Cong Nghia</dc:creator>
  <cp:lastModifiedBy>Nghia Nguyen</cp:lastModifiedBy>
  <cp:revision>45</cp:revision>
  <dcterms:created xsi:type="dcterms:W3CDTF">2018-08-28T09:16:10Z</dcterms:created>
  <dcterms:modified xsi:type="dcterms:W3CDTF">2022-09-09T05:27:23Z</dcterms:modified>
</cp:coreProperties>
</file>