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6" r:id="rId2"/>
    <p:sldId id="265" r:id="rId3"/>
    <p:sldId id="269" r:id="rId4"/>
    <p:sldId id="270" r:id="rId5"/>
    <p:sldId id="268" r:id="rId6"/>
    <p:sldId id="272" r:id="rId7"/>
    <p:sldId id="297" r:id="rId8"/>
    <p:sldId id="273" r:id="rId9"/>
    <p:sldId id="274" r:id="rId10"/>
    <p:sldId id="275" r:id="rId11"/>
    <p:sldId id="276" r:id="rId12"/>
    <p:sldId id="335" r:id="rId13"/>
    <p:sldId id="336" r:id="rId14"/>
    <p:sldId id="337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8" r:id="rId24"/>
    <p:sldId id="349" r:id="rId25"/>
    <p:sldId id="352" r:id="rId26"/>
    <p:sldId id="350" r:id="rId27"/>
    <p:sldId id="351" r:id="rId28"/>
    <p:sldId id="353" r:id="rId29"/>
    <p:sldId id="354" r:id="rId30"/>
    <p:sldId id="355" r:id="rId31"/>
    <p:sldId id="334" r:id="rId32"/>
  </p:sldIdLst>
  <p:sldSz cx="12192000" cy="6858000"/>
  <p:notesSz cx="6858000" cy="9144000"/>
  <p:custDataLst>
    <p:tags r:id="rId34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5E6F-C537-4487-974A-CD79D7A1BA0D}" v="2" dt="2022-09-15T07:40:47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2350" autoAdjust="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Nguyen" userId="21034a2f8fc0a97a" providerId="LiveId" clId="{20DB5E6F-C537-4487-974A-CD79D7A1BA0D}"/>
    <pc:docChg chg="custSel delSld modSld">
      <pc:chgData name="Nghia Nguyen" userId="21034a2f8fc0a97a" providerId="LiveId" clId="{20DB5E6F-C537-4487-974A-CD79D7A1BA0D}" dt="2022-09-15T08:32:16.149" v="98" actId="20577"/>
      <pc:docMkLst>
        <pc:docMk/>
      </pc:docMkLst>
      <pc:sldChg chg="del">
        <pc:chgData name="Nghia Nguyen" userId="21034a2f8fc0a97a" providerId="LiveId" clId="{20DB5E6F-C537-4487-974A-CD79D7A1BA0D}" dt="2022-09-15T07:43:16.072" v="48" actId="47"/>
        <pc:sldMkLst>
          <pc:docMk/>
          <pc:sldMk cId="2343874683" sldId="277"/>
        </pc:sldMkLst>
      </pc:sldChg>
      <pc:sldChg chg="del">
        <pc:chgData name="Nghia Nguyen" userId="21034a2f8fc0a97a" providerId="LiveId" clId="{20DB5E6F-C537-4487-974A-CD79D7A1BA0D}" dt="2022-09-15T07:43:17.295" v="49" actId="47"/>
        <pc:sldMkLst>
          <pc:docMk/>
          <pc:sldMk cId="1222620223" sldId="278"/>
        </pc:sldMkLst>
      </pc:sldChg>
      <pc:sldChg chg="del">
        <pc:chgData name="Nghia Nguyen" userId="21034a2f8fc0a97a" providerId="LiveId" clId="{20DB5E6F-C537-4487-974A-CD79D7A1BA0D}" dt="2022-09-15T07:43:18.637" v="50" actId="47"/>
        <pc:sldMkLst>
          <pc:docMk/>
          <pc:sldMk cId="4269206710" sldId="279"/>
        </pc:sldMkLst>
      </pc:sldChg>
      <pc:sldChg chg="del">
        <pc:chgData name="Nghia Nguyen" userId="21034a2f8fc0a97a" providerId="LiveId" clId="{20DB5E6F-C537-4487-974A-CD79D7A1BA0D}" dt="2022-09-15T07:43:22.387" v="52" actId="47"/>
        <pc:sldMkLst>
          <pc:docMk/>
          <pc:sldMk cId="3216319423" sldId="280"/>
        </pc:sldMkLst>
      </pc:sldChg>
      <pc:sldChg chg="del">
        <pc:chgData name="Nghia Nguyen" userId="21034a2f8fc0a97a" providerId="LiveId" clId="{20DB5E6F-C537-4487-974A-CD79D7A1BA0D}" dt="2022-09-15T07:43:25.411" v="53" actId="47"/>
        <pc:sldMkLst>
          <pc:docMk/>
          <pc:sldMk cId="1968068452" sldId="281"/>
        </pc:sldMkLst>
      </pc:sldChg>
      <pc:sldChg chg="del">
        <pc:chgData name="Nghia Nguyen" userId="21034a2f8fc0a97a" providerId="LiveId" clId="{20DB5E6F-C537-4487-974A-CD79D7A1BA0D}" dt="2022-09-15T07:43:26.219" v="54" actId="47"/>
        <pc:sldMkLst>
          <pc:docMk/>
          <pc:sldMk cId="445619179" sldId="282"/>
        </pc:sldMkLst>
      </pc:sldChg>
      <pc:sldChg chg="del">
        <pc:chgData name="Nghia Nguyen" userId="21034a2f8fc0a97a" providerId="LiveId" clId="{20DB5E6F-C537-4487-974A-CD79D7A1BA0D}" dt="2022-09-15T07:43:27.768" v="55" actId="47"/>
        <pc:sldMkLst>
          <pc:docMk/>
          <pc:sldMk cId="3874225967" sldId="284"/>
        </pc:sldMkLst>
      </pc:sldChg>
      <pc:sldChg chg="del">
        <pc:chgData name="Nghia Nguyen" userId="21034a2f8fc0a97a" providerId="LiveId" clId="{20DB5E6F-C537-4487-974A-CD79D7A1BA0D}" dt="2022-09-15T07:43:30.880" v="56" actId="47"/>
        <pc:sldMkLst>
          <pc:docMk/>
          <pc:sldMk cId="925621407" sldId="286"/>
        </pc:sldMkLst>
      </pc:sldChg>
      <pc:sldChg chg="del">
        <pc:chgData name="Nghia Nguyen" userId="21034a2f8fc0a97a" providerId="LiveId" clId="{20DB5E6F-C537-4487-974A-CD79D7A1BA0D}" dt="2022-09-15T07:43:32.154" v="57" actId="47"/>
        <pc:sldMkLst>
          <pc:docMk/>
          <pc:sldMk cId="1038767889" sldId="289"/>
        </pc:sldMkLst>
      </pc:sldChg>
      <pc:sldChg chg="del">
        <pc:chgData name="Nghia Nguyen" userId="21034a2f8fc0a97a" providerId="LiveId" clId="{20DB5E6F-C537-4487-974A-CD79D7A1BA0D}" dt="2022-09-15T07:43:33.232" v="58" actId="47"/>
        <pc:sldMkLst>
          <pc:docMk/>
          <pc:sldMk cId="1993790341" sldId="290"/>
        </pc:sldMkLst>
      </pc:sldChg>
      <pc:sldChg chg="del">
        <pc:chgData name="Nghia Nguyen" userId="21034a2f8fc0a97a" providerId="LiveId" clId="{20DB5E6F-C537-4487-974A-CD79D7A1BA0D}" dt="2022-09-15T07:43:34.395" v="59" actId="47"/>
        <pc:sldMkLst>
          <pc:docMk/>
          <pc:sldMk cId="2833814860" sldId="291"/>
        </pc:sldMkLst>
      </pc:sldChg>
      <pc:sldChg chg="del">
        <pc:chgData name="Nghia Nguyen" userId="21034a2f8fc0a97a" providerId="LiveId" clId="{20DB5E6F-C537-4487-974A-CD79D7A1BA0D}" dt="2022-09-15T07:43:35.650" v="60" actId="47"/>
        <pc:sldMkLst>
          <pc:docMk/>
          <pc:sldMk cId="2083441588" sldId="292"/>
        </pc:sldMkLst>
      </pc:sldChg>
      <pc:sldChg chg="del">
        <pc:chgData name="Nghia Nguyen" userId="21034a2f8fc0a97a" providerId="LiveId" clId="{20DB5E6F-C537-4487-974A-CD79D7A1BA0D}" dt="2022-09-15T07:43:37.232" v="61" actId="47"/>
        <pc:sldMkLst>
          <pc:docMk/>
          <pc:sldMk cId="3591680876" sldId="293"/>
        </pc:sldMkLst>
      </pc:sldChg>
      <pc:sldChg chg="del">
        <pc:chgData name="Nghia Nguyen" userId="21034a2f8fc0a97a" providerId="LiveId" clId="{20DB5E6F-C537-4487-974A-CD79D7A1BA0D}" dt="2022-09-15T07:43:41.558" v="62" actId="47"/>
        <pc:sldMkLst>
          <pc:docMk/>
          <pc:sldMk cId="3717804453" sldId="294"/>
        </pc:sldMkLst>
      </pc:sldChg>
      <pc:sldChg chg="del">
        <pc:chgData name="Nghia Nguyen" userId="21034a2f8fc0a97a" providerId="LiveId" clId="{20DB5E6F-C537-4487-974A-CD79D7A1BA0D}" dt="2022-09-15T07:43:42.527" v="63" actId="47"/>
        <pc:sldMkLst>
          <pc:docMk/>
          <pc:sldMk cId="4278640459" sldId="295"/>
        </pc:sldMkLst>
      </pc:sldChg>
      <pc:sldChg chg="modSp mod">
        <pc:chgData name="Nghia Nguyen" userId="21034a2f8fc0a97a" providerId="LiveId" clId="{20DB5E6F-C537-4487-974A-CD79D7A1BA0D}" dt="2022-09-15T08:32:16.149" v="98" actId="20577"/>
        <pc:sldMkLst>
          <pc:docMk/>
          <pc:sldMk cId="2361838167" sldId="297"/>
        </pc:sldMkLst>
        <pc:spChg chg="mod">
          <ac:chgData name="Nghia Nguyen" userId="21034a2f8fc0a97a" providerId="LiveId" clId="{20DB5E6F-C537-4487-974A-CD79D7A1BA0D}" dt="2022-09-15T08:15:22.827" v="86" actId="1038"/>
          <ac:spMkLst>
            <pc:docMk/>
            <pc:sldMk cId="2361838167" sldId="297"/>
            <ac:spMk id="3" creationId="{05F14582-96DE-4715-BCD7-486F5500BC02}"/>
          </ac:spMkLst>
        </pc:spChg>
        <pc:graphicFrameChg chg="mod modGraphic">
          <ac:chgData name="Nghia Nguyen" userId="21034a2f8fc0a97a" providerId="LiveId" clId="{20DB5E6F-C537-4487-974A-CD79D7A1BA0D}" dt="2022-09-15T08:32:16.149" v="98" actId="20577"/>
          <ac:graphicFrameMkLst>
            <pc:docMk/>
            <pc:sldMk cId="2361838167" sldId="297"/>
            <ac:graphicFrameMk id="2" creationId="{4F371C04-DDD2-45B0-9A16-CBA8D380534C}"/>
          </ac:graphicFrameMkLst>
        </pc:graphicFrameChg>
      </pc:sldChg>
      <pc:sldChg chg="del">
        <pc:chgData name="Nghia Nguyen" userId="21034a2f8fc0a97a" providerId="LiveId" clId="{20DB5E6F-C537-4487-974A-CD79D7A1BA0D}" dt="2022-09-15T07:43:21.529" v="51" actId="47"/>
        <pc:sldMkLst>
          <pc:docMk/>
          <pc:sldMk cId="3199940783" sldId="338"/>
        </pc:sldMkLst>
      </pc:sldChg>
      <pc:sldChg chg="del mod modShow">
        <pc:chgData name="Nghia Nguyen" userId="21034a2f8fc0a97a" providerId="LiveId" clId="{20DB5E6F-C537-4487-974A-CD79D7A1BA0D}" dt="2022-09-15T07:43:13.836" v="47" actId="47"/>
        <pc:sldMkLst>
          <pc:docMk/>
          <pc:sldMk cId="2466769815" sldId="34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C1BB1-E84F-4544-80ED-798529F275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008B89BD-A902-41A1-8E50-AB1F8177815E}">
      <dgm:prSet phldrT="[Text]" custT="1"/>
      <dgm:spPr/>
      <dgm:t>
        <a:bodyPr/>
        <a:lstStyle/>
        <a:p>
          <a:r>
            <a:rPr lang="en-US" sz="3000" dirty="0"/>
            <a:t>Configuration files</a:t>
          </a:r>
          <a:endParaRPr lang="vi-VN" sz="3000" dirty="0"/>
        </a:p>
      </dgm:t>
    </dgm:pt>
    <dgm:pt modelId="{6F3C1566-8CF0-40D8-91BD-D82FF4F027DE}" type="parTrans" cxnId="{FCFEAF66-D194-4363-BDCA-45AF101BB07A}">
      <dgm:prSet/>
      <dgm:spPr/>
      <dgm:t>
        <a:bodyPr/>
        <a:lstStyle/>
        <a:p>
          <a:endParaRPr lang="vi-VN"/>
        </a:p>
      </dgm:t>
    </dgm:pt>
    <dgm:pt modelId="{0440D329-F2CA-40B6-9176-CAA441E12583}" type="sibTrans" cxnId="{FCFEAF66-D194-4363-BDCA-45AF101BB07A}">
      <dgm:prSet/>
      <dgm:spPr/>
      <dgm:t>
        <a:bodyPr/>
        <a:lstStyle/>
        <a:p>
          <a:endParaRPr lang="vi-VN"/>
        </a:p>
      </dgm:t>
    </dgm:pt>
    <dgm:pt modelId="{2601A0BB-C37B-4504-BDAB-B06700E35438}">
      <dgm:prSet phldrT="[Text]" custT="1"/>
      <dgm:spPr/>
      <dgm:t>
        <a:bodyPr/>
        <a:lstStyle/>
        <a:p>
          <a:r>
            <a:rPr lang="en-US" sz="3000" dirty="0"/>
            <a:t>Java source files</a:t>
          </a:r>
          <a:endParaRPr lang="vi-VN" sz="3000" dirty="0"/>
        </a:p>
      </dgm:t>
    </dgm:pt>
    <dgm:pt modelId="{0DCDD791-14E7-4B2A-82FB-A3610CEAD790}" type="parTrans" cxnId="{326B69EA-7356-4AD7-87EB-0AE3F9EA1435}">
      <dgm:prSet/>
      <dgm:spPr/>
      <dgm:t>
        <a:bodyPr/>
        <a:lstStyle/>
        <a:p>
          <a:endParaRPr lang="vi-VN"/>
        </a:p>
      </dgm:t>
    </dgm:pt>
    <dgm:pt modelId="{67E6E2A4-B35F-4C71-930B-0E775C9DD2F8}" type="sibTrans" cxnId="{326B69EA-7356-4AD7-87EB-0AE3F9EA1435}">
      <dgm:prSet/>
      <dgm:spPr/>
      <dgm:t>
        <a:bodyPr/>
        <a:lstStyle/>
        <a:p>
          <a:endParaRPr lang="vi-VN"/>
        </a:p>
      </dgm:t>
    </dgm:pt>
    <dgm:pt modelId="{84AC435E-50D5-4CD5-B80D-EE81254DD4F9}">
      <dgm:prSet phldrT="[Text]" custT="1"/>
      <dgm:spPr/>
      <dgm:t>
        <a:bodyPr/>
        <a:lstStyle/>
        <a:p>
          <a:r>
            <a:rPr lang="en-US" sz="3000" dirty="0"/>
            <a:t>Resource files</a:t>
          </a:r>
          <a:endParaRPr lang="vi-VN" sz="3000" dirty="0"/>
        </a:p>
      </dgm:t>
    </dgm:pt>
    <dgm:pt modelId="{1E5AC4D1-1542-43CB-B8C4-177F27CAD2A8}" type="parTrans" cxnId="{19C8035A-13A0-489E-9E30-EF6D6725127F}">
      <dgm:prSet/>
      <dgm:spPr/>
      <dgm:t>
        <a:bodyPr/>
        <a:lstStyle/>
        <a:p>
          <a:endParaRPr lang="vi-VN"/>
        </a:p>
      </dgm:t>
    </dgm:pt>
    <dgm:pt modelId="{C819A793-33BC-414E-957D-3A8A2A891B25}" type="sibTrans" cxnId="{19C8035A-13A0-489E-9E30-EF6D6725127F}">
      <dgm:prSet/>
      <dgm:spPr/>
      <dgm:t>
        <a:bodyPr/>
        <a:lstStyle/>
        <a:p>
          <a:endParaRPr lang="vi-VN"/>
        </a:p>
      </dgm:t>
    </dgm:pt>
    <dgm:pt modelId="{DBBE2660-65CB-4110-93A5-F95EB15CA80F}" type="pres">
      <dgm:prSet presAssocID="{1D3C1BB1-E84F-4544-80ED-798529F275F7}" presName="linear" presStyleCnt="0">
        <dgm:presLayoutVars>
          <dgm:animLvl val="lvl"/>
          <dgm:resizeHandles val="exact"/>
        </dgm:presLayoutVars>
      </dgm:prSet>
      <dgm:spPr/>
    </dgm:pt>
    <dgm:pt modelId="{73E8C120-66E6-4C4E-B8AB-D6E26DDC55BA}" type="pres">
      <dgm:prSet presAssocID="{008B89BD-A902-41A1-8E50-AB1F817781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7B7DC0-FF3B-48B8-BED7-FCC5920CBEA2}" type="pres">
      <dgm:prSet presAssocID="{0440D329-F2CA-40B6-9176-CAA441E12583}" presName="spacer" presStyleCnt="0"/>
      <dgm:spPr/>
    </dgm:pt>
    <dgm:pt modelId="{B4F36832-15B8-4D76-A337-AC991E024ED2}" type="pres">
      <dgm:prSet presAssocID="{2601A0BB-C37B-4504-BDAB-B06700E354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DB6E3E-76BF-4E22-AD66-3261E310C453}" type="pres">
      <dgm:prSet presAssocID="{67E6E2A4-B35F-4C71-930B-0E775C9DD2F8}" presName="spacer" presStyleCnt="0"/>
      <dgm:spPr/>
    </dgm:pt>
    <dgm:pt modelId="{547ED9B3-62A8-4318-A17F-891D4EC488AC}" type="pres">
      <dgm:prSet presAssocID="{84AC435E-50D5-4CD5-B80D-EE81254DD4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E8B625-0317-43D6-A6DA-A579335647EB}" type="presOf" srcId="{1D3C1BB1-E84F-4544-80ED-798529F275F7}" destId="{DBBE2660-65CB-4110-93A5-F95EB15CA80F}" srcOrd="0" destOrd="0" presId="urn:microsoft.com/office/officeart/2005/8/layout/vList2"/>
    <dgm:cxn modelId="{F22AC644-78E9-4E58-B4BD-10477124BDF5}" type="presOf" srcId="{008B89BD-A902-41A1-8E50-AB1F8177815E}" destId="{73E8C120-66E6-4C4E-B8AB-D6E26DDC55BA}" srcOrd="0" destOrd="0" presId="urn:microsoft.com/office/officeart/2005/8/layout/vList2"/>
    <dgm:cxn modelId="{FCFEAF66-D194-4363-BDCA-45AF101BB07A}" srcId="{1D3C1BB1-E84F-4544-80ED-798529F275F7}" destId="{008B89BD-A902-41A1-8E50-AB1F8177815E}" srcOrd="0" destOrd="0" parTransId="{6F3C1566-8CF0-40D8-91BD-D82FF4F027DE}" sibTransId="{0440D329-F2CA-40B6-9176-CAA441E12583}"/>
    <dgm:cxn modelId="{19C8035A-13A0-489E-9E30-EF6D6725127F}" srcId="{1D3C1BB1-E84F-4544-80ED-798529F275F7}" destId="{84AC435E-50D5-4CD5-B80D-EE81254DD4F9}" srcOrd="2" destOrd="0" parTransId="{1E5AC4D1-1542-43CB-B8C4-177F27CAD2A8}" sibTransId="{C819A793-33BC-414E-957D-3A8A2A891B25}"/>
    <dgm:cxn modelId="{FE42D687-B7C2-4ECB-9FB6-BC43742D4F2A}" type="presOf" srcId="{2601A0BB-C37B-4504-BDAB-B06700E35438}" destId="{B4F36832-15B8-4D76-A337-AC991E024ED2}" srcOrd="0" destOrd="0" presId="urn:microsoft.com/office/officeart/2005/8/layout/vList2"/>
    <dgm:cxn modelId="{B2F6699A-0200-4BEB-BE49-740EBAC732CC}" type="presOf" srcId="{84AC435E-50D5-4CD5-B80D-EE81254DD4F9}" destId="{547ED9B3-62A8-4318-A17F-891D4EC488AC}" srcOrd="0" destOrd="0" presId="urn:microsoft.com/office/officeart/2005/8/layout/vList2"/>
    <dgm:cxn modelId="{326B69EA-7356-4AD7-87EB-0AE3F9EA1435}" srcId="{1D3C1BB1-E84F-4544-80ED-798529F275F7}" destId="{2601A0BB-C37B-4504-BDAB-B06700E35438}" srcOrd="1" destOrd="0" parTransId="{0DCDD791-14E7-4B2A-82FB-A3610CEAD790}" sibTransId="{67E6E2A4-B35F-4C71-930B-0E775C9DD2F8}"/>
    <dgm:cxn modelId="{05C04D0F-6089-4A4F-A006-63CB380C73F2}" type="presParOf" srcId="{DBBE2660-65CB-4110-93A5-F95EB15CA80F}" destId="{73E8C120-66E6-4C4E-B8AB-D6E26DDC55BA}" srcOrd="0" destOrd="0" presId="urn:microsoft.com/office/officeart/2005/8/layout/vList2"/>
    <dgm:cxn modelId="{16D3CDAE-B451-47A5-9AC0-1C4BA93449B1}" type="presParOf" srcId="{DBBE2660-65CB-4110-93A5-F95EB15CA80F}" destId="{1F7B7DC0-FF3B-48B8-BED7-FCC5920CBEA2}" srcOrd="1" destOrd="0" presId="urn:microsoft.com/office/officeart/2005/8/layout/vList2"/>
    <dgm:cxn modelId="{5F49354F-A0CD-44A1-AC91-69EBE5D4BBB6}" type="presParOf" srcId="{DBBE2660-65CB-4110-93A5-F95EB15CA80F}" destId="{B4F36832-15B8-4D76-A337-AC991E024ED2}" srcOrd="2" destOrd="0" presId="urn:microsoft.com/office/officeart/2005/8/layout/vList2"/>
    <dgm:cxn modelId="{95B4BB10-9969-4937-84AC-34A5C382FB7C}" type="presParOf" srcId="{DBBE2660-65CB-4110-93A5-F95EB15CA80F}" destId="{E5DB6E3E-76BF-4E22-AD66-3261E310C453}" srcOrd="3" destOrd="0" presId="urn:microsoft.com/office/officeart/2005/8/layout/vList2"/>
    <dgm:cxn modelId="{0ED6C038-3DF3-4042-B18D-3FEF7CCBF3F9}" type="presParOf" srcId="{DBBE2660-65CB-4110-93A5-F95EB15CA80F}" destId="{547ED9B3-62A8-4318-A17F-891D4EC488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8C120-66E6-4C4E-B8AB-D6E26DDC55BA}">
      <dsp:nvSpPr>
        <dsp:cNvPr id="0" name=""/>
        <dsp:cNvSpPr/>
      </dsp:nvSpPr>
      <dsp:spPr>
        <a:xfrm>
          <a:off x="0" y="3631"/>
          <a:ext cx="10515600" cy="917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Configuration files</a:t>
          </a:r>
          <a:endParaRPr lang="vi-VN" sz="3000" kern="1200" dirty="0"/>
        </a:p>
      </dsp:txBody>
      <dsp:txXfrm>
        <a:off x="44778" y="48409"/>
        <a:ext cx="10426044" cy="827724"/>
      </dsp:txXfrm>
    </dsp:sp>
    <dsp:sp modelId="{B4F36832-15B8-4D76-A337-AC991E024ED2}">
      <dsp:nvSpPr>
        <dsp:cNvPr id="0" name=""/>
        <dsp:cNvSpPr/>
      </dsp:nvSpPr>
      <dsp:spPr>
        <a:xfrm>
          <a:off x="0" y="1062031"/>
          <a:ext cx="10515600" cy="917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source files</a:t>
          </a:r>
          <a:endParaRPr lang="vi-VN" sz="3000" kern="1200" dirty="0"/>
        </a:p>
      </dsp:txBody>
      <dsp:txXfrm>
        <a:off x="44778" y="1106809"/>
        <a:ext cx="10426044" cy="827724"/>
      </dsp:txXfrm>
    </dsp:sp>
    <dsp:sp modelId="{547ED9B3-62A8-4318-A17F-891D4EC488AC}">
      <dsp:nvSpPr>
        <dsp:cNvPr id="0" name=""/>
        <dsp:cNvSpPr/>
      </dsp:nvSpPr>
      <dsp:spPr>
        <a:xfrm>
          <a:off x="0" y="2120431"/>
          <a:ext cx="10515600" cy="917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 files</a:t>
          </a:r>
          <a:endParaRPr lang="vi-VN" sz="3000" kern="1200" dirty="0"/>
        </a:p>
      </dsp:txBody>
      <dsp:txXfrm>
        <a:off x="44778" y="2165209"/>
        <a:ext cx="10426044" cy="82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DFFF-BA3A-4DE9-9277-BEEFA5F7FCFD}" type="datetimeFigureOut">
              <a:rPr lang="vi-VN" smtClean="0"/>
              <a:t>15/09/2022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9F8D-37B7-4B36-9083-918057668B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2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Java: chứa các file source code viết bằng java hoặc kotlin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Res: bao gồm file về layout, hình ảnh, text, colors…. Các thư mục con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drawable-mdpi, drawable-hdpi, drawable-xhdpi, drawable-xxhdpi, drawable-xxxhdpi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layout, layout-land, layout-port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values: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colors.xml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strings.xml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dimens.xml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styles.xml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File cấu hình: AndroidManifest.xml, build.gradle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b="1" dirty="0"/>
              <a:t>AndroidManifest.xml:</a:t>
            </a:r>
            <a:r>
              <a:rPr lang="vi-VN" dirty="0"/>
              <a:t> cấu hình activity, service, permission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b="1" dirty="0"/>
              <a:t>build.gradle:</a:t>
            </a:r>
            <a:r>
              <a:rPr lang="vi-VN" dirty="0"/>
              <a:t> app version, min/max sdk, quản lý dependency =&gt; quản lý việc build ứng dụng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9F8D-37B7-4B36-9083-918057668B8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9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9F8D-37B7-4B36-9083-918057668B8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71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Java: chứa các file source code viết bằng java hoặc kotlin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Res: bao gồm file về layout, hình ảnh, text, colors…. Các thư mục con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drawable-mdpi, drawable-hdpi, drawable-xhdpi, drawable-xxhdpi, drawable-xxxhdpi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layout, layout-land, layout-port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values: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colors.xml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strings.xml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dimens.xml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styles.xml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File cấu hình: AndroidManifest.xml, build.gradle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b="1" dirty="0"/>
              <a:t>AndroidManifest.xml:</a:t>
            </a:r>
            <a:r>
              <a:rPr lang="vi-VN" dirty="0"/>
              <a:t> cấu hình activity, service, permission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b="1" dirty="0"/>
              <a:t>build.gradle:</a:t>
            </a:r>
            <a:r>
              <a:rPr lang="vi-VN" dirty="0"/>
              <a:t> app version, min/max sdk, quản lý dependency =&gt; quản lý việc build ứng dụng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9F8D-37B7-4B36-9083-918057668B8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910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Do Android có nhiều thiết bị với các kích thước màn hình khác nhau nên cần có một đơn vị chuẩn dùng trong việc layout. Đơn vị sử dụng là </a:t>
            </a:r>
            <a:r>
              <a:rPr lang="vi-VN" b="1" dirty="0"/>
              <a:t>dp. </a:t>
            </a:r>
            <a:r>
              <a:rPr lang="vi-VN" dirty="0"/>
              <a:t>Màn hình tiêu chuẩn (mdpi) là </a:t>
            </a:r>
            <a:r>
              <a:rPr lang="vi-VN" b="1" dirty="0"/>
              <a:t>160 dp</a:t>
            </a:r>
            <a:r>
              <a:rPr lang="vi-V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Test size sử dụng đơn vị </a:t>
            </a:r>
            <a:r>
              <a:rPr lang="vi-VN" b="1" dirty="0"/>
              <a:t>sp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icon nên dùng định dạng </a:t>
            </a:r>
            <a:r>
              <a:rPr lang="vi-VN" b="1" dirty="0"/>
              <a:t>png</a:t>
            </a:r>
            <a:r>
              <a:rPr lang="vi-VN" dirty="0"/>
              <a:t>, </a:t>
            </a:r>
            <a:r>
              <a:rPr lang="vi-VN" b="1" dirty="0"/>
              <a:t>vector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Colors: dùng mã hex </a:t>
            </a:r>
            <a:r>
              <a:rPr lang="vi-VN" b="1" dirty="0"/>
              <a:t>ARGB</a:t>
            </a:r>
            <a:r>
              <a:rPr lang="vi-VN" dirty="0"/>
              <a:t> hoặc </a:t>
            </a:r>
            <a:r>
              <a:rPr lang="vi-VN" b="1" dirty="0"/>
              <a:t>RGB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vi-VN" b="1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9F8D-37B7-4B36-9083-918057668B8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80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Do Android có nhiều thiết bị với các kích thước màn hình khác nhau nên cần có một đơn vị chuẩn dùng trong việc layout. Đơn vị sử dụng là </a:t>
            </a:r>
            <a:r>
              <a:rPr lang="vi-VN" b="1" dirty="0"/>
              <a:t>dp. </a:t>
            </a:r>
            <a:r>
              <a:rPr lang="vi-VN" dirty="0"/>
              <a:t>Màn hình tiêu chuẩn (mdpi) là </a:t>
            </a:r>
            <a:r>
              <a:rPr lang="vi-VN" b="1" dirty="0"/>
              <a:t>160 dp</a:t>
            </a:r>
            <a:r>
              <a:rPr lang="vi-V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Test size sử dụng đơn vị </a:t>
            </a:r>
            <a:r>
              <a:rPr lang="vi-VN" b="1" dirty="0"/>
              <a:t>sp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icon nên dùng định dạng </a:t>
            </a:r>
            <a:r>
              <a:rPr lang="vi-VN" b="1" dirty="0"/>
              <a:t>png</a:t>
            </a:r>
            <a:r>
              <a:rPr lang="vi-VN" dirty="0"/>
              <a:t>, </a:t>
            </a:r>
            <a:r>
              <a:rPr lang="vi-VN" b="1" dirty="0"/>
              <a:t>vector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dirty="0"/>
              <a:t>Colors: dùng mã hex </a:t>
            </a:r>
            <a:r>
              <a:rPr lang="vi-VN" b="1" dirty="0"/>
              <a:t>ARGB</a:t>
            </a:r>
            <a:r>
              <a:rPr lang="vi-VN" dirty="0"/>
              <a:t> hoặc </a:t>
            </a:r>
            <a:r>
              <a:rPr lang="vi-VN" b="1" dirty="0"/>
              <a:t>RGB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vi-VN" b="1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9F8D-37B7-4B36-9083-918057668B8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8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C789-9889-4A34-8E00-65FF3316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65C6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FD7-9C6E-4BBF-8B7B-6659C89C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30C9-D1E4-42CE-8CF4-95D5DAE8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FDF5-CAD3-42D2-93B6-0ECAC23CE02B}" type="datetime1">
              <a:rPr lang="vi-VN" smtClean="0"/>
              <a:t>15/09/2022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5F52-6E69-4FD6-A3E6-B879127E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B1F8-6018-40AE-BA75-14CBCB5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4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2DF0-584E-4E01-BDEB-421A5E4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2842D-1A5C-40A7-A7CE-042BE917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93E-3544-45A4-B5C4-0EB878D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980F-ABBE-4D59-9257-0C7CFAB25A80}" type="datetime1">
              <a:rPr lang="vi-VN" smtClean="0"/>
              <a:t>15/09/2022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A7BA-D70E-4523-856F-B67E042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03DF-2702-4425-9338-9AF64DC6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99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A3D43-B309-47EF-B999-CEAB64567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2DBE-164B-4742-B4E0-3DFA06FD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C584-9E10-4040-9D74-BA1EA1B5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EB60-6C6B-46FF-B29E-14EBCA6D3761}" type="datetime1">
              <a:rPr lang="vi-VN" smtClean="0"/>
              <a:t>15/09/2022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B39E-1C81-4897-B2E5-371CA20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86AB-B6C1-4931-99B7-E707863D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9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8A3F-171B-4762-9AAF-9A96147C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  <a:solidFill>
            <a:srgbClr val="65C634"/>
          </a:solidFill>
        </p:spPr>
        <p:txBody>
          <a:bodyPr/>
          <a:lstStyle>
            <a:lvl1pPr marL="363538" indent="0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5D02-A578-4115-8D8E-917D2AE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6794-7FC7-412B-AE27-1CF26E26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182-A2A1-4C1B-BBF7-BB65E9440F45}" type="datetime1">
              <a:rPr lang="vi-VN" smtClean="0"/>
              <a:t>15/09/2022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58EA-30B8-44EF-B3F3-AF973F8A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41B0-5592-4001-84A3-B22FD98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6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3C19-7230-4E9B-B0F1-947F028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334-5CE5-4C03-ADC4-A0D8F57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9B28-7710-4C80-B804-9D02A036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5386-FC34-4A7C-9DFD-3BF99DA9E248}" type="datetime1">
              <a:rPr lang="vi-VN" smtClean="0"/>
              <a:t>15/09/2022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0568-30A5-4121-A855-C3B3295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5B66-0081-4DAF-B045-F479335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0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E0FC-E262-470D-B822-B15ADC6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DB7A-7409-46C1-B27C-3C45AA3D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3A94-7F3C-4872-9168-DE43E084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74A5-68B4-415E-A7E5-AF0A7E3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AA9-1AA4-444A-9F81-3BD9CDD1ADC7}" type="datetime1">
              <a:rPr lang="vi-VN" smtClean="0"/>
              <a:t>15/09/2022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C1DD-3EC2-446C-9B31-83F19A9C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CE51-D3CF-4E8F-8854-4BC50590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5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4285-3BA4-4875-85C7-121FBB7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5CD6-EDBC-4E11-9E6E-82295B61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C14F-B0E0-414A-929A-AEF6AE23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03F8-7C6B-45FC-ABB5-FA790B7D2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718A-9D90-424B-980B-138B2681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8FCA-0055-4687-9090-9489C55A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DF6-E664-434E-A7ED-A2F89DC2DA1E}" type="datetime1">
              <a:rPr lang="vi-VN" smtClean="0"/>
              <a:t>15/09/2022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04E5-C3D1-4451-9A99-F8339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25C92-6CA2-4442-9EC4-E2364214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7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81F-EAD7-43DB-9E39-FBD482D1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28445-C58A-492B-8AD8-04A5D1E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5C6E-4CA5-4335-8A51-7428567EFA0D}" type="datetime1">
              <a:rPr lang="vi-VN" smtClean="0"/>
              <a:t>15/09/2022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8D9B-AC21-4AF5-858B-324016F5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72CC6-7643-4FAB-9923-035E60AE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9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D57C-4145-4D31-8EDE-48EBC896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0648-9CA3-4278-AD8D-B18B27327773}" type="datetime1">
              <a:rPr lang="vi-VN" smtClean="0"/>
              <a:t>15/09/2022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00495-5435-45B3-8B07-7ACB0A3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36A-E9C4-42CD-93D2-D7A6975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525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A5C0-8601-477F-93CE-582D3E2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D9F3-DBF1-4370-B794-7F2268D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9606-D44C-43DB-B2A1-92294B47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5C02-A6B1-4E2A-B849-DEDD449B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7688-3DC6-4DC2-9B34-060D89724303}" type="datetime1">
              <a:rPr lang="vi-VN" smtClean="0"/>
              <a:t>15/09/2022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6785-BEDF-4C28-B6A5-445A9841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DD06-68FC-4215-9255-6BA5DD6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0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D377-9FD4-4451-AC3D-DA8C658E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5B0B4-29E8-4AA2-B51B-6B4E63EC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10EA-C120-4926-BB51-276CFB05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D2FF-D74D-44CD-AB88-015379D2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1B7-CE46-4632-8650-8FEC1195D015}" type="datetime1">
              <a:rPr lang="vi-VN" smtClean="0"/>
              <a:t>15/09/2022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ED99-9100-4387-8D5F-13ECD76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709C-CEBE-45AC-A4CB-F025897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0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A938-B55D-4E96-B51E-A0BBCE23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169B-2138-472E-96E7-6FDA1DB6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AA40-21A3-4714-BE86-649D1478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9835-AFA6-4C55-AD44-F3BA9DCAFE86}" type="datetime1">
              <a:rPr lang="vi-VN" smtClean="0"/>
              <a:t>15/09/2022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F934-EDAA-46FA-96B2-C9EE5903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92E0-92B3-4673-984B-0ACAD74F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42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AB2E-478F-444A-8AB9-50FDB584167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2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" TargetMode="External"/><Relationship Id="rId7" Type="http://schemas.openxmlformats.org/officeDocument/2006/relationships/hyperlink" Target="https://developer.android.com/studio/run/managing-avds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run/emulator" TargetMode="External"/><Relationship Id="rId5" Type="http://schemas.openxmlformats.org/officeDocument/2006/relationships/hyperlink" Target="https://developer.android.com/training/basics/firstapp/running-app" TargetMode="External"/><Relationship Id="rId4" Type="http://schemas.openxmlformats.org/officeDocument/2006/relationships/hyperlink" Target="https://developer.android.com/training/basics/firstapp/creating-proje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CC5D-DFAE-4B6F-B953-ACA4A8B8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4438"/>
            <a:ext cx="10668000" cy="2387600"/>
          </a:xfrm>
        </p:spPr>
        <p:txBody>
          <a:bodyPr>
            <a:normAutofit/>
          </a:bodyPr>
          <a:lstStyle/>
          <a:p>
            <a:r>
              <a:rPr lang="en-US" sz="7500" dirty="0">
                <a:latin typeface="+mn-lt"/>
              </a:rPr>
              <a:t>LẬP TRÌNH DI ĐỘNG</a:t>
            </a:r>
            <a:endParaRPr lang="vi-VN" sz="75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DCEA-C9F6-412A-A5BC-DA4A1EAE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Mobile Programming</a:t>
            </a:r>
            <a:endParaRPr lang="vi-V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5B97-BCDE-4925-A173-902962A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84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A23D-48C0-4A6B-8C71-EC37695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1D762-E0B7-4375-A318-8F538A76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Calibri (Body)"/>
              </a:rPr>
              <a:t>Đóng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vai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trò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hình</a:t>
            </a:r>
            <a:endParaRPr lang="vi-VN" dirty="0"/>
          </a:p>
          <a:p>
            <a:pPr lvl="0"/>
            <a:r>
              <a:rPr lang="vi-VN" dirty="0">
                <a:latin typeface="Calibri (Body)"/>
              </a:rPr>
              <a:t>Nơ</a:t>
            </a:r>
            <a:r>
              <a:rPr lang="en-US" dirty="0" err="1">
                <a:latin typeface="Calibri (Body)"/>
              </a:rPr>
              <a:t>i</a:t>
            </a:r>
            <a:r>
              <a:rPr lang="en-US" dirty="0">
                <a:latin typeface="Calibri (Body)"/>
              </a:rPr>
              <a:t> ng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ời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thể</a:t>
            </a:r>
            <a:r>
              <a:rPr lang="en-US" dirty="0">
                <a:latin typeface="Calibri (Body)"/>
              </a:rPr>
              <a:t> t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ơng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endParaRPr lang="en-US" dirty="0">
              <a:latin typeface="Calibri (Body)"/>
            </a:endParaRPr>
          </a:p>
          <a:p>
            <a:pPr lvl="0"/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hoặc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nhiều</a:t>
            </a:r>
            <a:r>
              <a:rPr lang="en-US" dirty="0">
                <a:latin typeface="Calibri (Body)"/>
              </a:rPr>
              <a:t> Activity.</a:t>
            </a:r>
            <a:endParaRPr lang="vi-VN" dirty="0">
              <a:latin typeface="Calibri (Body)"/>
            </a:endParaRPr>
          </a:p>
          <a:p>
            <a:endParaRPr lang="vi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AEFA4-11A4-438B-8669-2116664E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521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5E1D-9093-47FC-87E2-9AF0724D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B5A6-FA19-415E-91AF-4E313F6E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80" y="1825625"/>
            <a:ext cx="1069504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IDE </a:t>
            </a:r>
            <a:r>
              <a:rPr lang="en-US" i="1" dirty="0">
                <a:latin typeface="Calibri (Body)"/>
              </a:rPr>
              <a:t>(Integrated Development Environment)</a:t>
            </a:r>
            <a:r>
              <a:rPr lang="en-US" dirty="0">
                <a:latin typeface="Calibri (Body)"/>
              </a:rPr>
              <a:t>: </a:t>
            </a:r>
            <a:r>
              <a:rPr lang="en-US" dirty="0" err="1">
                <a:latin typeface="Calibri (Body)"/>
              </a:rPr>
              <a:t>phần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mềm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tích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hợp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năng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phát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triển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.</a:t>
            </a:r>
          </a:p>
          <a:p>
            <a:r>
              <a:rPr lang="en-US" dirty="0">
                <a:latin typeface="Calibri (Body)"/>
              </a:rPr>
              <a:t>Android Studio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IDE </a:t>
            </a:r>
            <a:r>
              <a:rPr lang="en-US" dirty="0" err="1">
                <a:latin typeface="Calibri (Body)"/>
              </a:rPr>
              <a:t>chính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phát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triển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Android.</a:t>
            </a:r>
          </a:p>
          <a:p>
            <a:r>
              <a:rPr lang="en-US" dirty="0">
                <a:latin typeface="Calibri (Body)"/>
              </a:rPr>
              <a:t>Download, </a:t>
            </a:r>
            <a:r>
              <a:rPr lang="en-US" dirty="0" err="1">
                <a:latin typeface="Calibri (Body)"/>
              </a:rPr>
              <a:t>giới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thệu</a:t>
            </a:r>
            <a:r>
              <a:rPr lang="en-US" dirty="0">
                <a:latin typeface="Calibri (Body)"/>
              </a:rPr>
              <a:t>, h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ớng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dẫn</a:t>
            </a:r>
            <a:r>
              <a:rPr lang="en-US" dirty="0">
                <a:latin typeface="Calibri (Body)"/>
              </a:rPr>
              <a:t>: </a:t>
            </a:r>
            <a:r>
              <a:rPr lang="en-US" i="1" dirty="0">
                <a:latin typeface="Calibri (Body)"/>
              </a:rPr>
              <a:t>developer.android.com/studio</a:t>
            </a:r>
            <a:endParaRPr lang="vi-VN" i="1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22BC9-1F94-4371-9E86-160B216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73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8140-76E7-4BE3-9B67-B652333B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3DBA4-8B19-4B2B-B434-B0F89767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53963"/>
            <a:ext cx="8229600" cy="489466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FA9D09-DFBC-43CB-829C-3E3AEA7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79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4470A-5537-4A90-981F-3761EB42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" y="0"/>
            <a:ext cx="9850244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DA2E-BFAF-42FC-B38B-9D3565F6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10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847AA-0434-445C-8E70-9DCFCB5B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5" y="0"/>
            <a:ext cx="9944569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BFA82-FCF0-4056-9CE8-D4BBFF1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7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0121B-9477-4443-8336-2D3A696D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557212"/>
            <a:ext cx="6972300" cy="5743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9C369-2884-4CC8-9977-E8C3D73B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201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E0589-A9F2-4B7B-BB58-17F383A6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91"/>
            <a:ext cx="12192000" cy="65958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09A1A-F5D9-41B9-ADEA-2308F97F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04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82D6-5412-4ABA-8280-6B1A3635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project </a:t>
            </a:r>
            <a:r>
              <a:rPr lang="en-US" dirty="0" err="1"/>
              <a:t>trong</a:t>
            </a:r>
            <a:r>
              <a:rPr lang="en-US" dirty="0"/>
              <a:t> Android Studio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05BF-2110-43BB-8201-24822EAA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547" y="2643612"/>
            <a:ext cx="5101171" cy="2485131"/>
          </a:xfrm>
        </p:spPr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project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module.</a:t>
            </a:r>
          </a:p>
          <a:p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Gradle Scripts.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8C435-5CBA-4BA7-BD69-6437549A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9" y="1467787"/>
            <a:ext cx="4638675" cy="5181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A7063-0F23-4288-B9A8-F7D2F4B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1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82D6-5412-4ABA-8280-6B1A3635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project </a:t>
            </a:r>
            <a:r>
              <a:rPr lang="en-US" dirty="0" err="1"/>
              <a:t>trong</a:t>
            </a:r>
            <a:r>
              <a:rPr lang="en-US" dirty="0"/>
              <a:t> Android Studio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05BF-2110-43BB-8201-24822EAA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149350"/>
            <a:ext cx="6006427" cy="365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Mỗi</a:t>
            </a:r>
            <a:r>
              <a:rPr lang="en-US" dirty="0"/>
              <a:t> module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folder: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manifests: file AndroidManifest.xml</a:t>
            </a:r>
          </a:p>
          <a:p>
            <a:r>
              <a:rPr lang="en-US" dirty="0"/>
              <a:t>java: </a:t>
            </a:r>
            <a:r>
              <a:rPr lang="en-US" dirty="0" err="1"/>
              <a:t>các</a:t>
            </a:r>
            <a:r>
              <a:rPr lang="en-US" dirty="0"/>
              <a:t> Java source code file</a:t>
            </a:r>
          </a:p>
          <a:p>
            <a:r>
              <a:rPr lang="en-US" dirty="0"/>
              <a:t>res: </a:t>
            </a:r>
            <a:r>
              <a:rPr lang="en-US" dirty="0" err="1"/>
              <a:t>các</a:t>
            </a:r>
            <a:r>
              <a:rPr lang="en-US" dirty="0"/>
              <a:t> resource file (XML layout, UI string, bitmap image…)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522A8-A5C3-4A17-A10C-D5C61F2F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86" y="1541585"/>
            <a:ext cx="4638675" cy="5181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956F-7B22-41EC-B554-C1227D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894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F207-EAB4-45C6-B0A3-5941E0E0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&gt; manifests &gt; AndroidManifest.xml</a:t>
            </a:r>
            <a:endParaRPr lang="vi-V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0C465-9086-412E-8CBE-D5F26D5B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557190"/>
            <a:ext cx="6505575" cy="49815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EB66-83EB-428C-9090-AE552935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329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917C-62F4-40D6-ABE3-C538575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0772"/>
            <a:ext cx="8981768" cy="831833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Nội</a:t>
            </a:r>
            <a:r>
              <a:rPr lang="en-US" dirty="0">
                <a:latin typeface="Calibri (Body)"/>
              </a:rPr>
              <a:t> dung </a:t>
            </a:r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F0A78-690D-4BC4-83A8-2FEC2C7C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50" y="681037"/>
            <a:ext cx="2381250" cy="36195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DF20FC-0150-40CA-A782-3966A1285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0428"/>
            <a:ext cx="7315200" cy="48768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83C385E-37A9-4C61-9E8F-EE5E87B3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26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A305-B414-4934-A44A-A6D66782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10766322" cy="825046"/>
          </a:xfrm>
        </p:spPr>
        <p:txBody>
          <a:bodyPr>
            <a:noAutofit/>
          </a:bodyPr>
          <a:lstStyle/>
          <a:p>
            <a:r>
              <a:rPr lang="vi-VN" sz="2800" dirty="0">
                <a:latin typeface="Calibri (Body)"/>
              </a:rPr>
              <a:t>app &gt; java &gt; com.example.nghia.myfirstappl</a:t>
            </a:r>
            <a:r>
              <a:rPr lang="en-US" sz="2800" dirty="0" err="1">
                <a:latin typeface="Calibri (Body)"/>
              </a:rPr>
              <a:t>ication</a:t>
            </a:r>
            <a:r>
              <a:rPr lang="vi-VN" sz="2800" dirty="0">
                <a:latin typeface="Calibri (Body)"/>
              </a:rPr>
              <a:t> &gt; MainActivity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72F07-2832-4278-9569-37D00CB4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943100"/>
            <a:ext cx="5095875" cy="2971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1B69-A183-46C9-828B-97BC0FBC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733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0E27-7CEE-4BCE-AC09-CC08893E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023"/>
            <a:ext cx="8984342" cy="825046"/>
          </a:xfrm>
        </p:spPr>
        <p:txBody>
          <a:bodyPr>
            <a:normAutofit/>
          </a:bodyPr>
          <a:lstStyle/>
          <a:p>
            <a:r>
              <a:rPr lang="en-US" sz="3600" dirty="0"/>
              <a:t>app &gt; res &gt; layout &gt; activity_main.xml</a:t>
            </a:r>
            <a:endParaRPr lang="vi-V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DAB40-455F-4015-A55B-174C4C7C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3802"/>
            <a:ext cx="12192000" cy="55476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CEEBD6-9F30-4DF2-ABAB-82193CE7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758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48ADCE-F9C1-475E-869F-06D219AD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838"/>
            <a:ext cx="12192000" cy="55703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332C6-20C4-4518-9B6B-379C892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328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32AF-2467-45B8-BA59-DA41EFBD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Chạy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máy</a:t>
            </a:r>
            <a:r>
              <a:rPr lang="en-US" sz="4000" dirty="0"/>
              <a:t> </a:t>
            </a:r>
            <a:r>
              <a:rPr lang="en-US" sz="4000" dirty="0" err="1"/>
              <a:t>ảo</a:t>
            </a:r>
            <a:r>
              <a:rPr lang="en-US" sz="4000" dirty="0"/>
              <a:t> (AVD)</a:t>
            </a:r>
            <a:endParaRPr lang="vi-V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B52F1-938E-4926-9369-949D5A4D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628850"/>
            <a:ext cx="9439275" cy="4810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FB7A-5F80-4EC7-AD7E-012A40EB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26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1EC39-26DF-48DA-A5F2-6F79DD5E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23912"/>
            <a:ext cx="11125200" cy="52101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59003-103B-4472-AED7-8D3A4468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125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05BFD-4E22-4C63-9EBA-FCD0ACDD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84" y="0"/>
            <a:ext cx="94004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6269D-0420-4479-9FA0-8854FA2A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93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828B3-3666-42D0-B14D-9621AE5C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84" y="0"/>
            <a:ext cx="940043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835C0-5F40-4541-A7E1-49D67295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770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0F471-63E8-4348-99AE-8FD08C65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08" y="0"/>
            <a:ext cx="937478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A417-4226-422C-BEB5-C2C8E44A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1438D-D33F-4645-97BB-1C0C2958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823912"/>
            <a:ext cx="11134725" cy="52101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A09A-52AA-42D7-A27E-542A821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820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4B31B-F654-4C19-9781-E0BCE7D0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052512"/>
            <a:ext cx="10144125" cy="4752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6ED9-1385-409F-A967-42D1198D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67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AF0CD8-E554-4D91-A9F3-88210F33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4804"/>
            <a:ext cx="8981768" cy="8318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endParaRPr lang="vi-V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D1CE-4773-4543-91FE-2909DA0D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3D316-9A12-479D-B097-7F63FC1B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10926"/>
            <a:ext cx="10972800" cy="53807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B7C70-2F41-4EE5-9F9C-B58BFB3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45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B2B40-FAB2-445A-877C-7FC871D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19" y="447674"/>
            <a:ext cx="3724275" cy="596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B25F9-0CA7-461F-B75A-D744B280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7" y="414337"/>
            <a:ext cx="3705225" cy="602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2C093-EEB8-48D1-87D1-F0E4777E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5" y="404811"/>
            <a:ext cx="3743325" cy="60483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CD36B-6F69-4E67-8F10-8B876A64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001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AEE-AE71-4F63-81E2-CB0E2C2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8293-78CF-4AF7-84CB-9297EA0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7" y="1825625"/>
            <a:ext cx="105941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https://developer.android.com/studio/install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https://developer.android.com/training/basics/firstapp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https://developer.android.com/training/basics/firstapp/creating-project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https://developer.android.com/training/basics/firstapp/running-app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https://developer.android.com/studio/run/emulator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https://developer.android.com/studio/run/managing-avds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9941-3086-4481-9FB4-5EEBA16B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AF0CD8-E554-4D91-A9F3-88210F33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4804"/>
            <a:ext cx="8981768" cy="8318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endParaRPr lang="vi-V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EB0DA-40DD-4150-B7C3-F966AB9D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2283"/>
            <a:ext cx="10972800" cy="5396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0399A-B759-4E62-AC8B-AE49D6AD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15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E9E243-FE1E-454A-910B-49C1638F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4804"/>
            <a:ext cx="8981768" cy="8318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endParaRPr lang="vi-V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BE031-8858-4254-9C7B-D56007B8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69185"/>
            <a:ext cx="10972800" cy="540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D39D6-01EE-44A7-82DB-5ED5240A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11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93F-134F-452F-82A8-E2685DC5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Android OS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7CA0-4427-416F-9EFA-BC89BD83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511" y="1908302"/>
            <a:ext cx="5544000" cy="399600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Java/Kotlin…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API </a:t>
            </a:r>
            <a:r>
              <a:rPr lang="en-US" i="1" dirty="0"/>
              <a:t>(Application Programming Interface)</a:t>
            </a:r>
            <a:endParaRPr lang="vi-V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BEF07-A96B-4CFF-9EAC-E0A57D0F9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49548"/>
          <a:stretch/>
        </p:blipFill>
        <p:spPr>
          <a:xfrm>
            <a:off x="482152" y="1908302"/>
            <a:ext cx="5659359" cy="2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04510-028E-41F6-8F8F-6700F638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50"/>
          <a:stretch/>
        </p:blipFill>
        <p:spPr>
          <a:xfrm>
            <a:off x="482152" y="3885050"/>
            <a:ext cx="5659359" cy="201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4AE44-8394-43F9-A0EC-350CF92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4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371C04-DDD2-45B0-9A16-CBA8D3805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90135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69051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3386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1906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2049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435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7924956"/>
                    </a:ext>
                  </a:extLst>
                </a:gridCol>
              </a:tblGrid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name</a:t>
                      </a:r>
                      <a:endParaRPr lang="vi-VN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5C6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vi-VN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5C6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Level</a:t>
                      </a:r>
                      <a:endParaRPr lang="vi-VN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5C6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name</a:t>
                      </a:r>
                      <a:endParaRPr lang="vi-VN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5C6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vi-VN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5C6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Level</a:t>
                      </a:r>
                      <a:endParaRPr lang="vi-VN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5C6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31258"/>
                  </a:ext>
                </a:extLst>
              </a:tr>
              <a:tr h="635511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Codename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KitKat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–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428949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Petit Four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 – 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– 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90892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Cupcake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Marshmallow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3888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Donut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Nougat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 – 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– 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048785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Eclair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 –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Oreo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 – 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– 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1461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Froyo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98432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Gingerbread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–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582001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Honeycomb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00763"/>
                  </a:ext>
                </a:extLst>
              </a:tr>
              <a:tr h="71921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Ice Cream Sandwich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vi-VN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6264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algn="ctr"/>
                      <a:r>
                        <a:rPr lang="vi-VN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Jelly Bean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 – 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vi-VN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6699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F14582-96DE-4715-BCD7-486F550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326" y="6356350"/>
            <a:ext cx="2743200" cy="365125"/>
          </a:xfrm>
        </p:spPr>
        <p:txBody>
          <a:bodyPr/>
          <a:lstStyle/>
          <a:p>
            <a:fld id="{44AFAB2E-478F-444A-8AB9-50FDB5841670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6183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BD6F-E6B7-4516-8989-312A7458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  <a:endParaRPr lang="vi-V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753D5-E134-4D32-B777-728F30578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118924"/>
              </p:ext>
            </p:extLst>
          </p:nvPr>
        </p:nvGraphicFramePr>
        <p:xfrm>
          <a:off x="838200" y="1825625"/>
          <a:ext cx="10515600" cy="3041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3289F-F06D-4A36-BF9B-CC061062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20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3DC3-E762-49C3-BE51-A26F7AC1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/>
          <a:lstStyle/>
          <a:p>
            <a:r>
              <a:rPr lang="en-US"/>
              <a:t>Activity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D8E11-F055-4ACB-B14B-D5ED68E0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r="3331"/>
          <a:stretch/>
        </p:blipFill>
        <p:spPr>
          <a:xfrm>
            <a:off x="2651961" y="481240"/>
            <a:ext cx="7596000" cy="57146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30119-8A79-4B28-95B4-848C732C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470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5&quot;&gt;&lt;property id=&quot;20148&quot; value=&quot;5&quot;/&gt;&lt;property id=&quot;20300&quot; value=&quot;Slide 2 - &amp;quot;Nội dung &amp;quot;&quot;/&gt;&lt;property id=&quot;20307&quot; value=&quot;265&quot;/&gt;&lt;/object&gt;&lt;object type=&quot;3&quot; unique_id=&quot;10006&quot;&gt;&lt;property id=&quot;20148&quot; value=&quot;5&quot;/&gt;&lt;property id=&quot;20300&quot; value=&quot;Slide 3 - &amp;quot;Nội dung &amp;quot;&quot;/&gt;&lt;property id=&quot;20307&quot; value=&quot;269&quot;/&gt;&lt;/object&gt;&lt;object type=&quot;3&quot; unique_id=&quot;10007&quot;&gt;&lt;property id=&quot;20148&quot; value=&quot;5&quot;/&gt;&lt;property id=&quot;20300&quot; value=&quot;Slide 4 - &amp;quot;Nội dung &amp;quot;&quot;/&gt;&lt;property id=&quot;20307&quot; value=&quot;270&quot;/&gt;&lt;/object&gt;&lt;object type=&quot;3&quot; unique_id=&quot;10008&quot;&gt;&lt;property id=&quot;20148&quot; value=&quot;5&quot;/&gt;&lt;property id=&quot;20300&quot; value=&quot;Slide 5 - &amp;quot;Nội dung 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Cấu trúc Android OS&amp;quot;&quot;/&gt;&lt;property id=&quot;20307&quot; value=&quot;272&quot;/&gt;&lt;/object&gt;&lt;object type=&quot;3&quot; unique_id=&quot;10010&quot;&gt;&lt;property id=&quot;20148&quot; value=&quot;5&quot;/&gt;&lt;property id=&quot;20300&quot; value=&quot;Slide 8 - &amp;quot;Android Application&amp;quot;&quot;/&gt;&lt;property id=&quot;20307&quot; value=&quot;273&quot;/&gt;&lt;/object&gt;&lt;object type=&quot;3&quot; unique_id=&quot;10011&quot;&gt;&lt;property id=&quot;20148&quot; value=&quot;5&quot;/&gt;&lt;property id=&quot;20300&quot; value=&quot;Slide 9 - &amp;quot;Activity&amp;quot;&quot;/&gt;&lt;property id=&quot;20307&quot; value=&quot;274&quot;/&gt;&lt;/object&gt;&lt;object type=&quot;3&quot; unique_id=&quot;10012&quot;&gt;&lt;property id=&quot;20148&quot; value=&quot;5&quot;/&gt;&lt;property id=&quot;20300&quot; value=&quot;Slide 10 - &amp;quot;Activity&amp;quot;&quot;/&gt;&lt;property id=&quot;20307&quot; value=&quot;275&quot;/&gt;&lt;/object&gt;&lt;object type=&quot;3&quot; unique_id=&quot;10013&quot;&gt;&lt;property id=&quot;20148&quot; value=&quot;5&quot;/&gt;&lt;property id=&quot;20300&quot; value=&quot;Slide 11 - &amp;quot;Android Studio&amp;quot;&quot;/&gt;&lt;property id=&quot;20307&quot; value=&quot;276&quot;/&gt;&lt;/object&gt;&lt;object type=&quot;3&quot; unique_id=&quot;10014&quot;&gt;&lt;property id=&quot;20148&quot; value=&quot;5&quot;/&gt;&lt;property id=&quot;20300&quot; value=&quot;Slide 12 - &amp;quot;Android Studio&amp;quot;&quot;/&gt;&lt;property id=&quot;20307&quot; value=&quot;277&quot;/&gt;&lt;/object&gt;&lt;object type=&quot;3&quot; unique_id=&quot;10015&quot;&gt;&lt;property id=&quot;20148&quot; value=&quot;5&quot;/&gt;&lt;property id=&quot;20300&quot; value=&quot;Slide 13&quot;/&gt;&lt;property id=&quot;20307&quot; value=&quot;278&quot;/&gt;&lt;/object&gt;&lt;object type=&quot;3&quot; unique_id=&quot;10016&quot;&gt;&lt;property id=&quot;20148&quot; value=&quot;5&quot;/&gt;&lt;property id=&quot;20300&quot; value=&quot;Slide 14&quot;/&gt;&lt;property id=&quot;20307&quot; value=&quot;279&quot;/&gt;&lt;/object&gt;&lt;object type=&quot;3&quot; unique_id=&quot;10017&quot;&gt;&lt;property id=&quot;20148&quot; value=&quot;5&quot;/&gt;&lt;property id=&quot;20300&quot; value=&quot;Slide 15&quot;/&gt;&lt;property id=&quot;20307&quot; value=&quot;280&quot;/&gt;&lt;/object&gt;&lt;object type=&quot;3&quot; unique_id=&quot;10018&quot;&gt;&lt;property id=&quot;20148&quot; value=&quot;5&quot;/&gt;&lt;property id=&quot;20300&quot; value=&quot;Slide 16&quot;/&gt;&lt;property id=&quot;20307&quot; value=&quot;281&quot;/&gt;&lt;/object&gt;&lt;object type=&quot;3&quot; unique_id=&quot;10019&quot;&gt;&lt;property id=&quot;20148&quot; value=&quot;5&quot;/&gt;&lt;property id=&quot;20300&quot; value=&quot;Slide 17&quot;/&gt;&lt;property id=&quot;20307&quot; value=&quot;282&quot;/&gt;&lt;/object&gt;&lt;object type=&quot;3&quot; unique_id=&quot;10020&quot;&gt;&lt;property id=&quot;20148&quot; value=&quot;5&quot;/&gt;&lt;property id=&quot;20300&quot; value=&quot;Slide 18 - &amp;quot;Cấu trúc project trong Android Studio&amp;quot;&quot;/&gt;&lt;property id=&quot;20307&quot; value=&quot;284&quot;/&gt;&lt;/object&gt;&lt;object type=&quot;3&quot; unique_id=&quot;10021&quot;&gt;&lt;property id=&quot;20148&quot; value=&quot;5&quot;/&gt;&lt;property id=&quot;20300&quot; value=&quot;Slide 19 - &amp;quot;Cấu trúc project trong Android Studio&amp;quot;&quot;/&gt;&lt;property id=&quot;20307&quot; value=&quot;286&quot;/&gt;&lt;/object&gt;&lt;object type=&quot;3&quot; unique_id=&quot;10022&quot;&gt;&lt;property id=&quot;20148&quot; value=&quot;5&quot;/&gt;&lt;property id=&quot;20300&quot; value=&quot;Slide 20 - &amp;quot;app &amp;gt; manifests &amp;gt; AndroidManifest.xml&amp;quot;&quot;/&gt;&lt;property id=&quot;20307&quot; value=&quot;289&quot;/&gt;&lt;/object&gt;&lt;object type=&quot;3&quot; unique_id=&quot;10023&quot;&gt;&lt;property id=&quot;20148&quot; value=&quot;5&quot;/&gt;&lt;property id=&quot;20300&quot; value=&quot;Slide 21 - &amp;quot;app &amp;gt; java &amp;gt; com.example.nghia.myfirstapplication &amp;gt; MainActivity&amp;quot;&quot;/&gt;&lt;property id=&quot;20307&quot; value=&quot;290&quot;/&gt;&lt;/object&gt;&lt;object type=&quot;3&quot; unique_id=&quot;10024&quot;&gt;&lt;property id=&quot;20148&quot; value=&quot;5&quot;/&gt;&lt;property id=&quot;20300&quot; value=&quot;Slide 22 - &amp;quot;app &amp;gt; res &amp;gt; layout &amp;gt; activity_main.xml&amp;quot;&quot;/&gt;&lt;property id=&quot;20307&quot; value=&quot;291&quot;/&gt;&lt;/object&gt;&lt;object type=&quot;3&quot; unique_id=&quot;10025&quot;&gt;&lt;property id=&quot;20148&quot; value=&quot;5&quot;/&gt;&lt;property id=&quot;20300&quot; value=&quot;Slide 23 - &amp;quot;Chạy ứng dụng trên máy ảo (AVD)&amp;quot;&quot;/&gt;&lt;property id=&quot;20307&quot; value=&quot;292&quot;/&gt;&lt;/object&gt;&lt;object type=&quot;3&quot; unique_id=&quot;10026&quot;&gt;&lt;property id=&quot;20148&quot; value=&quot;5&quot;/&gt;&lt;property id=&quot;20300&quot; value=&quot;Slide 24&quot;/&gt;&lt;property id=&quot;20307&quot; value=&quot;293&quot;/&gt;&lt;/object&gt;&lt;object type=&quot;3&quot; unique_id=&quot;10027&quot;&gt;&lt;property id=&quot;20148&quot; value=&quot;5&quot;/&gt;&lt;property id=&quot;20300&quot; value=&quot;Slide 25&quot;/&gt;&lt;property id=&quot;20307&quot; value=&quot;294&quot;/&gt;&lt;/object&gt;&lt;object type=&quot;3&quot; unique_id=&quot;10028&quot;&gt;&lt;property id=&quot;20148&quot; value=&quot;5&quot;/&gt;&lt;property id=&quot;20300&quot; value=&quot;Slide 26&quot;/&gt;&lt;property id=&quot;20307&quot; value=&quot;295&quot;/&gt;&lt;/object&gt;&lt;object type=&quot;3&quot; unique_id=&quot;11013&quot;&gt;&lt;property id=&quot;20148&quot; value=&quot;5&quot;/&gt;&lt;property id=&quot;20300&quot; value=&quot;Slide 1 - &amp;quot;LẬP TRÌNH DI ĐỘNG&amp;quot;&quot;/&gt;&lt;property id=&quot;20307&quot; value=&quot;296&quot;/&gt;&lt;/object&gt;&lt;object type=&quot;3&quot; unique_id=&quot;11014&quot;&gt;&lt;property id=&quot;20148&quot; value=&quot;5&quot;/&gt;&lt;property id=&quot;20300&quot; value=&quot;Slide 7&quot;/&gt;&lt;property id=&quot;20307&quot; value=&quot;297&quot;/&gt;&lt;/object&gt;&lt;/object&gt;&lt;object type=&quot;8&quot; unique_id=&quot;1005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2604</TotalTime>
  <Words>798</Words>
  <Application>Microsoft Office PowerPoint</Application>
  <PresentationFormat>Widescreen</PresentationFormat>
  <Paragraphs>178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Times New Roman</vt:lpstr>
      <vt:lpstr>Office Theme</vt:lpstr>
      <vt:lpstr>LẬP TRÌNH DI ĐỘNG</vt:lpstr>
      <vt:lpstr>Nội dung </vt:lpstr>
      <vt:lpstr>Nội dung </vt:lpstr>
      <vt:lpstr>Nội dung </vt:lpstr>
      <vt:lpstr>Nội dung </vt:lpstr>
      <vt:lpstr>Cấu trúc Android OS</vt:lpstr>
      <vt:lpstr>PowerPoint Presentation</vt:lpstr>
      <vt:lpstr>Android Application</vt:lpstr>
      <vt:lpstr>Activity</vt:lpstr>
      <vt:lpstr>Activity</vt:lpstr>
      <vt:lpstr>Android Studio</vt:lpstr>
      <vt:lpstr>Android Studio</vt:lpstr>
      <vt:lpstr>PowerPoint Presentation</vt:lpstr>
      <vt:lpstr>PowerPoint Presentation</vt:lpstr>
      <vt:lpstr>PowerPoint Presentation</vt:lpstr>
      <vt:lpstr>PowerPoint Presentation</vt:lpstr>
      <vt:lpstr>Cấu trúc project trong Android Studio</vt:lpstr>
      <vt:lpstr>Cấu trúc project trong Android Studio</vt:lpstr>
      <vt:lpstr>app &gt; manifests &gt; AndroidManifest.xml</vt:lpstr>
      <vt:lpstr>app &gt; java &gt; com.example.nghia.myfirstapplication &gt; MainActivity</vt:lpstr>
      <vt:lpstr>app &gt; res &gt; layout &gt; activity_main.xml</vt:lpstr>
      <vt:lpstr>PowerPoint Presentation</vt:lpstr>
      <vt:lpstr>Chạy ứng dụng trên máy ảo (AVD)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Di Động</dc:title>
  <dc:creator>Nguyen Thai Cong Nghia</dc:creator>
  <cp:lastModifiedBy>Nghia Nguyen</cp:lastModifiedBy>
  <cp:revision>68</cp:revision>
  <dcterms:created xsi:type="dcterms:W3CDTF">2018-08-28T09:16:10Z</dcterms:created>
  <dcterms:modified xsi:type="dcterms:W3CDTF">2022-09-15T08:32:16Z</dcterms:modified>
</cp:coreProperties>
</file>