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32" r:id="rId2"/>
    <p:sldId id="333" r:id="rId3"/>
    <p:sldId id="296" r:id="rId4"/>
    <p:sldId id="335" r:id="rId5"/>
    <p:sldId id="336" r:id="rId6"/>
    <p:sldId id="337" r:id="rId7"/>
    <p:sldId id="299" r:id="rId8"/>
    <p:sldId id="338" r:id="rId9"/>
    <p:sldId id="300" r:id="rId10"/>
    <p:sldId id="301" r:id="rId11"/>
    <p:sldId id="302" r:id="rId12"/>
    <p:sldId id="303" r:id="rId13"/>
    <p:sldId id="308" r:id="rId14"/>
    <p:sldId id="304" r:id="rId15"/>
    <p:sldId id="307" r:id="rId16"/>
    <p:sldId id="339" r:id="rId17"/>
    <p:sldId id="340" r:id="rId18"/>
    <p:sldId id="341" r:id="rId19"/>
    <p:sldId id="342" r:id="rId20"/>
    <p:sldId id="343" r:id="rId21"/>
    <p:sldId id="344" r:id="rId22"/>
    <p:sldId id="360" r:id="rId23"/>
    <p:sldId id="361" r:id="rId24"/>
    <p:sldId id="345" r:id="rId25"/>
    <p:sldId id="363" r:id="rId26"/>
    <p:sldId id="362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64" r:id="rId40"/>
    <p:sldId id="358" r:id="rId41"/>
    <p:sldId id="359" r:id="rId42"/>
    <p:sldId id="334" r:id="rId43"/>
  </p:sldIdLst>
  <p:sldSz cx="12192000" cy="6858000"/>
  <p:notesSz cx="6858000" cy="9144000"/>
  <p:custDataLst>
    <p:tags r:id="rId45"/>
  </p:custData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ia Nguyen" userId="21034a2f8fc0a97a" providerId="LiveId" clId="{59F49211-E2C2-4DB7-9F74-71760DA3A138}"/>
    <pc:docChg chg="undo custSel addSld delSld">
      <pc:chgData name="Nghia Nguyen" userId="21034a2f8fc0a97a" providerId="LiveId" clId="{59F49211-E2C2-4DB7-9F74-71760DA3A138}" dt="2022-09-23T01:21:01.587" v="26" actId="47"/>
      <pc:docMkLst>
        <pc:docMk/>
      </pc:docMkLst>
      <pc:sldChg chg="del">
        <pc:chgData name="Nghia Nguyen" userId="21034a2f8fc0a97a" providerId="LiveId" clId="{59F49211-E2C2-4DB7-9F74-71760DA3A138}" dt="2022-09-23T01:19:51.843" v="1" actId="47"/>
        <pc:sldMkLst>
          <pc:docMk/>
          <pc:sldMk cId="169618183" sldId="297"/>
        </pc:sldMkLst>
      </pc:sldChg>
      <pc:sldChg chg="del">
        <pc:chgData name="Nghia Nguyen" userId="21034a2f8fc0a97a" providerId="LiveId" clId="{59F49211-E2C2-4DB7-9F74-71760DA3A138}" dt="2022-09-23T01:19:50.038" v="0" actId="47"/>
        <pc:sldMkLst>
          <pc:docMk/>
          <pc:sldMk cId="1681020659" sldId="298"/>
        </pc:sldMkLst>
      </pc:sldChg>
      <pc:sldChg chg="del">
        <pc:chgData name="Nghia Nguyen" userId="21034a2f8fc0a97a" providerId="LiveId" clId="{59F49211-E2C2-4DB7-9F74-71760DA3A138}" dt="2022-09-23T01:20:11.253" v="2" actId="47"/>
        <pc:sldMkLst>
          <pc:docMk/>
          <pc:sldMk cId="2398572296" sldId="309"/>
        </pc:sldMkLst>
      </pc:sldChg>
      <pc:sldChg chg="del">
        <pc:chgData name="Nghia Nguyen" userId="21034a2f8fc0a97a" providerId="LiveId" clId="{59F49211-E2C2-4DB7-9F74-71760DA3A138}" dt="2022-09-23T01:20:14.113" v="3" actId="47"/>
        <pc:sldMkLst>
          <pc:docMk/>
          <pc:sldMk cId="2108305655" sldId="310"/>
        </pc:sldMkLst>
      </pc:sldChg>
      <pc:sldChg chg="del">
        <pc:chgData name="Nghia Nguyen" userId="21034a2f8fc0a97a" providerId="LiveId" clId="{59F49211-E2C2-4DB7-9F74-71760DA3A138}" dt="2022-09-23T01:20:16.076" v="4" actId="47"/>
        <pc:sldMkLst>
          <pc:docMk/>
          <pc:sldMk cId="564403994" sldId="311"/>
        </pc:sldMkLst>
      </pc:sldChg>
      <pc:sldChg chg="del">
        <pc:chgData name="Nghia Nguyen" userId="21034a2f8fc0a97a" providerId="LiveId" clId="{59F49211-E2C2-4DB7-9F74-71760DA3A138}" dt="2022-09-23T01:20:17.688" v="5" actId="47"/>
        <pc:sldMkLst>
          <pc:docMk/>
          <pc:sldMk cId="1959965014" sldId="312"/>
        </pc:sldMkLst>
      </pc:sldChg>
      <pc:sldChg chg="del">
        <pc:chgData name="Nghia Nguyen" userId="21034a2f8fc0a97a" providerId="LiveId" clId="{59F49211-E2C2-4DB7-9F74-71760DA3A138}" dt="2022-09-23T01:20:19.064" v="6" actId="47"/>
        <pc:sldMkLst>
          <pc:docMk/>
          <pc:sldMk cId="2993289481" sldId="313"/>
        </pc:sldMkLst>
      </pc:sldChg>
      <pc:sldChg chg="del">
        <pc:chgData name="Nghia Nguyen" userId="21034a2f8fc0a97a" providerId="LiveId" clId="{59F49211-E2C2-4DB7-9F74-71760DA3A138}" dt="2022-09-23T01:20:21.891" v="7" actId="47"/>
        <pc:sldMkLst>
          <pc:docMk/>
          <pc:sldMk cId="979690233" sldId="315"/>
        </pc:sldMkLst>
      </pc:sldChg>
      <pc:sldChg chg="del">
        <pc:chgData name="Nghia Nguyen" userId="21034a2f8fc0a97a" providerId="LiveId" clId="{59F49211-E2C2-4DB7-9F74-71760DA3A138}" dt="2022-09-23T01:20:27.501" v="8" actId="47"/>
        <pc:sldMkLst>
          <pc:docMk/>
          <pc:sldMk cId="3648779938" sldId="317"/>
        </pc:sldMkLst>
      </pc:sldChg>
      <pc:sldChg chg="del">
        <pc:chgData name="Nghia Nguyen" userId="21034a2f8fc0a97a" providerId="LiveId" clId="{59F49211-E2C2-4DB7-9F74-71760DA3A138}" dt="2022-09-23T01:20:29.015" v="9" actId="47"/>
        <pc:sldMkLst>
          <pc:docMk/>
          <pc:sldMk cId="4084437980" sldId="318"/>
        </pc:sldMkLst>
      </pc:sldChg>
      <pc:sldChg chg="del">
        <pc:chgData name="Nghia Nguyen" userId="21034a2f8fc0a97a" providerId="LiveId" clId="{59F49211-E2C2-4DB7-9F74-71760DA3A138}" dt="2022-09-23T01:20:31.156" v="10" actId="47"/>
        <pc:sldMkLst>
          <pc:docMk/>
          <pc:sldMk cId="2269098428" sldId="319"/>
        </pc:sldMkLst>
      </pc:sldChg>
      <pc:sldChg chg="del">
        <pc:chgData name="Nghia Nguyen" userId="21034a2f8fc0a97a" providerId="LiveId" clId="{59F49211-E2C2-4DB7-9F74-71760DA3A138}" dt="2022-09-23T01:20:32.903" v="11" actId="47"/>
        <pc:sldMkLst>
          <pc:docMk/>
          <pc:sldMk cId="2045768543" sldId="320"/>
        </pc:sldMkLst>
      </pc:sldChg>
      <pc:sldChg chg="del">
        <pc:chgData name="Nghia Nguyen" userId="21034a2f8fc0a97a" providerId="LiveId" clId="{59F49211-E2C2-4DB7-9F74-71760DA3A138}" dt="2022-09-23T01:20:34.307" v="12" actId="47"/>
        <pc:sldMkLst>
          <pc:docMk/>
          <pc:sldMk cId="4216213564" sldId="321"/>
        </pc:sldMkLst>
      </pc:sldChg>
      <pc:sldChg chg="del">
        <pc:chgData name="Nghia Nguyen" userId="21034a2f8fc0a97a" providerId="LiveId" clId="{59F49211-E2C2-4DB7-9F74-71760DA3A138}" dt="2022-09-23T01:20:35.834" v="13" actId="47"/>
        <pc:sldMkLst>
          <pc:docMk/>
          <pc:sldMk cId="26838224" sldId="322"/>
        </pc:sldMkLst>
      </pc:sldChg>
      <pc:sldChg chg="del">
        <pc:chgData name="Nghia Nguyen" userId="21034a2f8fc0a97a" providerId="LiveId" clId="{59F49211-E2C2-4DB7-9F74-71760DA3A138}" dt="2022-09-23T01:20:37.330" v="14" actId="47"/>
        <pc:sldMkLst>
          <pc:docMk/>
          <pc:sldMk cId="268854960" sldId="323"/>
        </pc:sldMkLst>
      </pc:sldChg>
      <pc:sldChg chg="del">
        <pc:chgData name="Nghia Nguyen" userId="21034a2f8fc0a97a" providerId="LiveId" clId="{59F49211-E2C2-4DB7-9F74-71760DA3A138}" dt="2022-09-23T01:20:38.451" v="15" actId="47"/>
        <pc:sldMkLst>
          <pc:docMk/>
          <pc:sldMk cId="2835621275" sldId="324"/>
        </pc:sldMkLst>
      </pc:sldChg>
      <pc:sldChg chg="add del">
        <pc:chgData name="Nghia Nguyen" userId="21034a2f8fc0a97a" providerId="LiveId" clId="{59F49211-E2C2-4DB7-9F74-71760DA3A138}" dt="2022-09-23T01:20:50.657" v="20" actId="47"/>
        <pc:sldMkLst>
          <pc:docMk/>
          <pc:sldMk cId="2735619373" sldId="325"/>
        </pc:sldMkLst>
      </pc:sldChg>
      <pc:sldChg chg="add del">
        <pc:chgData name="Nghia Nguyen" userId="21034a2f8fc0a97a" providerId="LiveId" clId="{59F49211-E2C2-4DB7-9F74-71760DA3A138}" dt="2022-09-23T01:20:51.777" v="21" actId="47"/>
        <pc:sldMkLst>
          <pc:docMk/>
          <pc:sldMk cId="2480174502" sldId="326"/>
        </pc:sldMkLst>
      </pc:sldChg>
      <pc:sldChg chg="del">
        <pc:chgData name="Nghia Nguyen" userId="21034a2f8fc0a97a" providerId="LiveId" clId="{59F49211-E2C2-4DB7-9F74-71760DA3A138}" dt="2022-09-23T01:20:53.026" v="22" actId="47"/>
        <pc:sldMkLst>
          <pc:docMk/>
          <pc:sldMk cId="1651466911" sldId="327"/>
        </pc:sldMkLst>
      </pc:sldChg>
      <pc:sldChg chg="del">
        <pc:chgData name="Nghia Nguyen" userId="21034a2f8fc0a97a" providerId="LiveId" clId="{59F49211-E2C2-4DB7-9F74-71760DA3A138}" dt="2022-09-23T01:20:54.278" v="23" actId="47"/>
        <pc:sldMkLst>
          <pc:docMk/>
          <pc:sldMk cId="2999382299" sldId="328"/>
        </pc:sldMkLst>
      </pc:sldChg>
      <pc:sldChg chg="del">
        <pc:chgData name="Nghia Nguyen" userId="21034a2f8fc0a97a" providerId="LiveId" clId="{59F49211-E2C2-4DB7-9F74-71760DA3A138}" dt="2022-09-23T01:20:59.876" v="25" actId="47"/>
        <pc:sldMkLst>
          <pc:docMk/>
          <pc:sldMk cId="3974448763" sldId="329"/>
        </pc:sldMkLst>
      </pc:sldChg>
      <pc:sldChg chg="del">
        <pc:chgData name="Nghia Nguyen" userId="21034a2f8fc0a97a" providerId="LiveId" clId="{59F49211-E2C2-4DB7-9F74-71760DA3A138}" dt="2022-09-23T01:21:01.587" v="26" actId="47"/>
        <pc:sldMkLst>
          <pc:docMk/>
          <pc:sldMk cId="2764704338" sldId="330"/>
        </pc:sldMkLst>
      </pc:sldChg>
      <pc:sldChg chg="del">
        <pc:chgData name="Nghia Nguyen" userId="21034a2f8fc0a97a" providerId="LiveId" clId="{59F49211-E2C2-4DB7-9F74-71760DA3A138}" dt="2022-09-23T01:20:55.910" v="24" actId="47"/>
        <pc:sldMkLst>
          <pc:docMk/>
          <pc:sldMk cId="3032699485" sldId="3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6A31D-19C4-44CF-8AE2-6E2DB464DF32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BCD9E-8786-4CBC-8F23-F02BF849B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C789-9889-4A34-8E00-65FF33162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65C6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19FD7-9C6E-4BBF-8B7B-6659C89C4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030C9-D1E4-42CE-8CF4-95D5DAE8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104E-F17F-42B6-A58B-99F20926F062}" type="datetime1">
              <a:rPr lang="vi-VN" smtClean="0"/>
              <a:t>23/09/2022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5F52-6E69-4FD6-A3E6-B879127E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B1F8-6018-40AE-BA75-14CBCB5C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944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2DF0-584E-4E01-BDEB-421A5E45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2842D-1A5C-40A7-A7CE-042BE917F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693E-3544-45A4-B5C4-0EB878D4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470F-36DC-4299-8C20-125790194F59}" type="datetime1">
              <a:rPr lang="vi-VN" smtClean="0"/>
              <a:t>23/09/2022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A7BA-D70E-4523-856F-B67E0429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03DF-2702-4425-9338-9AF64DC6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99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A3D43-B309-47EF-B999-CEAB64567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D2DBE-164B-4742-B4E0-3DFA06FD7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9C584-9E10-4040-9D74-BA1EA1B5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7144-AFDC-494E-973E-017A6338B3ED}" type="datetime1">
              <a:rPr lang="vi-VN" smtClean="0"/>
              <a:t>23/09/2022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B39E-1C81-4897-B2E5-371CA20F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86AB-B6C1-4931-99B7-E707863D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79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8A3F-171B-4762-9AAF-9A96147C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1240"/>
            <a:ext cx="8984342" cy="825046"/>
          </a:xfrm>
          <a:solidFill>
            <a:srgbClr val="65C634"/>
          </a:solidFill>
        </p:spPr>
        <p:txBody>
          <a:bodyPr/>
          <a:lstStyle>
            <a:lvl1pPr marL="363538" indent="0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5D02-A578-4115-8D8E-917D2AE4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16794-7FC7-412B-AE27-1CF26E26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DD82-335E-4AA3-A3F1-85121ED38459}" type="datetime1">
              <a:rPr lang="vi-VN" smtClean="0"/>
              <a:t>23/09/2022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58EA-30B8-44EF-B3F3-AF973F8A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341B0-5592-4001-84A3-B22FD986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60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3C19-7230-4E9B-B0F1-947F028F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3334-5CE5-4C03-ADC4-A0D8F57B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9B28-7710-4C80-B804-9D02A036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ADC1-6964-407A-A87C-2F12593765A6}" type="datetime1">
              <a:rPr lang="vi-VN" smtClean="0"/>
              <a:t>23/09/2022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00568-30A5-4121-A855-C3B3295E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5B66-0081-4DAF-B045-F479335E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700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E0FC-E262-470D-B822-B15ADC6F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DB7A-7409-46C1-B27C-3C45AA3D5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03A94-7F3C-4872-9168-DE43E0849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D74A5-68B4-415E-A7E5-AF0A7E3B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F75C-7D66-4846-BEA3-4D735EFB7077}" type="datetime1">
              <a:rPr lang="vi-VN" smtClean="0"/>
              <a:t>23/09/2022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BC1DD-3EC2-446C-9B31-83F19A9C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8CE51-D3CF-4E8F-8854-4BC50590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658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4285-3BA4-4875-85C7-121FBB74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B5CD6-EDBC-4E11-9E6E-82295B61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2C14F-B0E0-414A-929A-AEF6AE230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803F8-7C6B-45FC-ABB5-FA790B7D2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3718A-9D90-424B-980B-138B26818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C8FCA-0055-4687-9090-9489C55A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DF7F-C5CC-4A7C-98EE-9FB4A208F1A8}" type="datetime1">
              <a:rPr lang="vi-VN" smtClean="0"/>
              <a:t>23/09/2022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A04E5-C3D1-4451-9A99-F833996E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25C92-6CA2-4442-9EC4-E2364214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67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181F-EAD7-43DB-9E39-FBD482D1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28445-C58A-492B-8AD8-04A5D1EA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6FE9-5322-479E-8206-F8D1DF01F5CB}" type="datetime1">
              <a:rPr lang="vi-VN" smtClean="0"/>
              <a:t>23/09/2022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88D9B-AC21-4AF5-858B-324016F5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72CC6-7643-4FAB-9923-035E60AE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891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CD57C-4145-4D31-8EDE-48EBC896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C692-0DD5-4AA4-9A14-EF1C96F74F4C}" type="datetime1">
              <a:rPr lang="vi-VN" smtClean="0"/>
              <a:t>23/09/2022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00495-5435-45B3-8B07-7ACB0A33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36A-E9C4-42CD-93D2-D7A69754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525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A5C0-8601-477F-93CE-582D3E29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D9F3-DBF1-4370-B794-7F2268D0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49606-D44C-43DB-B2A1-92294B474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25C02-A6B1-4E2A-B849-DEDD449B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B0280-7C43-4424-AB9B-5A67AAAABC64}" type="datetime1">
              <a:rPr lang="vi-VN" smtClean="0"/>
              <a:t>23/09/2022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E6785-BEDF-4C28-B6A5-445A9841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5DD06-68FC-4215-9255-6BA5DD64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40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D377-9FD4-4451-AC3D-DA8C658E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5B0B4-29E8-4AA2-B51B-6B4E63EC6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810EA-C120-4926-BB51-276CFB05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DD2FF-D74D-44CD-AB88-015379D2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16F8-3784-4B7E-87D5-D20C9D467DCC}" type="datetime1">
              <a:rPr lang="vi-VN" smtClean="0"/>
              <a:t>23/09/2022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FED99-9100-4387-8D5F-13ECD76C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5709C-CEBE-45AC-A4CB-F0258970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507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1A938-B55D-4E96-B51E-A0BBCE23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5169B-2138-472E-96E7-6FDA1DB6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2AA40-21A3-4714-BE86-649D14789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2F2BA-8161-4546-AC68-113F41C88F4F}" type="datetime1">
              <a:rPr lang="vi-VN" smtClean="0"/>
              <a:t>23/09/2022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F934-EDAA-46FA-96B2-C9EE5903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92E0-92B3-4673-984B-0ACAD74F8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590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FAB2E-478F-444A-8AB9-50FDB584167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725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write/layout-editor" TargetMode="External"/><Relationship Id="rId2" Type="http://schemas.openxmlformats.org/officeDocument/2006/relationships/hyperlink" Target="https://developer.android.com/guide/topics/ui/declaring-layou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erial.io/develop/android/docs/getting-started" TargetMode="External"/><Relationship Id="rId5" Type="http://schemas.openxmlformats.org/officeDocument/2006/relationships/hyperlink" Target="https://developer.android.com/training/constraint-layout/index.html" TargetMode="External"/><Relationship Id="rId4" Type="http://schemas.openxmlformats.org/officeDocument/2006/relationships/hyperlink" Target="https://developer.android.com/training/basics/firstapp/building-u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CC5D-DFAE-4B6F-B953-ACA4A8B80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14438"/>
            <a:ext cx="10668000" cy="2387600"/>
          </a:xfrm>
        </p:spPr>
        <p:txBody>
          <a:bodyPr>
            <a:normAutofit/>
          </a:bodyPr>
          <a:lstStyle/>
          <a:p>
            <a:r>
              <a:rPr lang="en-US" sz="7500" dirty="0">
                <a:latin typeface="+mn-lt"/>
              </a:rPr>
              <a:t>LẬP TRÌNH DI ĐỘNG</a:t>
            </a:r>
            <a:endParaRPr lang="vi-VN" sz="75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ADCEA-C9F6-412A-A5BC-DA4A1EAE7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Mobile Programming</a:t>
            </a:r>
            <a:endParaRPr lang="vi-V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A54C-C40E-4920-B00A-56CFF8E7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584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7A35-00A0-4020-BFBA-633B5FB2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LinearLayout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DCEA-650A-4FFF-BE6A-2E75CB97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vi-VN" dirty="0">
                <a:latin typeface="Calibri (Body)"/>
              </a:rPr>
              <a:t>Xây dựng bố cục tổ chức hiển thị các đối tượng theo một chiều duy nhất (chiều dọc hoặc ngang)</a:t>
            </a:r>
          </a:p>
          <a:p>
            <a:r>
              <a:rPr lang="vi-VN" dirty="0">
                <a:latin typeface="Calibri (Body)"/>
              </a:rPr>
              <a:t>Đối tượng mặc định ở vị trí top left trên LinearLayout</a:t>
            </a:r>
          </a:p>
          <a:p>
            <a:endParaRPr lang="vi-VN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B7775-CC2C-46BF-A7AB-0A992B08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58" y="3583980"/>
            <a:ext cx="2781300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9755E5-2C49-446E-9402-514BF214C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64" y="3583980"/>
            <a:ext cx="1714500" cy="278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0F421E-9C25-499E-829C-F37606757989}"/>
              </a:ext>
            </a:extLst>
          </p:cNvPr>
          <p:cNvSpPr txBox="1"/>
          <p:nvPr/>
        </p:nvSpPr>
        <p:spPr>
          <a:xfrm>
            <a:off x="1139542" y="5298480"/>
            <a:ext cx="43085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dirty="0">
                <a:latin typeface="Calibri" panose="020F0502020204030204" pitchFamily="34" charset="0"/>
                <a:cs typeface="Calibri" panose="020F0502020204030204" pitchFamily="34" charset="0"/>
              </a:rPr>
              <a:t>Chiều ngang (Horizontal)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094E8-A379-4FA8-A88C-545CEE9CD1F6}"/>
              </a:ext>
            </a:extLst>
          </p:cNvPr>
          <p:cNvSpPr txBox="1"/>
          <p:nvPr/>
        </p:nvSpPr>
        <p:spPr>
          <a:xfrm>
            <a:off x="8085270" y="4466798"/>
            <a:ext cx="1714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dirty="0">
                <a:latin typeface="Calibri" panose="020F0502020204030204" pitchFamily="34" charset="0"/>
                <a:cs typeface="Calibri" panose="020F0502020204030204" pitchFamily="34" charset="0"/>
              </a:rPr>
              <a:t>Chiều dọc</a:t>
            </a:r>
          </a:p>
          <a:p>
            <a:pPr algn="ctr"/>
            <a:r>
              <a:rPr lang="vi-VN" sz="3000" dirty="0">
                <a:latin typeface="Calibri" panose="020F0502020204030204" pitchFamily="34" charset="0"/>
                <a:cs typeface="Calibri" panose="020F0502020204030204" pitchFamily="34" charset="0"/>
              </a:rPr>
              <a:t>(Vertical)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12A1F-CF88-44D0-8F92-55B6E1B5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656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A593-8ABA-412D-A182-0CF2CDAE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RelativeLayout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B5A7-44D9-4FD8-A1AB-5FF66958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Calibri (Body)"/>
              </a:rPr>
              <a:t>Là loại bố cục phức tạp</a:t>
            </a:r>
          </a:p>
          <a:p>
            <a:r>
              <a:rPr lang="vi-VN" dirty="0">
                <a:latin typeface="Calibri (Body)"/>
              </a:rPr>
              <a:t>Xây dựng bố cục tổ chức hiển thị các đối tượng theo mối quan hệ về vị trí</a:t>
            </a:r>
          </a:p>
          <a:p>
            <a:r>
              <a:rPr lang="vi-VN" dirty="0">
                <a:latin typeface="Calibri (Body)"/>
              </a:rPr>
              <a:t>Đối tượng được đặt vào RelativeLayout đầu tiên sẽ xác định vị trí cho các đối tượng sau đó</a:t>
            </a:r>
          </a:p>
          <a:p>
            <a:endParaRPr lang="vi-VN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6969C-393D-4F2E-A7FB-D4CC0200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336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F6C8-AD42-4917-B98F-6D73E81F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ConstrainLayout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37C6-3BBC-4858-834D-831328FC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 (Body)"/>
              </a:rPr>
              <a:t>Là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loại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bố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cục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mới</a:t>
            </a:r>
            <a:endParaRPr lang="en-US" dirty="0">
              <a:latin typeface="Calibri (Body)"/>
            </a:endParaRPr>
          </a:p>
          <a:p>
            <a:r>
              <a:rPr lang="en-US" dirty="0" err="1">
                <a:latin typeface="Calibri (Body)"/>
              </a:rPr>
              <a:t>Xây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bố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cục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tổ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chức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hiển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thị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đối</a:t>
            </a:r>
            <a:r>
              <a:rPr lang="en-US" dirty="0">
                <a:latin typeface="Calibri (Body)"/>
              </a:rPr>
              <a:t> t</a:t>
            </a:r>
            <a:r>
              <a:rPr lang="vi-VN" dirty="0">
                <a:latin typeface="Calibri (Body)"/>
              </a:rPr>
              <a:t>ượng với vị trí dựa trên các ràng buộc với các đối tượng khác và với layout chính</a:t>
            </a:r>
          </a:p>
          <a:p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yếu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tố</a:t>
            </a:r>
            <a:r>
              <a:rPr lang="en-US" dirty="0">
                <a:latin typeface="Calibri (Body)"/>
              </a:rPr>
              <a:t> đ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ợc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sử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để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định</a:t>
            </a:r>
            <a:r>
              <a:rPr lang="en-US" dirty="0">
                <a:latin typeface="Calibri (Body)"/>
              </a:rPr>
              <a:t> nghia </a:t>
            </a:r>
            <a:r>
              <a:rPr lang="en-US" dirty="0" err="1">
                <a:latin typeface="Calibri (Body)"/>
              </a:rPr>
              <a:t>kích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</a:t>
            </a:r>
            <a:r>
              <a:rPr lang="vi-VN" dirty="0">
                <a:latin typeface="Calibri (Body)"/>
              </a:rPr>
              <a:t>ước và vị trí:</a:t>
            </a:r>
            <a:endParaRPr lang="en-US" dirty="0">
              <a:latin typeface="Calibri (Body)"/>
            </a:endParaRPr>
          </a:p>
          <a:p>
            <a:pPr marL="530225">
              <a:buFont typeface="Calibri" panose="020F0502020204030204" pitchFamily="34" charset="0"/>
              <a:buChar char="‐"/>
            </a:pPr>
            <a:r>
              <a:rPr lang="en-US" dirty="0">
                <a:latin typeface="Calibri (Body)"/>
              </a:rPr>
              <a:t>Ratio</a:t>
            </a:r>
          </a:p>
          <a:p>
            <a:pPr marL="530225">
              <a:buFont typeface="Calibri" panose="020F0502020204030204" pitchFamily="34" charset="0"/>
              <a:buChar char="‐"/>
            </a:pPr>
            <a:r>
              <a:rPr lang="en-US" dirty="0">
                <a:latin typeface="Calibri (Body)"/>
              </a:rPr>
              <a:t>Barriers</a:t>
            </a:r>
          </a:p>
          <a:p>
            <a:pPr marL="530225">
              <a:buFont typeface="Calibri" panose="020F0502020204030204" pitchFamily="34" charset="0"/>
              <a:buChar char="‐"/>
            </a:pPr>
            <a:r>
              <a:rPr lang="en-US" dirty="0">
                <a:latin typeface="Calibri (Body)"/>
              </a:rPr>
              <a:t>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2D906-EC9F-4905-95F3-106ABC77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488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8111-710A-4D8D-BD88-DF9C75FB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ConstrainLayout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8CB90-8003-464F-9A7C-43DE692B4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3046"/>
          </a:xfrm>
        </p:spPr>
        <p:txBody>
          <a:bodyPr/>
          <a:lstStyle/>
          <a:p>
            <a:r>
              <a:rPr lang="en-US" dirty="0" err="1">
                <a:latin typeface="Calibri (Body)"/>
              </a:rPr>
              <a:t>Có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thể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dùng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để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tạo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cả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bố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cục</a:t>
            </a:r>
            <a:r>
              <a:rPr lang="en-US" dirty="0">
                <a:latin typeface="Calibri (Body)"/>
              </a:rPr>
              <a:t> đ</a:t>
            </a:r>
            <a:r>
              <a:rPr lang="vi-VN" dirty="0">
                <a:latin typeface="Calibri (Body)"/>
              </a:rPr>
              <a:t>ơ</a:t>
            </a:r>
            <a:r>
              <a:rPr lang="en-US" dirty="0">
                <a:latin typeface="Calibri (Body)"/>
              </a:rPr>
              <a:t>n </a:t>
            </a:r>
            <a:r>
              <a:rPr lang="en-US" dirty="0" err="1">
                <a:latin typeface="Calibri (Body)"/>
              </a:rPr>
              <a:t>giản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lẫn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phức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tạp</a:t>
            </a:r>
            <a:endParaRPr lang="en-US" dirty="0">
              <a:latin typeface="Calibri (Body)"/>
            </a:endParaRPr>
          </a:p>
          <a:p>
            <a:r>
              <a:rPr lang="en-US" dirty="0" err="1">
                <a:latin typeface="Calibri (Body)"/>
              </a:rPr>
              <a:t>Tránh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tình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trạng</a:t>
            </a:r>
            <a:r>
              <a:rPr lang="en-US" dirty="0">
                <a:latin typeface="Calibri (Body)"/>
              </a:rPr>
              <a:t> layout </a:t>
            </a:r>
            <a:r>
              <a:rPr lang="en-US" dirty="0" err="1">
                <a:latin typeface="Calibri (Body)"/>
              </a:rPr>
              <a:t>này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nằm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trong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một</a:t>
            </a:r>
            <a:r>
              <a:rPr lang="en-US" dirty="0">
                <a:latin typeface="Calibri (Body)"/>
              </a:rPr>
              <a:t> layout </a:t>
            </a:r>
            <a:r>
              <a:rPr lang="en-US" dirty="0" err="1">
                <a:latin typeface="Calibri (Body)"/>
              </a:rPr>
              <a:t>khác</a:t>
            </a:r>
            <a:endParaRPr lang="vi-VN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B487C-3146-4E0A-9F7F-72518B3E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3429000"/>
            <a:ext cx="5760000" cy="21099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55C45-18B5-467D-B06E-E4D8356A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991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D8DB-CF1C-49D6-9780-1AAA2DF2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công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cụ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điều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khiển</a:t>
            </a:r>
            <a:r>
              <a:rPr lang="en-US" dirty="0">
                <a:latin typeface="Calibri (Body)"/>
              </a:rPr>
              <a:t> c</a:t>
            </a:r>
            <a:r>
              <a:rPr lang="vi-VN" dirty="0">
                <a:latin typeface="Calibri (Body)"/>
              </a:rPr>
              <a:t>ơ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bản</a:t>
            </a:r>
            <a:endParaRPr lang="vi-V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25FA-073D-4B54-8DF3-0F798345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TextView</a:t>
            </a:r>
            <a:endParaRPr lang="en-US" dirty="0"/>
          </a:p>
          <a:p>
            <a:r>
              <a:rPr lang="en-US" dirty="0"/>
              <a:t>Button</a:t>
            </a:r>
          </a:p>
          <a:p>
            <a:r>
              <a:rPr lang="en-US" dirty="0"/>
              <a:t>Checkbox</a:t>
            </a:r>
          </a:p>
          <a:p>
            <a:r>
              <a:rPr lang="en-US" dirty="0"/>
              <a:t>Switch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D370F-7664-453D-B20C-84516096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343" y="1825625"/>
            <a:ext cx="2880000" cy="4501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6802F5-F799-4D59-B149-EEDB8D193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78" y="1825625"/>
            <a:ext cx="2880000" cy="25945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41103-991F-4EE2-B1C0-1174BBF7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959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76CB60-1BB1-42C8-B9AF-A0917ABB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1013"/>
            <a:ext cx="8983663" cy="82550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alibri (Body)"/>
              </a:rPr>
              <a:t>Xây</a:t>
            </a:r>
            <a:r>
              <a:rPr lang="en-US" sz="3600" dirty="0">
                <a:latin typeface="Calibri (Body)"/>
              </a:rPr>
              <a:t> </a:t>
            </a:r>
            <a:r>
              <a:rPr lang="en-US" sz="3600" dirty="0" err="1">
                <a:latin typeface="Calibri (Body)"/>
              </a:rPr>
              <a:t>dựng</a:t>
            </a:r>
            <a:r>
              <a:rPr lang="en-US" sz="3600" dirty="0">
                <a:latin typeface="Calibri (Body)"/>
              </a:rPr>
              <a:t> </a:t>
            </a:r>
            <a:r>
              <a:rPr lang="en-US" sz="3600" dirty="0" err="1">
                <a:latin typeface="Calibri (Body)"/>
              </a:rPr>
              <a:t>giao</a:t>
            </a:r>
            <a:r>
              <a:rPr lang="en-US" sz="3600" dirty="0">
                <a:latin typeface="Calibri (Body)"/>
              </a:rPr>
              <a:t> </a:t>
            </a:r>
            <a:r>
              <a:rPr lang="en-US" sz="3600" dirty="0" err="1">
                <a:latin typeface="Calibri (Body)"/>
              </a:rPr>
              <a:t>diện</a:t>
            </a:r>
            <a:r>
              <a:rPr lang="en-US" sz="3600" dirty="0">
                <a:latin typeface="Calibri (Body)"/>
              </a:rPr>
              <a:t> ng</a:t>
            </a:r>
            <a:r>
              <a:rPr lang="vi-VN" sz="3600" dirty="0">
                <a:latin typeface="Calibri (Body)"/>
              </a:rPr>
              <a:t>ười dùng đơn giản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7841BA-1158-4E77-BE85-2F87FED5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 (Body)"/>
              </a:rPr>
              <a:t>Dùng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ConstrainLayout</a:t>
            </a:r>
            <a:endParaRPr lang="en-US" dirty="0">
              <a:latin typeface="Calibri (Body)"/>
            </a:endParaRPr>
          </a:p>
          <a:p>
            <a:r>
              <a:rPr lang="en-US" dirty="0" err="1">
                <a:latin typeface="Calibri (Body)"/>
              </a:rPr>
              <a:t>Gồm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một</a:t>
            </a:r>
            <a:r>
              <a:rPr lang="en-US" dirty="0">
                <a:latin typeface="Calibri (Body)"/>
              </a:rPr>
              <a:t> Button </a:t>
            </a:r>
            <a:r>
              <a:rPr lang="en-US" dirty="0" err="1">
                <a:latin typeface="Calibri (Body)"/>
              </a:rPr>
              <a:t>và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một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TextView</a:t>
            </a:r>
            <a:endParaRPr lang="en-US" dirty="0">
              <a:latin typeface="Calibri (Body)"/>
            </a:endParaRPr>
          </a:p>
          <a:p>
            <a:pPr marL="0" indent="0">
              <a:buNone/>
            </a:pPr>
            <a:r>
              <a:rPr lang="en-US" dirty="0" err="1">
                <a:latin typeface="Calibri (Body)"/>
              </a:rPr>
              <a:t>theo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mẫu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</a:t>
            </a:r>
            <a:r>
              <a:rPr lang="vi-VN" dirty="0">
                <a:latin typeface="Calibri (Body)"/>
              </a:rPr>
              <a:t>ư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sau</a:t>
            </a:r>
            <a:r>
              <a:rPr lang="en-US" dirty="0">
                <a:latin typeface="Calibri (Body)"/>
              </a:rPr>
              <a:t>:</a:t>
            </a:r>
            <a:endParaRPr lang="vi-VN" dirty="0">
              <a:latin typeface="Calibri (Body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9FE0CD-54F4-4A76-84C6-D76CEED7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663" y="1825625"/>
            <a:ext cx="4320000" cy="315318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CAE93-3F2C-4677-9BAC-A984FB1D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566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736DDC-EEEB-48AA-9963-F25AAE47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16</a:t>
            </a:fld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5A399-FBC7-499E-AED9-6F6789D2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4A4CC-5637-4D11-BACC-5159BEF8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512"/>
            <a:ext cx="12192000" cy="560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96054F-00AA-4EE8-8240-0C9027F3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17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AF9E3-C02C-4269-8A7B-D254C33C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211"/>
            <a:ext cx="12192000" cy="56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13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C78D0-470C-44E9-AF54-E9066D8F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18</a:t>
            </a:fld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CCE48-B834-4E14-8EB5-A42381A4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412"/>
            <a:ext cx="12192000" cy="54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69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07A83-D622-49A2-99D3-79D08ECB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19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79728-F291-48DA-BF66-1852F5FC0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297"/>
            <a:ext cx="12192000" cy="56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9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3883A68-2225-428E-A815-36F8373E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0772"/>
            <a:ext cx="8981768" cy="831833"/>
          </a:xfrm>
        </p:spPr>
        <p:txBody>
          <a:bodyPr/>
          <a:lstStyle/>
          <a:p>
            <a:r>
              <a:rPr lang="en-US" dirty="0" err="1">
                <a:latin typeface="Calibri (Body)"/>
              </a:rPr>
              <a:t>Nội</a:t>
            </a:r>
            <a:r>
              <a:rPr lang="en-US" dirty="0">
                <a:latin typeface="Calibri (Body)"/>
              </a:rPr>
              <a:t> dung </a:t>
            </a:r>
            <a:endParaRPr lang="vi-VN" dirty="0">
              <a:latin typeface="Calibri (Body)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60016F-F1B6-4A4C-A76F-6ECB9D01B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50" y="681037"/>
            <a:ext cx="2381250" cy="36195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DB9A33B8-5343-4AF2-9120-20B3DF17C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00428"/>
            <a:ext cx="7315200" cy="4876800"/>
          </a:xfrm>
          <a:prstGeom prst="rect">
            <a:avLst/>
          </a:prstGeom>
        </p:spPr>
      </p:pic>
      <p:sp>
        <p:nvSpPr>
          <p:cNvPr id="16" name="Slide Number Placeholder 12">
            <a:extLst>
              <a:ext uri="{FF2B5EF4-FFF2-40B4-BE49-F238E27FC236}">
                <a16:creationId xmlns:a16="http://schemas.microsoft.com/office/drawing/2014/main" id="{55514470-17E3-4306-B882-1CF809F4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4243" y="6356350"/>
            <a:ext cx="2743200" cy="365125"/>
          </a:xfrm>
        </p:spPr>
        <p:txBody>
          <a:bodyPr/>
          <a:lstStyle/>
          <a:p>
            <a:fld id="{44AFAB2E-478F-444A-8AB9-50FDB5841670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5094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BBFA1-B523-4AD7-9CF1-B92F7682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20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CE448-A618-42C1-8690-D9E5D4A5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113"/>
            <a:ext cx="12192000" cy="566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14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CD7099-CC5C-4C47-9EDB-BB8B1066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21</a:t>
            </a:fld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B91232-43A5-4082-9203-7A294B8E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0179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1C325-F72A-4B86-BF16-B44A561F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4390"/>
            <a:ext cx="12192000" cy="38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CD7099-CC5C-4C47-9EDB-BB8B1066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22</a:t>
            </a:fld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31015-9911-4FDF-82D7-D51ACF57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36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E56E8-C735-4373-BB2E-95FB4DC7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8086"/>
            <a:ext cx="12192000" cy="391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CD7099-CC5C-4C47-9EDB-BB8B1066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23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3326B-7029-4DD7-AFF4-3EBFCA7C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171"/>
            <a:ext cx="12192000" cy="562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07812-2C36-4352-B35A-1A05A0E5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24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A6814-0D62-4FC0-A50E-B49417C1B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211"/>
            <a:ext cx="12192000" cy="56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7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07812-2C36-4352-B35A-1A05A0E5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25</a:t>
            </a:fld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31121-FB2A-4B98-977E-4E086B28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060"/>
            <a:ext cx="12192000" cy="58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81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07812-2C36-4352-B35A-1A05A0E5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26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386A0-2147-4C36-9B48-9713B00F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744"/>
            <a:ext cx="12192000" cy="53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3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CF15A0-1206-410B-BD2C-4381B02C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27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CFEF4-05BE-4F07-A666-B2CFBFE6D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889"/>
            <a:ext cx="12192000" cy="58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63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715B0-0985-4D32-B439-8D194357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28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429FB-4DE4-4963-B290-5355E10E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280"/>
            <a:ext cx="12192000" cy="58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7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AE7385-8A36-4B7C-AC88-7A340D61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29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E8686-9321-457A-9351-E453EEFF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399"/>
            <a:ext cx="12192000" cy="566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9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2F3E-95B6-4F4D-8CF9-D7F11B24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Calibri (Body)"/>
              </a:rPr>
              <a:t>Xây</a:t>
            </a:r>
            <a:r>
              <a:rPr lang="en-US" sz="3600" dirty="0">
                <a:latin typeface="Calibri (Body)"/>
              </a:rPr>
              <a:t> </a:t>
            </a:r>
            <a:r>
              <a:rPr lang="en-US" sz="3600" dirty="0" err="1">
                <a:latin typeface="Calibri (Body)"/>
              </a:rPr>
              <a:t>dựng</a:t>
            </a:r>
            <a:r>
              <a:rPr lang="en-US" sz="3600" dirty="0">
                <a:latin typeface="Calibri (Body)"/>
              </a:rPr>
              <a:t> </a:t>
            </a:r>
            <a:r>
              <a:rPr lang="en-US" sz="3600" dirty="0" err="1">
                <a:latin typeface="Calibri (Body)"/>
              </a:rPr>
              <a:t>giao</a:t>
            </a:r>
            <a:r>
              <a:rPr lang="en-US" sz="3600" dirty="0">
                <a:latin typeface="Calibri (Body)"/>
              </a:rPr>
              <a:t> </a:t>
            </a:r>
            <a:r>
              <a:rPr lang="en-US" sz="3600" dirty="0" err="1">
                <a:latin typeface="Calibri (Body)"/>
              </a:rPr>
              <a:t>diện</a:t>
            </a:r>
            <a:r>
              <a:rPr lang="en-US" sz="3600" dirty="0">
                <a:latin typeface="Calibri (Body)"/>
              </a:rPr>
              <a:t> ng</a:t>
            </a:r>
            <a:r>
              <a:rPr lang="vi-VN" sz="3600" dirty="0">
                <a:latin typeface="Calibri (Body)"/>
              </a:rPr>
              <a:t>ười dùng đơn giản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11AD8-BDCD-40E7-874B-8D43FF5A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86" y="1825624"/>
            <a:ext cx="5257800" cy="4551135"/>
          </a:xfrm>
        </p:spPr>
        <p:txBody>
          <a:bodyPr>
            <a:normAutofit/>
          </a:bodyPr>
          <a:lstStyle/>
          <a:p>
            <a:r>
              <a:rPr lang="vi-VN" sz="2800" dirty="0"/>
              <a:t>Giao diện được lưu trữ trong thư mục res/layout</a:t>
            </a:r>
          </a:p>
          <a:p>
            <a:r>
              <a:rPr lang="vi-VN" sz="2800" dirty="0"/>
              <a:t>Có hai cách xây dựng giao diện người dùng:</a:t>
            </a:r>
          </a:p>
          <a:p>
            <a:pPr marL="530225">
              <a:buFont typeface="Calibri" panose="020F0502020204030204" pitchFamily="34" charset="0"/>
              <a:buChar char="‐"/>
            </a:pPr>
            <a:r>
              <a:rPr lang="vi-VN" sz="2800" dirty="0"/>
              <a:t>Kéo thả và tùy chỉnh thuộc tính trong XML</a:t>
            </a:r>
          </a:p>
          <a:p>
            <a:pPr marL="530225">
              <a:buFont typeface="Calibri" panose="020F0502020204030204" pitchFamily="34" charset="0"/>
              <a:buChar char="‐"/>
            </a:pPr>
            <a:r>
              <a:rPr lang="vi-VN" sz="2800" dirty="0"/>
              <a:t>Thiết lập bằng Java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EE158-B112-4B2B-926A-86CB4417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943" y="1591353"/>
            <a:ext cx="4114800" cy="50196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6FB49-01DD-49A7-AE4C-64DEC08C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3064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C5088C-255C-4927-A0A7-5714C5B8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30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7E5D9-7B5D-4A02-945A-B53B9EF0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889"/>
            <a:ext cx="12192000" cy="58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94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ECAF5A-ECC2-42FB-ABD7-13838B54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31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321CB-2469-4937-A091-EE91C6DC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981"/>
            <a:ext cx="12192000" cy="57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50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E80590-2901-493D-A25B-CB9672CB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32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7653D-5B9E-4E6B-8A0C-F63CB8953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7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9A8586-D41D-4B16-81F2-F61008CB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33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93D80-EF0B-4B24-B1A9-73BCF74F0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474"/>
            <a:ext cx="12192000" cy="56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27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05470-2D8B-4D07-A0E2-9CDA976A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34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9E47C-F3EA-431E-B214-D89DB29A8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353"/>
            <a:ext cx="12192000" cy="56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20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7D6368-E690-4402-A8AA-AC365B97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35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1346C-A7EC-463C-934F-2793427DB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866"/>
            <a:ext cx="12192000" cy="56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49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55907-2314-4870-BBD7-3002EAC5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36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B48EB-E991-4AD6-93ED-53232B22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607"/>
            <a:ext cx="12192000" cy="56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02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851638-37C1-4A64-B3C3-55B4F137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37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A402F-7F01-43A8-8D62-3FB1C41DA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003"/>
            <a:ext cx="12192000" cy="56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79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EA3F3E-FEB3-4FD5-B9CE-C0FF6AC5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38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0A3B2-075C-4CE6-8F9B-B26C7C2F9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474"/>
            <a:ext cx="12192000" cy="56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15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EA3F3E-FEB3-4FD5-B9CE-C0FF6AC5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39</a:t>
            </a:fld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266AD-CB4C-473D-A084-BF73C64D3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18"/>
            <a:ext cx="12192000" cy="56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3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73047E-DAE9-4378-858A-3FCCFC97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4</a:t>
            </a:fld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03A74-9C55-46BD-8276-15ED116F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285"/>
            <a:ext cx="12192000" cy="60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65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DE0AA1-FD70-4A01-B1EF-28C14718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40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5E4A1-0B01-41B8-A80C-7F9C6B60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26"/>
            <a:ext cx="12192000" cy="56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3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88C48-7165-4EB8-99E4-E1BA1C03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41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9A9F7-AA34-4708-ADEB-B6711210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396"/>
            <a:ext cx="12192000" cy="573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9AEE-AE71-4F63-81E2-CB0E2C26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8293-78CF-4AF7-84CB-9297EA05D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https://developer.android.com/guide/topics/ui/declaring-layout.html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https://developer.android.com/studio/write/layout-editor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  <a:hlinkClick r:id="rId4"/>
            </a:endParaRPr>
          </a:p>
          <a:p>
            <a:pPr marL="0" indent="0">
              <a:buNone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https://developer.android.com/training/basics/firstapp/building-ui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https://developer.android.com/training/constraint-layout/index.html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https://material.io/develop/android/docs/getting-started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11EB0-8FBF-43B9-80CC-05D20649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42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62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698FB1-4314-41EF-A00D-D365DBD2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5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2269D-7EFF-4318-BBD7-8EEFAAE1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07967"/>
            <a:ext cx="10972800" cy="52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1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698FB1-4314-41EF-A00D-D365DBD2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6</a:t>
            </a:fld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F51C2-DCC8-4BD0-98DE-D7B1DA97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750"/>
            <a:ext cx="121920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6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View</a:t>
            </a:r>
            <a:endParaRPr lang="vi-V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F205-F3EB-4C7E-905B-9DAFD7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337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View </a:t>
            </a:r>
            <a:r>
              <a:rPr lang="en-US" dirty="0" err="1">
                <a:latin typeface="Calibri (Body)"/>
              </a:rPr>
              <a:t>đại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diện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một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công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cụ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điều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khiển</a:t>
            </a:r>
            <a:r>
              <a:rPr lang="en-US" dirty="0">
                <a:latin typeface="Calibri (Body)"/>
              </a:rPr>
              <a:t> (widget) </a:t>
            </a:r>
            <a:r>
              <a:rPr lang="en-US" dirty="0" err="1">
                <a:latin typeface="Calibri (Body)"/>
              </a:rPr>
              <a:t>nh</a:t>
            </a:r>
            <a:r>
              <a:rPr lang="vi-VN" dirty="0">
                <a:latin typeface="Calibri (Body)"/>
              </a:rPr>
              <a:t>ư</a:t>
            </a:r>
            <a:r>
              <a:rPr lang="en-US" dirty="0">
                <a:latin typeface="Calibri (Body)"/>
              </a:rPr>
              <a:t> Button, </a:t>
            </a:r>
            <a:r>
              <a:rPr lang="en-US" dirty="0" err="1">
                <a:latin typeface="Calibri (Body)"/>
              </a:rPr>
              <a:t>TextView</a:t>
            </a:r>
            <a:r>
              <a:rPr lang="en-US" dirty="0">
                <a:latin typeface="Calibri (Body)"/>
              </a:rPr>
              <a:t>, </a:t>
            </a:r>
            <a:r>
              <a:rPr lang="en-US" dirty="0" err="1">
                <a:latin typeface="Calibri (Body)"/>
              </a:rPr>
              <a:t>EditText</a:t>
            </a:r>
            <a:r>
              <a:rPr lang="en-US" dirty="0">
                <a:latin typeface="Calibri (Body)"/>
              </a:rPr>
              <a:t>…</a:t>
            </a:r>
          </a:p>
          <a:p>
            <a:pPr marL="530225">
              <a:buFont typeface="Calibri" panose="020F0502020204030204" pitchFamily="34" charset="0"/>
              <a:buChar char="‐"/>
            </a:pPr>
            <a:r>
              <a:rPr lang="vi-VN" dirty="0">
                <a:latin typeface="Calibri (Body)"/>
              </a:rPr>
              <a:t>Nhận các tương tác từ người dùng</a:t>
            </a:r>
            <a:endParaRPr lang="en-US" dirty="0">
              <a:latin typeface="Calibri (Body)"/>
            </a:endParaRPr>
          </a:p>
          <a:p>
            <a:pPr marL="530225">
              <a:buFont typeface="Calibri" panose="020F0502020204030204" pitchFamily="34" charset="0"/>
              <a:buChar char="‐"/>
            </a:pPr>
            <a:r>
              <a:rPr lang="vi-VN" dirty="0">
                <a:latin typeface="Calibri (Body)"/>
              </a:rPr>
              <a:t>Hiển thị các thông tin cần thiết</a:t>
            </a:r>
            <a:endParaRPr lang="en-US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View có hai dạng:</a:t>
            </a:r>
          </a:p>
          <a:p>
            <a:pPr marL="530225">
              <a:buFont typeface="Calibri" panose="020F0502020204030204" pitchFamily="34" charset="0"/>
              <a:buChar char="‐"/>
            </a:pPr>
            <a:r>
              <a:rPr lang="vi-VN" dirty="0">
                <a:latin typeface="Calibri (Body)"/>
              </a:rPr>
              <a:t>View (widget)</a:t>
            </a:r>
          </a:p>
          <a:p>
            <a:pPr marL="530225">
              <a:buFont typeface="Calibri" panose="020F0502020204030204" pitchFamily="34" charset="0"/>
              <a:buChar char="‐"/>
            </a:pPr>
            <a:r>
              <a:rPr lang="vi-VN" dirty="0">
                <a:latin typeface="Calibri (Body)"/>
              </a:rPr>
              <a:t>ViewGroup (layout)</a:t>
            </a:r>
          </a:p>
          <a:p>
            <a:endParaRPr lang="vi-VN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58FD4-EACB-40B0-ABCB-CA0E2169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654" y="2500162"/>
            <a:ext cx="3019377" cy="30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58DF6-C156-47AF-ACF8-25D17B0B6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731" y="3986546"/>
            <a:ext cx="5448300" cy="24955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09C29-B8E0-4766-BC40-22DEC3A0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53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CD95-38A1-43D6-8E08-295F27F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View</a:t>
            </a:r>
            <a:endParaRPr lang="vi-VN" dirty="0">
              <a:latin typeface="Calibri (Body)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09C29-B8E0-4766-BC40-22DEC3A0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8</a:t>
            </a:fld>
            <a:endParaRPr lang="vi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81B3ED-1CB2-4F51-B16E-D286BBAB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78029"/>
            <a:ext cx="10058400" cy="49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0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1EF7-1229-4D83-A708-002031579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layout:</a:t>
            </a:r>
          </a:p>
          <a:p>
            <a:r>
              <a:rPr lang="en-US" dirty="0" err="1"/>
              <a:t>ConstrainLayout</a:t>
            </a:r>
            <a:endParaRPr lang="en-US" dirty="0"/>
          </a:p>
          <a:p>
            <a:r>
              <a:rPr lang="en-US" dirty="0" err="1"/>
              <a:t>LinearLayout</a:t>
            </a:r>
            <a:endParaRPr lang="en-US" dirty="0"/>
          </a:p>
          <a:p>
            <a:r>
              <a:rPr lang="en-US" dirty="0" err="1"/>
              <a:t>FrameLayout</a:t>
            </a:r>
            <a:endParaRPr lang="en-US" dirty="0"/>
          </a:p>
          <a:p>
            <a:r>
              <a:rPr lang="en-US" dirty="0" err="1"/>
              <a:t>RelativeLayout</a:t>
            </a:r>
            <a:endParaRPr lang="en-US" dirty="0"/>
          </a:p>
          <a:p>
            <a:r>
              <a:rPr lang="en-US" dirty="0" err="1"/>
              <a:t>GridLayout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  <a:endParaRPr lang="vi-V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7C703F-F23C-4FD0-AE57-D3BF59A9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1013"/>
            <a:ext cx="8983663" cy="8255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Layout</a:t>
            </a:r>
            <a:endParaRPr lang="vi-VN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7560F-F0B8-42DC-89D3-1884B7CB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9</a:t>
            </a:fld>
            <a:endParaRPr lang="vi-V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B4678B-3691-4266-AAEC-C37ED4E5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7" y="1527867"/>
            <a:ext cx="7315200" cy="494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636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2&quot; unique_id=&quot;11075&quot;&gt;&lt;object type=&quot;3&quot; unique_id=&quot;11082&quot;&gt;&lt;property id=&quot;20148&quot; value=&quot;5&quot;/&gt;&lt;property id=&quot;20300&quot; value=&quot;Slide 3 - &amp;quot;Xây dựng giao diện người dùng đơn giản&amp;quot;&quot;/&gt;&lt;property id=&quot;20307&quot; value=&quot;296&quot;/&gt;&lt;/object&gt;&lt;object type=&quot;3&quot; unique_id=&quot;11083&quot;&gt;&lt;property id=&quot;20148&quot; value=&quot;5&quot;/&gt;&lt;property id=&quot;20300&quot; value=&quot;Slide 4&quot;/&gt;&lt;property id=&quot;20307&quot; value=&quot;297&quot;/&gt;&lt;/object&gt;&lt;object type=&quot;3&quot; unique_id=&quot;11084&quot;&gt;&lt;property id=&quot;20148&quot; value=&quot;5&quot;/&gt;&lt;property id=&quot;20300&quot; value=&quot;Slide 5&quot;/&gt;&lt;property id=&quot;20307&quot; value=&quot;298&quot;/&gt;&lt;/object&gt;&lt;object type=&quot;3&quot; unique_id=&quot;11085&quot;&gt;&lt;property id=&quot;20148&quot; value=&quot;5&quot;/&gt;&lt;property id=&quot;20300&quot; value=&quot;Slide 6 - &amp;quot;View&amp;quot;&quot;/&gt;&lt;property id=&quot;20307&quot; value=&quot;299&quot;/&gt;&lt;/object&gt;&lt;object type=&quot;3&quot; unique_id=&quot;11086&quot;&gt;&lt;property id=&quot;20148&quot; value=&quot;5&quot;/&gt;&lt;property id=&quot;20300&quot; value=&quot;Slide 7 - &amp;quot;Layout&amp;quot;&quot;/&gt;&lt;property id=&quot;20307&quot; value=&quot;300&quot;/&gt;&lt;/object&gt;&lt;object type=&quot;3&quot; unique_id=&quot;11087&quot;&gt;&lt;property id=&quot;20148&quot; value=&quot;5&quot;/&gt;&lt;property id=&quot;20300&quot; value=&quot;Slide 8 - &amp;quot;LinearLayout&amp;quot;&quot;/&gt;&lt;property id=&quot;20307&quot; value=&quot;301&quot;/&gt;&lt;/object&gt;&lt;object type=&quot;3&quot; unique_id=&quot;11088&quot;&gt;&lt;property id=&quot;20148&quot; value=&quot;5&quot;/&gt;&lt;property id=&quot;20300&quot; value=&quot;Slide 9 - &amp;quot;RelativeLayout&amp;quot;&quot;/&gt;&lt;property id=&quot;20307&quot; value=&quot;302&quot;/&gt;&lt;/object&gt;&lt;object type=&quot;3&quot; unique_id=&quot;11089&quot;&gt;&lt;property id=&quot;20148&quot; value=&quot;5&quot;/&gt;&lt;property id=&quot;20300&quot; value=&quot;Slide 10 - &amp;quot;ConstrainLayout&amp;quot;&quot;/&gt;&lt;property id=&quot;20307&quot; value=&quot;303&quot;/&gt;&lt;/object&gt;&lt;object type=&quot;3&quot; unique_id=&quot;11090&quot;&gt;&lt;property id=&quot;20148&quot; value=&quot;5&quot;/&gt;&lt;property id=&quot;20300&quot; value=&quot;Slide 11 - &amp;quot;ConstrainLayout&amp;quot;&quot;/&gt;&lt;property id=&quot;20307&quot; value=&quot;308&quot;/&gt;&lt;/object&gt;&lt;object type=&quot;3&quot; unique_id=&quot;11091&quot;&gt;&lt;property id=&quot;20148&quot; value=&quot;5&quot;/&gt;&lt;property id=&quot;20300&quot; value=&quot;Slide 12 - &amp;quot;Các công cụ điều khiển cơ bản&amp;quot;&quot;/&gt;&lt;property id=&quot;20307&quot; value=&quot;304&quot;/&gt;&lt;/object&gt;&lt;object type=&quot;3&quot; unique_id=&quot;11092&quot;&gt;&lt;property id=&quot;20148&quot; value=&quot;5&quot;/&gt;&lt;property id=&quot;20300&quot; value=&quot;Slide 13 - &amp;quot;Xây dựng giao diện người dùng đơn giản&amp;quot;&quot;/&gt;&lt;property id=&quot;20307&quot; value=&quot;307&quot;/&gt;&lt;/object&gt;&lt;object type=&quot;3&quot; unique_id=&quot;11093&quot;&gt;&lt;property id=&quot;20148&quot; value=&quot;5&quot;/&gt;&lt;property id=&quot;20300&quot; value=&quot;Slide 14&quot;/&gt;&lt;property id=&quot;20307&quot; value=&quot;309&quot;/&gt;&lt;/object&gt;&lt;object type=&quot;3&quot; unique_id=&quot;11094&quot;&gt;&lt;property id=&quot;20148&quot; value=&quot;5&quot;/&gt;&lt;property id=&quot;20300&quot; value=&quot;Slide 15&quot;/&gt;&lt;property id=&quot;20307&quot; value=&quot;310&quot;/&gt;&lt;/object&gt;&lt;object type=&quot;3&quot; unique_id=&quot;11095&quot;&gt;&lt;property id=&quot;20148&quot; value=&quot;5&quot;/&gt;&lt;property id=&quot;20300&quot; value=&quot;Slide 16&quot;/&gt;&lt;property id=&quot;20307&quot; value=&quot;311&quot;/&gt;&lt;/object&gt;&lt;object type=&quot;3&quot; unique_id=&quot;11096&quot;&gt;&lt;property id=&quot;20148&quot; value=&quot;5&quot;/&gt;&lt;property id=&quot;20300&quot; value=&quot;Slide 17&quot;/&gt;&lt;property id=&quot;20307&quot; value=&quot;312&quot;/&gt;&lt;/object&gt;&lt;object type=&quot;3&quot; unique_id=&quot;11097&quot;&gt;&lt;property id=&quot;20148&quot; value=&quot;5&quot;/&gt;&lt;property id=&quot;20300&quot; value=&quot;Slide 18&quot;/&gt;&lt;property id=&quot;20307&quot; value=&quot;313&quot;/&gt;&lt;/object&gt;&lt;object type=&quot;3&quot; unique_id=&quot;11098&quot;&gt;&lt;property id=&quot;20148&quot; value=&quot;5&quot;/&gt;&lt;property id=&quot;20300&quot; value=&quot;Slide 19&quot;/&gt;&lt;property id=&quot;20307&quot; value=&quot;315&quot;/&gt;&lt;/object&gt;&lt;object type=&quot;3&quot; unique_id=&quot;11099&quot;&gt;&lt;property id=&quot;20148&quot; value=&quot;5&quot;/&gt;&lt;property id=&quot;20300&quot; value=&quot;Slide 20&quot;/&gt;&lt;property id=&quot;20307&quot; value=&quot;317&quot;/&gt;&lt;/object&gt;&lt;object type=&quot;3&quot; unique_id=&quot;11100&quot;&gt;&lt;property id=&quot;20148&quot; value=&quot;5&quot;/&gt;&lt;property id=&quot;20300&quot; value=&quot;Slide 21&quot;/&gt;&lt;property id=&quot;20307&quot; value=&quot;318&quot;/&gt;&lt;/object&gt;&lt;object type=&quot;3&quot; unique_id=&quot;11101&quot;&gt;&lt;property id=&quot;20148&quot; value=&quot;5&quot;/&gt;&lt;property id=&quot;20300&quot; value=&quot;Slide 22&quot;/&gt;&lt;property id=&quot;20307&quot; value=&quot;319&quot;/&gt;&lt;/object&gt;&lt;object type=&quot;3&quot; unique_id=&quot;11102&quot;&gt;&lt;property id=&quot;20148&quot; value=&quot;5&quot;/&gt;&lt;property id=&quot;20300&quot; value=&quot;Slide 23&quot;/&gt;&lt;property id=&quot;20307&quot; value=&quot;320&quot;/&gt;&lt;/object&gt;&lt;object type=&quot;3&quot; unique_id=&quot;11103&quot;&gt;&lt;property id=&quot;20148&quot; value=&quot;5&quot;/&gt;&lt;property id=&quot;20300&quot; value=&quot;Slide 24&quot;/&gt;&lt;property id=&quot;20307&quot; value=&quot;321&quot;/&gt;&lt;/object&gt;&lt;object type=&quot;3&quot; unique_id=&quot;11104&quot;&gt;&lt;property id=&quot;20148&quot; value=&quot;5&quot;/&gt;&lt;property id=&quot;20300&quot; value=&quot;Slide 25&quot;/&gt;&lt;property id=&quot;20307&quot; value=&quot;322&quot;/&gt;&lt;/object&gt;&lt;object type=&quot;3&quot; unique_id=&quot;11105&quot;&gt;&lt;property id=&quot;20148&quot; value=&quot;5&quot;/&gt;&lt;property id=&quot;20300&quot; value=&quot;Slide 26&quot;/&gt;&lt;property id=&quot;20307&quot; value=&quot;323&quot;/&gt;&lt;/object&gt;&lt;object type=&quot;3&quot; unique_id=&quot;11106&quot;&gt;&lt;property id=&quot;20148&quot; value=&quot;5&quot;/&gt;&lt;property id=&quot;20300&quot; value=&quot;Slide 27&quot;/&gt;&lt;property id=&quot;20307&quot; value=&quot;324&quot;/&gt;&lt;/object&gt;&lt;object type=&quot;3&quot; unique_id=&quot;11107&quot;&gt;&lt;property id=&quot;20148&quot; value=&quot;5&quot;/&gt;&lt;property id=&quot;20300&quot; value=&quot;Slide 28&quot;/&gt;&lt;property id=&quot;20307&quot; value=&quot;325&quot;/&gt;&lt;/object&gt;&lt;object type=&quot;3&quot; unique_id=&quot;11108&quot;&gt;&lt;property id=&quot;20148&quot; value=&quot;5&quot;/&gt;&lt;property id=&quot;20300&quot; value=&quot;Slide 29&quot;/&gt;&lt;property id=&quot;20307&quot; value=&quot;326&quot;/&gt;&lt;/object&gt;&lt;object type=&quot;3&quot; unique_id=&quot;11109&quot;&gt;&lt;property id=&quot;20148&quot; value=&quot;5&quot;/&gt;&lt;property id=&quot;20300&quot; value=&quot;Slide 30&quot;/&gt;&lt;property id=&quot;20307&quot; value=&quot;327&quot;/&gt;&lt;/object&gt;&lt;object type=&quot;3&quot; unique_id=&quot;11110&quot;&gt;&lt;property id=&quot;20148&quot; value=&quot;5&quot;/&gt;&lt;property id=&quot;20300&quot; value=&quot;Slide 31&quot;/&gt;&lt;property id=&quot;20307&quot; value=&quot;328&quot;/&gt;&lt;/object&gt;&lt;object type=&quot;3&quot; unique_id=&quot;11111&quot;&gt;&lt;property id=&quot;20148&quot; value=&quot;5&quot;/&gt;&lt;property id=&quot;20300&quot; value=&quot;Slide 32&quot;/&gt;&lt;property id=&quot;20307&quot; value=&quot;331&quot;/&gt;&lt;/object&gt;&lt;object type=&quot;3&quot; unique_id=&quot;11112&quot;&gt;&lt;property id=&quot;20148&quot; value=&quot;5&quot;/&gt;&lt;property id=&quot;20300&quot; value=&quot;Slide 33&quot;/&gt;&lt;property id=&quot;20307&quot; value=&quot;329&quot;/&gt;&lt;/object&gt;&lt;object type=&quot;3&quot; unique_id=&quot;11113&quot;&gt;&lt;property id=&quot;20148&quot; value=&quot;5&quot;/&gt;&lt;property id=&quot;20300&quot; value=&quot;Slide 34&quot;/&gt;&lt;property id=&quot;20307&quot; value=&quot;330&quot;/&gt;&lt;/object&gt;&lt;object type=&quot;3&quot; unique_id=&quot;11354&quot;&gt;&lt;property id=&quot;20148&quot; value=&quot;5&quot;/&gt;&lt;property id=&quot;20300&quot; value=&quot;Slide 1 - &amp;quot;LẬP TRÌNH DI ĐỘNG&amp;quot;&quot;/&gt;&lt;property id=&quot;20307&quot; value=&quot;332&quot;/&gt;&lt;/object&gt;&lt;object type=&quot;3&quot; unique_id=&quot;11355&quot;&gt;&lt;property id=&quot;20148&quot; value=&quot;5&quot;/&gt;&lt;property id=&quot;20300&quot; value=&quot;Slide 2 - &amp;quot;Nội dung &amp;quot;&quot;/&gt;&lt;property id=&quot;20307&quot; value=&quot;333&quot;/&gt;&lt;/object&gt;&lt;object type=&quot;3&quot; unique_id=&quot;11501&quot;&gt;&lt;property id=&quot;20148&quot; value=&quot;5&quot;/&gt;&lt;property id=&quot;20300&quot; value=&quot;Slide 35 - &amp;quot;Tham khảo&amp;quot;&quot;/&gt;&lt;property id=&quot;20307&quot; value=&quot;334&quot;/&gt;&lt;/object&gt;&lt;/object&gt;&lt;object type=&quot;8&quot; unique_id=&quot;1115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2823</TotalTime>
  <Words>435</Words>
  <Application>Microsoft Office PowerPoint</Application>
  <PresentationFormat>Widescreen</PresentationFormat>
  <Paragraphs>102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(Body)</vt:lpstr>
      <vt:lpstr>Calibri Light</vt:lpstr>
      <vt:lpstr>Times New Roman</vt:lpstr>
      <vt:lpstr>Office Theme</vt:lpstr>
      <vt:lpstr>LẬP TRÌNH DI ĐỘNG</vt:lpstr>
      <vt:lpstr>Nội dung </vt:lpstr>
      <vt:lpstr>Xây dựng giao diện người dùng đơn giản</vt:lpstr>
      <vt:lpstr>PowerPoint Presentation</vt:lpstr>
      <vt:lpstr>PowerPoint Presentation</vt:lpstr>
      <vt:lpstr>PowerPoint Presentation</vt:lpstr>
      <vt:lpstr>View</vt:lpstr>
      <vt:lpstr>View</vt:lpstr>
      <vt:lpstr>Layout</vt:lpstr>
      <vt:lpstr>LinearLayout</vt:lpstr>
      <vt:lpstr>RelativeLayout</vt:lpstr>
      <vt:lpstr>ConstrainLayout</vt:lpstr>
      <vt:lpstr>ConstrainLayout</vt:lpstr>
      <vt:lpstr>Các công cụ điều khiển cơ bản</vt:lpstr>
      <vt:lpstr>Xây dựng giao diện người dùng đơn giản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Di Động</dc:title>
  <dc:creator>Nguyen Thai Cong Nghia</dc:creator>
  <cp:lastModifiedBy>Nghia Nguyen</cp:lastModifiedBy>
  <cp:revision>104</cp:revision>
  <dcterms:created xsi:type="dcterms:W3CDTF">2018-08-28T09:16:10Z</dcterms:created>
  <dcterms:modified xsi:type="dcterms:W3CDTF">2022-09-23T01:21:08Z</dcterms:modified>
</cp:coreProperties>
</file>