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60" r:id="rId2"/>
    <p:sldId id="363" r:id="rId3"/>
    <p:sldId id="332" r:id="rId4"/>
    <p:sldId id="333" r:id="rId5"/>
    <p:sldId id="334" r:id="rId6"/>
    <p:sldId id="335" r:id="rId7"/>
    <p:sldId id="336" r:id="rId8"/>
    <p:sldId id="337" r:id="rId9"/>
    <p:sldId id="340" r:id="rId10"/>
    <p:sldId id="364" r:id="rId11"/>
    <p:sldId id="341" r:id="rId12"/>
    <p:sldId id="342" r:id="rId13"/>
    <p:sldId id="365" r:id="rId14"/>
    <p:sldId id="366" r:id="rId15"/>
    <p:sldId id="345" r:id="rId16"/>
    <p:sldId id="346" r:id="rId17"/>
    <p:sldId id="347" r:id="rId18"/>
    <p:sldId id="348" r:id="rId19"/>
    <p:sldId id="367" r:id="rId20"/>
    <p:sldId id="368" r:id="rId21"/>
    <p:sldId id="371" r:id="rId22"/>
    <p:sldId id="369" r:id="rId23"/>
    <p:sldId id="370" r:id="rId24"/>
    <p:sldId id="354" r:id="rId25"/>
    <p:sldId id="355" r:id="rId26"/>
    <p:sldId id="374" r:id="rId27"/>
    <p:sldId id="356" r:id="rId28"/>
    <p:sldId id="358" r:id="rId29"/>
    <p:sldId id="372" r:id="rId30"/>
    <p:sldId id="373" r:id="rId31"/>
    <p:sldId id="362" r:id="rId32"/>
  </p:sldIdLst>
  <p:sldSz cx="12192000" cy="6858000"/>
  <p:notesSz cx="6858000" cy="9144000"/>
  <p:custDataLst>
    <p:tags r:id="rId34"/>
  </p:custDataLst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Nguyen" userId="21034a2f8fc0a97a" providerId="LiveId" clId="{EED02185-F694-4B33-881D-9DC443C07374}"/>
    <pc:docChg chg="undo custSel addSld delSld">
      <pc:chgData name="Nghia Nguyen" userId="21034a2f8fc0a97a" providerId="LiveId" clId="{EED02185-F694-4B33-881D-9DC443C07374}" dt="2022-09-23T01:22:31.581" v="10" actId="47"/>
      <pc:docMkLst>
        <pc:docMk/>
      </pc:docMkLst>
      <pc:sldChg chg="del">
        <pc:chgData name="Nghia Nguyen" userId="21034a2f8fc0a97a" providerId="LiveId" clId="{EED02185-F694-4B33-881D-9DC443C07374}" dt="2022-09-23T01:22:07.510" v="0" actId="2696"/>
        <pc:sldMkLst>
          <pc:docMk/>
          <pc:sldMk cId="870690197" sldId="339"/>
        </pc:sldMkLst>
      </pc:sldChg>
      <pc:sldChg chg="add del">
        <pc:chgData name="Nghia Nguyen" userId="21034a2f8fc0a97a" providerId="LiveId" clId="{EED02185-F694-4B33-881D-9DC443C07374}" dt="2022-09-23T01:22:17.268" v="3" actId="47"/>
        <pc:sldMkLst>
          <pc:docMk/>
          <pc:sldMk cId="2664581931" sldId="343"/>
        </pc:sldMkLst>
      </pc:sldChg>
      <pc:sldChg chg="del">
        <pc:chgData name="Nghia Nguyen" userId="21034a2f8fc0a97a" providerId="LiveId" clId="{EED02185-F694-4B33-881D-9DC443C07374}" dt="2022-09-23T01:22:18.189" v="4" actId="47"/>
        <pc:sldMkLst>
          <pc:docMk/>
          <pc:sldMk cId="161171740" sldId="344"/>
        </pc:sldMkLst>
      </pc:sldChg>
      <pc:sldChg chg="del">
        <pc:chgData name="Nghia Nguyen" userId="21034a2f8fc0a97a" providerId="LiveId" clId="{EED02185-F694-4B33-881D-9DC443C07374}" dt="2022-09-23T01:22:21.386" v="5" actId="47"/>
        <pc:sldMkLst>
          <pc:docMk/>
          <pc:sldMk cId="1545100021" sldId="349"/>
        </pc:sldMkLst>
      </pc:sldChg>
      <pc:sldChg chg="del">
        <pc:chgData name="Nghia Nguyen" userId="21034a2f8fc0a97a" providerId="LiveId" clId="{EED02185-F694-4B33-881D-9DC443C07374}" dt="2022-09-23T01:22:22.462" v="6" actId="47"/>
        <pc:sldMkLst>
          <pc:docMk/>
          <pc:sldMk cId="2604463157" sldId="350"/>
        </pc:sldMkLst>
      </pc:sldChg>
      <pc:sldChg chg="del">
        <pc:chgData name="Nghia Nguyen" userId="21034a2f8fc0a97a" providerId="LiveId" clId="{EED02185-F694-4B33-881D-9DC443C07374}" dt="2022-09-23T01:22:23.686" v="7" actId="47"/>
        <pc:sldMkLst>
          <pc:docMk/>
          <pc:sldMk cId="514587266" sldId="351"/>
        </pc:sldMkLst>
      </pc:sldChg>
      <pc:sldChg chg="del">
        <pc:chgData name="Nghia Nguyen" userId="21034a2f8fc0a97a" providerId="LiveId" clId="{EED02185-F694-4B33-881D-9DC443C07374}" dt="2022-09-23T01:22:25.178" v="8" actId="47"/>
        <pc:sldMkLst>
          <pc:docMk/>
          <pc:sldMk cId="264502816" sldId="352"/>
        </pc:sldMkLst>
      </pc:sldChg>
      <pc:sldChg chg="del">
        <pc:chgData name="Nghia Nguyen" userId="21034a2f8fc0a97a" providerId="LiveId" clId="{EED02185-F694-4B33-881D-9DC443C07374}" dt="2022-09-23T01:22:28.744" v="9" actId="47"/>
        <pc:sldMkLst>
          <pc:docMk/>
          <pc:sldMk cId="2271467814" sldId="357"/>
        </pc:sldMkLst>
      </pc:sldChg>
      <pc:sldChg chg="del">
        <pc:chgData name="Nghia Nguyen" userId="21034a2f8fc0a97a" providerId="LiveId" clId="{EED02185-F694-4B33-881D-9DC443C07374}" dt="2022-09-23T01:22:31.581" v="10" actId="47"/>
        <pc:sldMkLst>
          <pc:docMk/>
          <pc:sldMk cId="2135466475" sldId="3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80443-5AA6-4236-B98B-B50758192129}" type="datetimeFigureOut">
              <a:rPr lang="en-US" smtClean="0"/>
              <a:t>9/23/2022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91DE8-2708-4D44-B291-E42D6A9D5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4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C789-9889-4A34-8E00-65FF33162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65C6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19FD7-9C6E-4BBF-8B7B-6659C89C4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030C9-D1E4-42CE-8CF4-95D5DAE8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27167-81EA-4125-937D-1118978B5544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05F52-6E69-4FD6-A3E6-B879127E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8B1F8-6018-40AE-BA75-14CBCB5C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944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2DF0-584E-4E01-BDEB-421A5E45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2842D-1A5C-40A7-A7CE-042BE917F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693E-3544-45A4-B5C4-0EB878D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E379-B6AF-48F6-9ACA-79056D99A144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A7BA-D70E-4523-856F-B67E0429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03DF-2702-4425-9338-9AF64DC64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99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A3D43-B309-47EF-B999-CEAB64567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D2DBE-164B-4742-B4E0-3DFA06FD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9C584-9E10-4040-9D74-BA1EA1B5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42D94-A78B-4F4B-9413-A10D994DFA99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5B39E-1C81-4897-B2E5-371CA20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386AB-B6C1-4931-99B7-E707863D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93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8A3F-171B-4762-9AAF-9A96147C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  <a:solidFill>
            <a:srgbClr val="65C634"/>
          </a:solidFill>
        </p:spPr>
        <p:txBody>
          <a:bodyPr/>
          <a:lstStyle>
            <a:lvl1pPr marL="363538" indent="0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5D02-A578-4115-8D8E-917D2AE48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6794-7FC7-412B-AE27-1CF26E26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23E70-AB50-494B-897E-9D34FB53849C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58EA-30B8-44EF-B3F3-AF973F8A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341B0-5592-4001-84A3-B22FD98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6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3C19-7230-4E9B-B0F1-947F028F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D3334-5CE5-4C03-ADC4-A0D8F57B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B9B28-7710-4C80-B804-9D02A036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1BBB5-66DF-4EA2-82AC-8AB7046AB0B4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0568-30A5-4121-A855-C3B3295E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5B66-0081-4DAF-B045-F479335E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700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E0FC-E262-470D-B822-B15ADC6F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DB7A-7409-46C1-B27C-3C45AA3D56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03A94-7F3C-4872-9168-DE43E0849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D74A5-68B4-415E-A7E5-AF0A7E3BF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8BB7-3AD2-4E75-8EA9-4DCE9D021846}" type="datetime1">
              <a:rPr lang="vi-VN" smtClean="0"/>
              <a:t>23/09/2022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BC1DD-3EC2-446C-9B31-83F19A9C7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8CE51-D3CF-4E8F-8854-4BC50590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58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4285-3BA4-4875-85C7-121FBB74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B5CD6-EDBC-4E11-9E6E-82295B61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2C14F-B0E0-414A-929A-AEF6AE230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803F8-7C6B-45FC-ABB5-FA790B7D2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3718A-9D90-424B-980B-138B26818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C8FCA-0055-4687-9090-9489C55A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8516F-74C2-4F91-BAB1-05AF3DC8E26C}" type="datetime1">
              <a:rPr lang="vi-VN" smtClean="0"/>
              <a:t>23/09/2022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A04E5-C3D1-4451-9A99-F833996E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25C92-6CA2-4442-9EC4-E2364214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679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181F-EAD7-43DB-9E39-FBD482D1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028445-C58A-492B-8AD8-04A5D1EA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7912-B04E-4004-8D4D-D0F7A57F61EB}" type="datetime1">
              <a:rPr lang="vi-VN" smtClean="0"/>
              <a:t>23/09/2022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88D9B-AC21-4AF5-858B-324016F5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72CC6-7643-4FAB-9923-035E60AE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48912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CD57C-4145-4D31-8EDE-48EBC896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C35A-FF4D-410A-819B-0C8F486D6E54}" type="datetime1">
              <a:rPr lang="vi-VN" smtClean="0"/>
              <a:t>23/09/2022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00495-5435-45B3-8B07-7ACB0A33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B536A-E9C4-42CD-93D2-D7A697546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525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A5C0-8601-477F-93CE-582D3E29D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D9F3-DBF1-4370-B794-7F2268D07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9606-D44C-43DB-B2A1-92294B47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25C02-A6B1-4E2A-B849-DEDD449B8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78630-2C0E-4027-A8A0-13AE60594681}" type="datetime1">
              <a:rPr lang="vi-VN" smtClean="0"/>
              <a:t>23/09/2022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E6785-BEDF-4C28-B6A5-445A9841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DD06-68FC-4215-9255-6BA5DD64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9406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D377-9FD4-4451-AC3D-DA8C658E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F5B0B4-29E8-4AA2-B51B-6B4E63EC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810EA-C120-4926-BB51-276CFB05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DD2FF-D74D-44CD-AB88-015379D2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6CEE-955F-452A-982F-AF9C94B4DC2C}" type="datetime1">
              <a:rPr lang="vi-VN" smtClean="0"/>
              <a:t>23/09/2022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FED99-9100-4387-8D5F-13ECD76C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5709C-CEBE-45AC-A4CB-F025897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0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6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A938-B55D-4E96-B51E-A0BBCE23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5169B-2138-472E-96E7-6FDA1DB67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2AA40-21A3-4714-BE86-649D14789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E5FD2-B0C8-4239-8CC7-3F1C8E8EC9CD}" type="datetime1">
              <a:rPr lang="vi-VN" smtClean="0"/>
              <a:t>23/09/2022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CF934-EDAA-46FA-96B2-C9EE5903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C92E0-92B3-4673-984B-0ACAD74F8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438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4AFAB2E-478F-444A-8AB9-50FDB5841670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725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intents-filters" TargetMode="External"/><Relationship Id="rId2" Type="http://schemas.openxmlformats.org/officeDocument/2006/relationships/hyperlink" Target="https://developer.android.com/reference/android/content/Inten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training/basics/intents/filters" TargetMode="External"/><Relationship Id="rId5" Type="http://schemas.openxmlformats.org/officeDocument/2006/relationships/hyperlink" Target="https://developer.android.com/training/basics/intents/sending" TargetMode="External"/><Relationship Id="rId4" Type="http://schemas.openxmlformats.org/officeDocument/2006/relationships/hyperlink" Target="https://developer.android.com/training/basics/firstapp/starting-activ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CC5D-DFAE-4B6F-B953-ACA4A8B80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214438"/>
            <a:ext cx="10668000" cy="2387600"/>
          </a:xfrm>
        </p:spPr>
        <p:txBody>
          <a:bodyPr>
            <a:normAutofit/>
          </a:bodyPr>
          <a:lstStyle/>
          <a:p>
            <a:r>
              <a:rPr lang="en-US" sz="7500" dirty="0">
                <a:latin typeface="+mn-lt"/>
              </a:rPr>
              <a:t>LẬP TRÌNH DI ĐỘNG</a:t>
            </a:r>
            <a:endParaRPr lang="vi-VN" sz="75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ADCEA-C9F6-412A-A5BC-DA4A1EAE7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Mobile Programming</a:t>
            </a:r>
            <a:endParaRPr lang="vi-V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F2B3-5DC2-4236-9D23-7E9D3C7F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7584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E88C48-7165-4EB8-99E4-E1BA1C0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10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9A9F7-AA34-4708-ADEB-B6711210E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96"/>
            <a:ext cx="12192000" cy="573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ABA6-3B76-4505-B26A-D2AC59C62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500" dirty="0">
                <a:latin typeface="Calibri (Body)"/>
              </a:rPr>
              <a:t>Tạo hành động cho nút Send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ABEED6-2D72-4FAF-A8F4-7EAF75BA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 (Body)"/>
              </a:rPr>
              <a:t>Tạo phương thức sendMessage cho nút Send: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Trước hết, 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import</a:t>
            </a:r>
            <a:r>
              <a:rPr lang="vi-VN" dirty="0">
                <a:latin typeface="Calibri (Body)"/>
              </a:rPr>
              <a:t> android.view.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View</a:t>
            </a:r>
            <a:r>
              <a:rPr lang="vi-VN" dirty="0">
                <a:latin typeface="Calibri (Body)"/>
              </a:rPr>
              <a:t>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Trong class MainActivity của file MainActivity</a:t>
            </a:r>
            <a:r>
              <a:rPr lang="en-US" dirty="0">
                <a:latin typeface="Calibri (Body)"/>
              </a:rPr>
              <a:t>.java: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public void </a:t>
            </a:r>
            <a:r>
              <a:rPr lang="en-US" dirty="0" err="1">
                <a:latin typeface="Calibri (Body)"/>
              </a:rPr>
              <a:t>sendMessage</a:t>
            </a:r>
            <a:r>
              <a:rPr lang="en-US" dirty="0">
                <a:latin typeface="Calibri (Body)"/>
              </a:rPr>
              <a:t>(</a:t>
            </a:r>
            <a:r>
              <a:rPr lang="en-US" dirty="0">
                <a:solidFill>
                  <a:srgbClr val="7030A0"/>
                </a:solidFill>
                <a:latin typeface="Calibri (Body)"/>
              </a:rPr>
              <a:t>View</a:t>
            </a:r>
            <a:r>
              <a:rPr lang="en-US" dirty="0">
                <a:latin typeface="Calibri (Body)"/>
              </a:rPr>
              <a:t> view) {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}</a:t>
            </a:r>
            <a:endParaRPr lang="vi-VN" dirty="0">
              <a:latin typeface="Calibri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051C2-5D9D-4EA5-B4F2-4BADC5EB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5640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7A80-CE86-4AE2-9377-B1C025BD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500" dirty="0">
                <a:latin typeface="Calibri" panose="020F0502020204030204" pitchFamily="34" charset="0"/>
                <a:cs typeface="Calibri" panose="020F0502020204030204" pitchFamily="34" charset="0"/>
              </a:rPr>
              <a:t>Tạo hành động cho nút Send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051DB-76A3-46FE-978E-DE7528DB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12</a:t>
            </a:fld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3C348-8A90-4811-B9A4-B71FF898C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8" y="1784350"/>
            <a:ext cx="757338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0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472D22-4803-43C4-A714-C129DDF8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13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B89FF-C23E-46DE-A56F-5BBC4E3E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804862"/>
            <a:ext cx="99250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E4EB0C-107F-4679-9B5E-73748BCC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14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82022-B39F-426F-82E6-DAD34B975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948"/>
            <a:ext cx="12192000" cy="56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8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CFD-DFDD-4A7C-AB16-6212402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Xây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dựng</a:t>
            </a:r>
            <a:r>
              <a:rPr lang="en-US" dirty="0">
                <a:latin typeface="Calibri (Body)"/>
              </a:rPr>
              <a:t> Intent</a:t>
            </a:r>
            <a:endParaRPr lang="vi-VN" dirty="0">
              <a:latin typeface="Calibri (Body)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7ACBD30-D4B2-44AA-A599-678C8C60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Trước hết:</a:t>
            </a:r>
          </a:p>
          <a:p>
            <a:pPr marL="0" indent="0">
              <a:buNone/>
            </a:pPr>
            <a:r>
              <a:rPr lang="vi-VN" dirty="0">
                <a:solidFill>
                  <a:schemeClr val="accent1"/>
                </a:solidFill>
                <a:latin typeface="Calibri (Body)"/>
              </a:rPr>
              <a:t>	import</a:t>
            </a:r>
            <a:r>
              <a:rPr lang="vi-VN" dirty="0">
                <a:latin typeface="Calibri (Body)"/>
              </a:rPr>
              <a:t> android.content.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;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	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import</a:t>
            </a:r>
            <a:r>
              <a:rPr lang="vi-VN" dirty="0">
                <a:latin typeface="Calibri (Body)"/>
              </a:rPr>
              <a:t> android.widget.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EditText</a:t>
            </a:r>
            <a:r>
              <a:rPr lang="vi-VN" dirty="0">
                <a:latin typeface="Calibri (Body)"/>
              </a:rPr>
              <a:t>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Trong class MainActivity của file MainActivity</a:t>
            </a:r>
            <a:r>
              <a:rPr lang="en-US" dirty="0">
                <a:latin typeface="Calibri (Body)"/>
              </a:rPr>
              <a:t>.java: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public static final </a:t>
            </a:r>
            <a:r>
              <a:rPr lang="en-US" dirty="0">
                <a:solidFill>
                  <a:srgbClr val="7030A0"/>
                </a:solidFill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 EXTRA_MESSAGE =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				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com.example.myfirstapp.MESSAGE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";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381481-DF36-4436-B9AE-FB832152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232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CFD-DFDD-4A7C-AB16-6212402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Xây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dựng</a:t>
            </a:r>
            <a:r>
              <a:rPr lang="en-US" dirty="0">
                <a:latin typeface="Calibri (Body)"/>
              </a:rPr>
              <a:t> Intent</a:t>
            </a:r>
            <a:endParaRPr lang="vi-VN" dirty="0">
              <a:latin typeface="Calibri (Body)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7ACBD30-D4B2-44AA-A599-678C8C60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4246" cy="4351338"/>
          </a:xfrm>
        </p:spPr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Trong class MainActivity của file MainActivity</a:t>
            </a:r>
            <a:r>
              <a:rPr lang="en-US" dirty="0">
                <a:latin typeface="Calibri (Body)"/>
              </a:rPr>
              <a:t>.java: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public void </a:t>
            </a:r>
            <a:r>
              <a:rPr lang="en-US" dirty="0" err="1">
                <a:latin typeface="Calibri (Body)"/>
              </a:rPr>
              <a:t>sendMessage</a:t>
            </a:r>
            <a:r>
              <a:rPr lang="en-US" dirty="0">
                <a:latin typeface="Calibri (Body)"/>
              </a:rPr>
              <a:t>(</a:t>
            </a:r>
            <a:r>
              <a:rPr lang="en-US" dirty="0">
                <a:solidFill>
                  <a:srgbClr val="7030A0"/>
                </a:solidFill>
                <a:latin typeface="Calibri (Body)"/>
              </a:rPr>
              <a:t>View</a:t>
            </a:r>
            <a:r>
              <a:rPr lang="en-US" dirty="0">
                <a:latin typeface="Calibri (Body)"/>
              </a:rPr>
              <a:t> view) {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   	</a:t>
            </a:r>
            <a:r>
              <a:rPr lang="en-US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intent</a:t>
            </a:r>
            <a:r>
              <a:rPr lang="en-US" dirty="0">
                <a:latin typeface="Calibri (Body)"/>
              </a:rPr>
              <a:t> = 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new</a:t>
            </a:r>
            <a:r>
              <a:rPr lang="en-US" dirty="0">
                <a:latin typeface="Calibri (Body)"/>
              </a:rPr>
              <a:t> </a:t>
            </a:r>
            <a:r>
              <a:rPr lang="en-US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en-US" dirty="0">
                <a:latin typeface="Calibri (Body)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this</a:t>
            </a:r>
            <a:r>
              <a:rPr lang="en-US" dirty="0">
                <a:latin typeface="Calibri (Body)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alibri (Body)"/>
              </a:rPr>
              <a:t>DisplayMessageActivity</a:t>
            </a:r>
            <a:r>
              <a:rPr lang="en-US" dirty="0" err="1">
                <a:latin typeface="Calibri (Body)"/>
              </a:rPr>
              <a:t>.</a:t>
            </a:r>
            <a:r>
              <a:rPr lang="en-US" dirty="0" err="1">
                <a:solidFill>
                  <a:schemeClr val="accent1"/>
                </a:solidFill>
                <a:latin typeface="Calibri (Body)"/>
              </a:rPr>
              <a:t>class</a:t>
            </a:r>
            <a:r>
              <a:rPr lang="en-US" dirty="0">
                <a:latin typeface="Calibri (Body)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   	</a:t>
            </a:r>
            <a:r>
              <a:rPr lang="en-US" dirty="0" err="1">
                <a:solidFill>
                  <a:srgbClr val="7030A0"/>
                </a:solidFill>
                <a:latin typeface="Calibri (Body)"/>
              </a:rPr>
              <a:t>EditText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editText</a:t>
            </a:r>
            <a:r>
              <a:rPr lang="en-US" dirty="0">
                <a:latin typeface="Calibri (Body)"/>
              </a:rPr>
              <a:t> = (</a:t>
            </a:r>
            <a:r>
              <a:rPr lang="en-US" dirty="0" err="1">
                <a:solidFill>
                  <a:srgbClr val="7030A0"/>
                </a:solidFill>
                <a:latin typeface="Calibri (Body)"/>
              </a:rPr>
              <a:t>EditText</a:t>
            </a:r>
            <a:r>
              <a:rPr lang="en-US" dirty="0">
                <a:latin typeface="Calibri (Body)"/>
              </a:rPr>
              <a:t>) </a:t>
            </a:r>
            <a:r>
              <a:rPr lang="en-US" dirty="0" err="1">
                <a:latin typeface="Calibri (Body)"/>
              </a:rPr>
              <a:t>findViewById</a:t>
            </a:r>
            <a:r>
              <a:rPr lang="en-US" dirty="0">
                <a:latin typeface="Calibri (Body)"/>
              </a:rPr>
              <a:t>(</a:t>
            </a:r>
            <a:r>
              <a:rPr lang="en-US" dirty="0" err="1">
                <a:latin typeface="Calibri (Body)"/>
              </a:rPr>
              <a:t>R.id.editText</a:t>
            </a:r>
            <a:r>
              <a:rPr lang="en-US" dirty="0">
                <a:latin typeface="Calibri (Body)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>
                <a:solidFill>
                  <a:srgbClr val="7030A0"/>
                </a:solidFill>
                <a:latin typeface="Calibri (Body)"/>
              </a:rPr>
              <a:t>String</a:t>
            </a:r>
            <a:r>
              <a:rPr lang="en-US" dirty="0">
                <a:latin typeface="Calibri (Body)"/>
              </a:rPr>
              <a:t> message = </a:t>
            </a:r>
            <a:r>
              <a:rPr lang="en-US" dirty="0" err="1">
                <a:latin typeface="Calibri (Body)"/>
              </a:rPr>
              <a:t>editText.getText</a:t>
            </a:r>
            <a:r>
              <a:rPr lang="en-US" dirty="0">
                <a:latin typeface="Calibri (Body)"/>
              </a:rPr>
              <a:t>().</a:t>
            </a:r>
            <a:r>
              <a:rPr lang="en-US" dirty="0" err="1">
                <a:latin typeface="Calibri (Body)"/>
              </a:rPr>
              <a:t>toString</a:t>
            </a:r>
            <a:r>
              <a:rPr lang="en-US" dirty="0">
                <a:latin typeface="Calibri (Body)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 err="1">
                <a:latin typeface="Calibri (Body)"/>
              </a:rPr>
              <a:t>intent.putExtra</a:t>
            </a:r>
            <a:r>
              <a:rPr lang="en-US" dirty="0">
                <a:latin typeface="Calibri (Body)"/>
              </a:rPr>
              <a:t>(EXTRA_MESSAGE, message);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 err="1">
                <a:latin typeface="Calibri (Body)"/>
              </a:rPr>
              <a:t>startActivity</a:t>
            </a:r>
            <a:r>
              <a:rPr lang="en-US" dirty="0">
                <a:latin typeface="Calibri (Body)"/>
              </a:rPr>
              <a:t>(intent);</a:t>
            </a:r>
            <a:endParaRPr lang="vi-VN" dirty="0">
              <a:latin typeface="Calibri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08998-309E-4C0F-9D75-F37EE495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15990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671DA-7397-420B-981D-23A76B6C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17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AA723-AB10-4A5F-94AD-39B09144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90525"/>
            <a:ext cx="81819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58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7B22E-F879-429A-AEC2-02809280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/>
              <a:t>Tạo</a:t>
            </a:r>
            <a:r>
              <a:rPr lang="en-US" sz="3500" dirty="0"/>
              <a:t> </a:t>
            </a:r>
            <a:r>
              <a:rPr lang="en-US" sz="3500" dirty="0" err="1"/>
              <a:t>và</a:t>
            </a:r>
            <a:r>
              <a:rPr lang="en-US" sz="3500" dirty="0"/>
              <a:t> </a:t>
            </a:r>
            <a:r>
              <a:rPr lang="en-US" sz="3500" dirty="0" err="1"/>
              <a:t>xây</a:t>
            </a:r>
            <a:r>
              <a:rPr lang="en-US" sz="3500" dirty="0"/>
              <a:t> </a:t>
            </a:r>
            <a:r>
              <a:rPr lang="en-US" sz="3500" dirty="0" err="1"/>
              <a:t>dựng</a:t>
            </a:r>
            <a:r>
              <a:rPr lang="en-US" sz="3500" dirty="0"/>
              <a:t> </a:t>
            </a:r>
            <a:r>
              <a:rPr lang="en-US" sz="3500" dirty="0" err="1"/>
              <a:t>giao</a:t>
            </a:r>
            <a:r>
              <a:rPr lang="en-US" sz="3500" dirty="0"/>
              <a:t> </a:t>
            </a:r>
            <a:r>
              <a:rPr lang="en-US" sz="3500" dirty="0" err="1"/>
              <a:t>diện</a:t>
            </a:r>
            <a:r>
              <a:rPr lang="en-US" sz="3500" dirty="0"/>
              <a:t> </a:t>
            </a:r>
            <a:r>
              <a:rPr lang="en-US" sz="3500" dirty="0" err="1"/>
              <a:t>cho</a:t>
            </a:r>
            <a:r>
              <a:rPr lang="en-US" sz="3500" dirty="0"/>
              <a:t> Activity </a:t>
            </a:r>
            <a:r>
              <a:rPr lang="en-US" sz="3500" dirty="0" err="1"/>
              <a:t>mới</a:t>
            </a:r>
            <a:endParaRPr lang="vi-V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8C7C-DEEB-4627-937F-87A2CEC23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  </a:t>
            </a:r>
            <a:r>
              <a:rPr lang="en-US" dirty="0" err="1"/>
              <a:t>MainActivity</a:t>
            </a:r>
            <a:r>
              <a:rPr lang="en-US" dirty="0"/>
              <a:t>            </a:t>
            </a:r>
            <a:r>
              <a:rPr lang="en-US" dirty="0">
                <a:cs typeface="Calibri" panose="020F0502020204030204" pitchFamily="34" charset="0"/>
              </a:rPr>
              <a:t>→   </a:t>
            </a:r>
            <a:r>
              <a:rPr lang="en-US" dirty="0" err="1"/>
              <a:t>DisplayMessageActivity</a:t>
            </a:r>
            <a:endParaRPr lang="vi-V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C3F37-74E7-48B9-9264-2E650F74B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67" y="2447452"/>
            <a:ext cx="7906465" cy="262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0D3D0-0AA2-40AA-A41D-9A599BE0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19116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C34C05-65BA-411E-A7DA-8152D367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19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7D669-21CD-453E-9D62-83E5CBB5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71462"/>
            <a:ext cx="917257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6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3883A68-2225-428E-A815-36F8373E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0772"/>
            <a:ext cx="8981768" cy="831833"/>
          </a:xfrm>
        </p:spPr>
        <p:txBody>
          <a:bodyPr/>
          <a:lstStyle/>
          <a:p>
            <a:r>
              <a:rPr lang="en-US" dirty="0" err="1">
                <a:latin typeface="Calibri (Body)"/>
              </a:rPr>
              <a:t>Nội</a:t>
            </a:r>
            <a:r>
              <a:rPr lang="en-US" dirty="0">
                <a:latin typeface="Calibri (Body)"/>
              </a:rPr>
              <a:t> dung </a:t>
            </a:r>
            <a:endParaRPr lang="vi-VN" dirty="0">
              <a:latin typeface="Calibri (Body)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60016F-F1B6-4A4C-A76F-6ECB9D01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750" y="681037"/>
            <a:ext cx="2381250" cy="36195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DB9A33B8-5343-4AF2-9120-20B3DF17C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00428"/>
            <a:ext cx="7315200" cy="4876800"/>
          </a:xfrm>
          <a:prstGeom prst="rect">
            <a:avLst/>
          </a:prstGeom>
        </p:spPr>
      </p:pic>
      <p:sp>
        <p:nvSpPr>
          <p:cNvPr id="16" name="Slide Number Placeholder 12">
            <a:extLst>
              <a:ext uri="{FF2B5EF4-FFF2-40B4-BE49-F238E27FC236}">
                <a16:creationId xmlns:a16="http://schemas.microsoft.com/office/drawing/2014/main" id="{55514470-17E3-4306-B882-1CF809F4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4243" y="6356350"/>
            <a:ext cx="2743200" cy="365125"/>
          </a:xfrm>
        </p:spPr>
        <p:txBody>
          <a:bodyPr/>
          <a:lstStyle/>
          <a:p>
            <a:fld id="{44AFAB2E-478F-444A-8AB9-50FDB5841670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6559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96BBC-E450-463C-858E-AC9FD8D2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20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E46BA-49CD-43BD-B807-00E15EC0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500062"/>
            <a:ext cx="85915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3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4BA8E-7306-4621-B95D-EC9962AA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21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EF1C9-A40D-410B-8CF1-B35872D3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20109"/>
            <a:ext cx="11887200" cy="58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98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4BA8E-7306-4621-B95D-EC9962AA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22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B5D15-A0AC-4515-BB1B-2F565FA9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1" y="1143000"/>
            <a:ext cx="119530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1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CCBB27-6D51-4431-9D7B-5C771450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23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DBB70-2C6D-4169-9A92-5284B1840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26"/>
            <a:ext cx="12192000" cy="566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35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CFD-DFDD-4A7C-AB16-6212402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Calibri (Body)"/>
              </a:rPr>
              <a:t>Hiển</a:t>
            </a:r>
            <a:r>
              <a:rPr lang="en-US" sz="3500" dirty="0">
                <a:latin typeface="Calibri (Body)"/>
              </a:rPr>
              <a:t> </a:t>
            </a:r>
            <a:r>
              <a:rPr lang="en-US" sz="3500" dirty="0" err="1">
                <a:latin typeface="Calibri (Body)"/>
              </a:rPr>
              <a:t>thị</a:t>
            </a:r>
            <a:r>
              <a:rPr lang="en-US" sz="3500" dirty="0">
                <a:latin typeface="Calibri (Body)"/>
              </a:rPr>
              <a:t> message </a:t>
            </a:r>
            <a:r>
              <a:rPr lang="en-US" sz="3500" dirty="0" err="1">
                <a:latin typeface="Calibri (Body)"/>
              </a:rPr>
              <a:t>trên</a:t>
            </a:r>
            <a:r>
              <a:rPr lang="en-US" sz="3500" dirty="0">
                <a:latin typeface="Calibri (Body)"/>
              </a:rPr>
              <a:t> </a:t>
            </a:r>
            <a:r>
              <a:rPr lang="en-US" sz="3500" dirty="0" err="1">
                <a:latin typeface="Calibri (Body)"/>
              </a:rPr>
              <a:t>Avtivity</a:t>
            </a:r>
            <a:r>
              <a:rPr lang="en-US" sz="3500" dirty="0">
                <a:latin typeface="Calibri (Body)"/>
              </a:rPr>
              <a:t> </a:t>
            </a:r>
            <a:r>
              <a:rPr lang="en-US" sz="3500" dirty="0" err="1">
                <a:latin typeface="Calibri (Body)"/>
              </a:rPr>
              <a:t>mới</a:t>
            </a:r>
            <a:endParaRPr lang="vi-VN" sz="3500" dirty="0">
              <a:latin typeface="Calibri (Body)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7ACBD30-D4B2-44AA-A599-678C8C60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Trước hết:</a:t>
            </a:r>
          </a:p>
          <a:p>
            <a:pPr marL="0" indent="0">
              <a:buNone/>
            </a:pPr>
            <a:r>
              <a:rPr lang="vi-VN" dirty="0">
                <a:solidFill>
                  <a:schemeClr val="accent1"/>
                </a:solidFill>
                <a:latin typeface="Calibri (Body)"/>
              </a:rPr>
              <a:t>	import</a:t>
            </a:r>
            <a:r>
              <a:rPr lang="vi-VN" dirty="0">
                <a:latin typeface="Calibri (Body)"/>
              </a:rPr>
              <a:t> android.content.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;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	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import</a:t>
            </a:r>
            <a:r>
              <a:rPr lang="vi-VN" dirty="0">
                <a:latin typeface="Calibri (Body)"/>
              </a:rPr>
              <a:t> android.widget.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TextView</a:t>
            </a:r>
            <a:r>
              <a:rPr lang="vi-VN" dirty="0">
                <a:latin typeface="Calibri (Body)"/>
              </a:rPr>
              <a:t>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957C1-5A64-4023-82A4-A9D0A763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6850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0CFD-DFDD-4A7C-AB16-62124028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 err="1">
                <a:latin typeface="Calibri (Body)"/>
              </a:rPr>
              <a:t>Hiển</a:t>
            </a:r>
            <a:r>
              <a:rPr lang="en-US" sz="3500" dirty="0">
                <a:latin typeface="Calibri (Body)"/>
              </a:rPr>
              <a:t> </a:t>
            </a:r>
            <a:r>
              <a:rPr lang="en-US" sz="3500" dirty="0" err="1">
                <a:latin typeface="Calibri (Body)"/>
              </a:rPr>
              <a:t>thị</a:t>
            </a:r>
            <a:r>
              <a:rPr lang="en-US" sz="3500" dirty="0">
                <a:latin typeface="Calibri (Body)"/>
              </a:rPr>
              <a:t> message </a:t>
            </a:r>
            <a:r>
              <a:rPr lang="en-US" sz="3500" dirty="0" err="1">
                <a:latin typeface="Calibri (Body)"/>
              </a:rPr>
              <a:t>trên</a:t>
            </a:r>
            <a:r>
              <a:rPr lang="en-US" sz="3500" dirty="0">
                <a:latin typeface="Calibri (Body)"/>
              </a:rPr>
              <a:t> </a:t>
            </a:r>
            <a:r>
              <a:rPr lang="en-US" sz="3500" dirty="0" err="1">
                <a:latin typeface="Calibri (Body)"/>
              </a:rPr>
              <a:t>Avtivity</a:t>
            </a:r>
            <a:r>
              <a:rPr lang="en-US" sz="3500" dirty="0">
                <a:latin typeface="Calibri (Body)"/>
              </a:rPr>
              <a:t> </a:t>
            </a:r>
            <a:r>
              <a:rPr lang="en-US" sz="3500" dirty="0" err="1">
                <a:latin typeface="Calibri (Body)"/>
              </a:rPr>
              <a:t>mới</a:t>
            </a:r>
            <a:endParaRPr lang="vi-VN" sz="3500" dirty="0">
              <a:latin typeface="Calibri (Body)"/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7ACBD30-D4B2-44AA-A599-678C8C60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Trong phương thức onCreate trong class DisplayMessageActivity của file DisplayMessageActivity.java: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	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 intent = getIntent();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	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String</a:t>
            </a:r>
            <a:r>
              <a:rPr lang="vi-VN" dirty="0">
                <a:latin typeface="Calibri (Body)"/>
              </a:rPr>
              <a:t> message = intent.getStringExtra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				(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MainActivity</a:t>
            </a:r>
            <a:r>
              <a:rPr lang="vi-VN" dirty="0">
                <a:latin typeface="Calibri (Body)"/>
              </a:rPr>
              <a:t>.EXTRA_MESSAGE);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	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TextView</a:t>
            </a:r>
            <a:r>
              <a:rPr lang="vi-VN" dirty="0">
                <a:latin typeface="Calibri (Body)"/>
              </a:rPr>
              <a:t> textView = findViewById(R.id.textView);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	textView.setText(message);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7F4F7-61FB-4982-8707-6E5CDC98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7389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FA3743-73D7-4C9C-A8DD-85FC4673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55944"/>
            <a:ext cx="9144000" cy="574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53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FE0F-23CE-467E-B98F-3311DBF4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Điều</a:t>
            </a:r>
            <a:r>
              <a:rPr lang="en-US" dirty="0">
                <a:latin typeface="Calibri (Body)"/>
              </a:rPr>
              <a:t> h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ớng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BAB7-BC73-4A3D-B943-2B6FE4D7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 (Body)"/>
              </a:rPr>
              <a:t>MainActivity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màn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hình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chính</a:t>
            </a:r>
            <a:r>
              <a:rPr lang="vi-VN" dirty="0">
                <a:latin typeface="Calibri (Body)"/>
              </a:rPr>
              <a:t>, DisplayMessageActivity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phụ</a:t>
            </a:r>
            <a:endParaRPr lang="en-US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Ta phải điều hướng để từ Activity phụ có thể về Activity chính</a:t>
            </a:r>
            <a:endParaRPr lang="en-US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10CD2-B624-4B3E-B7E6-514CBEF9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9953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FE0F-23CE-467E-B98F-3311DBF4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 (Body)"/>
              </a:rPr>
              <a:t>Điều</a:t>
            </a:r>
            <a:r>
              <a:rPr lang="en-US" dirty="0">
                <a:latin typeface="Calibri (Body)"/>
              </a:rPr>
              <a:t> h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ớng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BAB7-BC73-4A3D-B943-2B6FE4D7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674"/>
            <a:ext cx="10515600" cy="4626085"/>
          </a:xfrm>
        </p:spPr>
        <p:txBody>
          <a:bodyPr>
            <a:noAutofit/>
          </a:bodyPr>
          <a:lstStyle/>
          <a:p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file AndroidManifest.xml, ta </a:t>
            </a:r>
            <a:r>
              <a:rPr lang="en-US" dirty="0" err="1">
                <a:latin typeface="Calibri (Body)"/>
              </a:rPr>
              <a:t>sửa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phần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khai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báo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của</a:t>
            </a:r>
            <a:r>
              <a:rPr lang="en-US" dirty="0">
                <a:latin typeface="Calibri (Body)"/>
              </a:rPr>
              <a:t> </a:t>
            </a:r>
            <a:r>
              <a:rPr lang="vi-VN" dirty="0">
                <a:latin typeface="Calibri (Body)"/>
              </a:rPr>
              <a:t>DisplayMessageActivity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nh</a:t>
            </a:r>
            <a:r>
              <a:rPr lang="vi-VN" dirty="0">
                <a:latin typeface="Calibri (Body)"/>
              </a:rPr>
              <a:t>ư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sau</a:t>
            </a:r>
            <a:r>
              <a:rPr lang="en-US" dirty="0">
                <a:latin typeface="Calibri (Body)"/>
              </a:rPr>
              <a:t>:</a:t>
            </a:r>
          </a:p>
          <a:p>
            <a:pPr marL="0" indent="0">
              <a:buNone/>
            </a:pPr>
            <a:endParaRPr lang="en-US" dirty="0">
              <a:latin typeface="Calibri (Body)"/>
            </a:endParaRP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&lt;activity </a:t>
            </a:r>
            <a:r>
              <a:rPr lang="en-US" dirty="0" err="1">
                <a:solidFill>
                  <a:srgbClr val="7030A0"/>
                </a:solidFill>
                <a:latin typeface="Calibri (Body)"/>
              </a:rPr>
              <a:t>android:name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=".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DisplayMessageActivity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	    </a:t>
            </a:r>
            <a:r>
              <a:rPr lang="en-US" sz="1500" dirty="0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alibri (Body)"/>
              </a:rPr>
              <a:t>android:parentActivityName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=".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MainActivity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	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&lt;meta-data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  		   </a:t>
            </a:r>
            <a:r>
              <a:rPr lang="en-US" dirty="0" err="1">
                <a:solidFill>
                  <a:srgbClr val="7030A0"/>
                </a:solidFill>
                <a:latin typeface="Calibri (Body)"/>
              </a:rPr>
              <a:t>android:name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="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android.support.PARENT_ACTIVITY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   		   </a:t>
            </a:r>
            <a:r>
              <a:rPr lang="en-US" dirty="0" err="1">
                <a:solidFill>
                  <a:srgbClr val="7030A0"/>
                </a:solidFill>
                <a:latin typeface="Calibri (Body)"/>
              </a:rPr>
              <a:t>android:value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=".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MainActivity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 (Body)"/>
              </a:rPr>
              <a:t>" 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/&gt;</a:t>
            </a:r>
          </a:p>
          <a:p>
            <a:pPr marL="0" indent="0">
              <a:buNone/>
            </a:pPr>
            <a:r>
              <a:rPr lang="en-US" dirty="0">
                <a:latin typeface="Calibri (Body)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&lt;/activity&gt;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162A9-30CF-4624-AB94-5AD2A18F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55401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9F45A-CC57-491F-B098-0FD8C369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29</a:t>
            </a:fld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9269-546F-4CDD-B81E-78936F072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8682"/>
            <a:ext cx="9144000" cy="630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8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AB5B-23DE-41B4-8BBD-59F9C375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(Body)"/>
              </a:rPr>
              <a:t>Intent</a:t>
            </a:r>
            <a:endParaRPr lang="vi-VN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5C0EC-E7BE-4D4F-A376-FDE91E12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Intent </a:t>
            </a:r>
            <a:r>
              <a:rPr lang="en-US" dirty="0" err="1">
                <a:latin typeface="Calibri (Body)"/>
              </a:rPr>
              <a:t>là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thành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phần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trong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ứng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dụng</a:t>
            </a:r>
            <a:r>
              <a:rPr lang="en-US" dirty="0">
                <a:latin typeface="Calibri (Body)"/>
              </a:rPr>
              <a:t> Android, </a:t>
            </a:r>
            <a:r>
              <a:rPr lang="en-US" dirty="0" err="1">
                <a:latin typeface="Calibri (Body)"/>
              </a:rPr>
              <a:t>cùng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với</a:t>
            </a:r>
            <a:r>
              <a:rPr lang="en-US" dirty="0">
                <a:latin typeface="Calibri (Body)"/>
              </a:rPr>
              <a:t> Activity, Service, View…</a:t>
            </a:r>
          </a:p>
          <a:p>
            <a:r>
              <a:rPr lang="en-US" dirty="0">
                <a:latin typeface="Calibri (Body)"/>
              </a:rPr>
              <a:t>Tr</a:t>
            </a:r>
            <a:r>
              <a:rPr lang="vi-VN" dirty="0">
                <a:latin typeface="Calibri (Body)"/>
              </a:rPr>
              <a:t>ư</a:t>
            </a:r>
            <a:r>
              <a:rPr lang="en-US" dirty="0" err="1">
                <a:latin typeface="Calibri (Body)"/>
              </a:rPr>
              <a:t>ớc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khi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tạo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một</a:t>
            </a:r>
            <a:r>
              <a:rPr lang="en-US" dirty="0">
                <a:latin typeface="Calibri (Body)"/>
              </a:rPr>
              <a:t> Intent, </a:t>
            </a:r>
            <a:r>
              <a:rPr lang="en-US" dirty="0">
                <a:solidFill>
                  <a:schemeClr val="accent1"/>
                </a:solidFill>
                <a:latin typeface="Calibri (Body)"/>
              </a:rPr>
              <a:t>import</a:t>
            </a:r>
            <a:r>
              <a:rPr lang="en-US" dirty="0">
                <a:latin typeface="Calibri (Body)"/>
              </a:rPr>
              <a:t> </a:t>
            </a:r>
            <a:r>
              <a:rPr lang="en-US" dirty="0" err="1">
                <a:latin typeface="Calibri (Body)"/>
              </a:rPr>
              <a:t>android.content.</a:t>
            </a:r>
            <a:r>
              <a:rPr lang="en-US" dirty="0" err="1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en-US" dirty="0">
                <a:latin typeface="Calibri (Body)"/>
              </a:rPr>
              <a:t>;</a:t>
            </a:r>
          </a:p>
          <a:p>
            <a:endParaRPr lang="en-US" dirty="0">
              <a:latin typeface="Calibri (Body)"/>
            </a:endParaRPr>
          </a:p>
          <a:p>
            <a:endParaRPr lang="vi-VN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AF561-552E-409B-96BA-5DF45F035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337" y="3429000"/>
            <a:ext cx="6029325" cy="28860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3B2B4-896B-4DA0-92AA-321D9EB0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8067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2F82F-3312-4BC6-BB13-9983FA19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30</a:t>
            </a:fld>
            <a:endParaRPr lang="vi-V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0ADC1-87D4-4EC5-BD8A-429F1B4F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92" y="509587"/>
            <a:ext cx="3514725" cy="581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22AABB-2888-46A0-85D7-B29985C7A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519112"/>
            <a:ext cx="3505200" cy="5810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CE1CE4-26F1-4874-9772-04BAC76F7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783" y="509586"/>
            <a:ext cx="35242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7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19AEE-AE71-4F63-81E2-CB0E2C2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B8293-78CF-4AF7-84CB-9297EA05D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62" y="1840615"/>
            <a:ext cx="106292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https://developer.android.com/reference/android/content/Intent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https://developer.android.com/guide/components/intents-filters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https://developer.android.com/training/basics/firstapp/starting-activity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https://developer.android.com/training/basics/intents/sending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https://developer.android.com/training/basics/intents/filters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A5E25-45D8-4313-96D0-41632FA3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31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6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26CDB-0C58-407D-9188-5E7BE94A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(Body)"/>
              </a:rPr>
              <a:t>Intent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A2E3B-1950-490D-9DE8-CA4EA982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 (Body)"/>
              </a:rPr>
              <a:t>Sử dụng trong các trường hợp: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Khởi động Activity: startActivity</a:t>
            </a:r>
          </a:p>
          <a:p>
            <a:r>
              <a:rPr lang="vi-VN" dirty="0">
                <a:latin typeface="Calibri (Body)"/>
              </a:rPr>
              <a:t>Khởi động Service: startService</a:t>
            </a:r>
          </a:p>
          <a:p>
            <a:r>
              <a:rPr lang="vi-VN" dirty="0">
                <a:latin typeface="Calibri (Body)"/>
              </a:rPr>
              <a:t>Chuyển thông điệp đến BroadcastReceiver: sendBroadcast</a:t>
            </a:r>
          </a:p>
          <a:p>
            <a:endParaRPr lang="vi-VN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E051E-F24A-40F9-88F0-11E4269A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5936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7C5F-E2A7-47B3-AC3E-85088B38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39"/>
            <a:ext cx="8984342" cy="825046"/>
          </a:xfrm>
        </p:spPr>
        <p:txBody>
          <a:bodyPr>
            <a:normAutofit/>
          </a:bodyPr>
          <a:lstStyle/>
          <a:p>
            <a:r>
              <a:rPr lang="vi-VN" dirty="0">
                <a:latin typeface="Calibri (Body)"/>
              </a:rPr>
              <a:t>startActivity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A9DA9-7B77-4977-A22A-3A5E2BFCC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690610"/>
            <a:ext cx="6886575" cy="42862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A0D93-E981-449A-B38A-115DDDEA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729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24CA-4D26-4A95-B02B-450F208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Calibri (Body)"/>
              </a:rPr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E43A-DA1D-44A9-AB66-17D3565BD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latin typeface="Calibri (Body)"/>
              </a:rPr>
              <a:t>Chia làm 2 dạng: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r>
              <a:rPr lang="vi-VN" dirty="0">
                <a:latin typeface="Calibri (Body)"/>
              </a:rPr>
              <a:t>Explicit Intent: chỉ định thành phần xử lý thông qua tên lớp</a:t>
            </a:r>
          </a:p>
          <a:p>
            <a:r>
              <a:rPr lang="vi-VN" dirty="0">
                <a:latin typeface="Calibri (Body)"/>
              </a:rPr>
              <a:t>Implicit Intent: không chỉ định rõ thành phần xử lý, bổ sung các thuộc tính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18E40-4B97-4CC3-A2C0-3BB5A20E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9122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0E46-CCCA-4A8C-AF0E-79BFD0BA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39"/>
            <a:ext cx="8984342" cy="825046"/>
          </a:xfrm>
        </p:spPr>
        <p:txBody>
          <a:bodyPr/>
          <a:lstStyle/>
          <a:p>
            <a:r>
              <a:rPr lang="vi-VN" dirty="0">
                <a:latin typeface="Calibri (Body)"/>
              </a:rPr>
              <a:t>Explicit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84E6-F264-4EF9-990D-F80ED982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 intent = 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new</a:t>
            </a:r>
            <a:r>
              <a:rPr lang="vi-VN" dirty="0">
                <a:latin typeface="Calibri (Body)"/>
              </a:rPr>
              <a:t> 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(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this</a:t>
            </a:r>
            <a:r>
              <a:rPr lang="vi-VN" dirty="0">
                <a:latin typeface="Calibri (Body)"/>
              </a:rPr>
              <a:t>, &lt;Component&gt;);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Ví dụ: khởi động ActivityTwo từ MainActivity</a:t>
            </a:r>
          </a:p>
          <a:p>
            <a:pPr marL="0" indent="0">
              <a:buNone/>
            </a:pP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 intent = 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new</a:t>
            </a:r>
            <a:r>
              <a:rPr lang="vi-VN" dirty="0">
                <a:latin typeface="Calibri (Body)"/>
              </a:rPr>
              <a:t> 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(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MainActivty</a:t>
            </a:r>
            <a:r>
              <a:rPr lang="vi-VN" dirty="0">
                <a:latin typeface="Calibri (Body)"/>
              </a:rPr>
              <a:t>.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this</a:t>
            </a:r>
            <a:r>
              <a:rPr lang="vi-VN" dirty="0">
                <a:latin typeface="Calibri (Body)"/>
              </a:rPr>
              <a:t>, 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ActivityTwo</a:t>
            </a:r>
            <a:r>
              <a:rPr lang="vi-VN" dirty="0">
                <a:latin typeface="Calibri (Body)"/>
              </a:rPr>
              <a:t>.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class</a:t>
            </a:r>
            <a:r>
              <a:rPr lang="vi-VN" dirty="0">
                <a:latin typeface="Calibri (Body)"/>
              </a:rPr>
              <a:t>);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startActivity(intent);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084F2-BDB6-4842-95D9-BF059F78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906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3A52-D2AE-466D-95A2-E500F996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81240"/>
            <a:ext cx="8984342" cy="825046"/>
          </a:xfrm>
        </p:spPr>
        <p:txBody>
          <a:bodyPr/>
          <a:lstStyle/>
          <a:p>
            <a:r>
              <a:rPr lang="en-US" dirty="0">
                <a:latin typeface="Calibri (Body)"/>
              </a:rPr>
              <a:t>Implicit Intent</a:t>
            </a:r>
            <a:endParaRPr lang="vi-VN" dirty="0">
              <a:latin typeface="Calibri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1E91-6E60-4287-BB0A-8CDC528F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 intent = 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new</a:t>
            </a:r>
            <a:r>
              <a:rPr lang="vi-VN" dirty="0">
                <a:latin typeface="Calibri (Body)"/>
              </a:rPr>
              <a:t> 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(&lt;Action&gt;);</a:t>
            </a:r>
          </a:p>
          <a:p>
            <a:pPr marL="0" indent="0">
              <a:buNone/>
            </a:pPr>
            <a:endParaRPr lang="vi-VN" dirty="0">
              <a:latin typeface="Calibri (Body)"/>
            </a:endParaRP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Ví dụ: khởi động Activity có thể thực hiện ACTION_VIEW.</a:t>
            </a:r>
          </a:p>
          <a:p>
            <a:pPr marL="0" indent="0">
              <a:buNone/>
            </a:pP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 intent = 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new</a:t>
            </a:r>
            <a:r>
              <a:rPr lang="vi-VN" dirty="0">
                <a:latin typeface="Calibri (Body)"/>
              </a:rPr>
              <a:t> 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(</a:t>
            </a:r>
            <a:r>
              <a:rPr lang="vi-VN" dirty="0">
                <a:solidFill>
                  <a:srgbClr val="7030A0"/>
                </a:solidFill>
                <a:latin typeface="Calibri (Body)"/>
              </a:rPr>
              <a:t>Intent</a:t>
            </a:r>
            <a:r>
              <a:rPr lang="vi-VN" dirty="0">
                <a:latin typeface="Calibri (Body)"/>
              </a:rPr>
              <a:t>.</a:t>
            </a:r>
            <a:r>
              <a:rPr lang="vi-VN" dirty="0">
                <a:solidFill>
                  <a:schemeClr val="accent1"/>
                </a:solidFill>
                <a:latin typeface="Calibri (Body)"/>
              </a:rPr>
              <a:t>ACTION_VIEW</a:t>
            </a:r>
            <a:r>
              <a:rPr lang="vi-VN" dirty="0">
                <a:latin typeface="Calibri (Body)"/>
              </a:rPr>
              <a:t>);</a:t>
            </a:r>
          </a:p>
          <a:p>
            <a:pPr marL="0" indent="0">
              <a:buNone/>
            </a:pPr>
            <a:r>
              <a:rPr lang="vi-VN" dirty="0">
                <a:latin typeface="Calibri (Body)"/>
              </a:rPr>
              <a:t>startActivity(intent);</a:t>
            </a:r>
          </a:p>
          <a:p>
            <a:endParaRPr lang="vi-VN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A045-36D1-4B28-A611-001A41C1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394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BF2D-6D6B-4BA2-ACE1-522729EA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500" dirty="0">
                <a:latin typeface="Calibri (Body)"/>
              </a:rPr>
              <a:t>Bắt đầu một Activity mới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7561E-5CE7-475E-8B7F-4D2DA5A0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766" y="1664001"/>
            <a:ext cx="7906465" cy="262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EBF9A6-76F0-4A00-A65D-6E8EE3A0E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49716"/>
            <a:ext cx="10515600" cy="1727044"/>
          </a:xfrm>
        </p:spPr>
        <p:txBody>
          <a:bodyPr/>
          <a:lstStyle/>
          <a:p>
            <a:r>
              <a:rPr lang="vi-VN" dirty="0">
                <a:latin typeface="Calibri (Body)"/>
              </a:rPr>
              <a:t>Tạo hành động cho nút send</a:t>
            </a:r>
          </a:p>
          <a:p>
            <a:r>
              <a:rPr lang="vi-VN" dirty="0">
                <a:latin typeface="Calibri (Body)"/>
              </a:rPr>
              <a:t>Xây dựng intent</a:t>
            </a:r>
          </a:p>
          <a:p>
            <a:r>
              <a:rPr lang="vi-VN" dirty="0">
                <a:latin typeface="Calibri (Body)"/>
              </a:rPr>
              <a:t>Tạo và xây dựng giao diện cho Activity mới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8ABA-4E60-4C3D-98D0-AE017E11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FAB2E-478F-444A-8AB9-50FDB5841670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4210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002&quot;&gt;&lt;object type=&quot;3&quot; unique_id=&quot;10009&quot;&gt;&lt;property id=&quot;20148&quot; value=&quot;5&quot;/&gt;&lt;property id=&quot;20300&quot; value=&quot;Slide 3 - &amp;quot;Intent&amp;quot;&quot;/&gt;&lt;property id=&quot;20307&quot; value=&quot;332&quot;/&gt;&lt;/object&gt;&lt;object type=&quot;3&quot; unique_id=&quot;10010&quot;&gt;&lt;property id=&quot;20148&quot; value=&quot;5&quot;/&gt;&lt;property id=&quot;20300&quot; value=&quot;Slide 4 - &amp;quot;Intent&amp;quot;&quot;/&gt;&lt;property id=&quot;20307&quot; value=&quot;333&quot;/&gt;&lt;/object&gt;&lt;object type=&quot;3&quot; unique_id=&quot;10011&quot;&gt;&lt;property id=&quot;20148&quot; value=&quot;5&quot;/&gt;&lt;property id=&quot;20300&quot; value=&quot;Slide 5 - &amp;quot;startActivity&amp;quot;&quot;/&gt;&lt;property id=&quot;20307&quot; value=&quot;334&quot;/&gt;&lt;/object&gt;&lt;object type=&quot;3&quot; unique_id=&quot;10012&quot;&gt;&lt;property id=&quot;20148&quot; value=&quot;5&quot;/&gt;&lt;property id=&quot;20300&quot; value=&quot;Slide 6 - &amp;quot;Intent&amp;quot;&quot;/&gt;&lt;property id=&quot;20307&quot; value=&quot;335&quot;/&gt;&lt;/object&gt;&lt;object type=&quot;3&quot; unique_id=&quot;10013&quot;&gt;&lt;property id=&quot;20148&quot; value=&quot;5&quot;/&gt;&lt;property id=&quot;20300&quot; value=&quot;Slide 7 - &amp;quot;Explicit Intent&amp;quot;&quot;/&gt;&lt;property id=&quot;20307&quot; value=&quot;336&quot;/&gt;&lt;/object&gt;&lt;object type=&quot;3&quot; unique_id=&quot;10014&quot;&gt;&lt;property id=&quot;20148&quot; value=&quot;5&quot;/&gt;&lt;property id=&quot;20300&quot; value=&quot;Slide 8 - &amp;quot;Implicit Intent&amp;quot;&quot;/&gt;&lt;property id=&quot;20307&quot; value=&quot;337&quot;/&gt;&lt;/object&gt;&lt;object type=&quot;3&quot; unique_id=&quot;10015&quot;&gt;&lt;property id=&quot;20148&quot; value=&quot;5&quot;/&gt;&lt;property id=&quot;20300&quot; value=&quot;Slide 9&quot;/&gt;&lt;property id=&quot;20307&quot; value=&quot;339&quot;/&gt;&lt;/object&gt;&lt;object type=&quot;3&quot; unique_id=&quot;10016&quot;&gt;&lt;property id=&quot;20148&quot; value=&quot;5&quot;/&gt;&lt;property id=&quot;20300&quot; value=&quot;Slide 10 - &amp;quot;Bắt đầu một Activity mới&amp;quot;&quot;/&gt;&lt;property id=&quot;20307&quot; value=&quot;340&quot;/&gt;&lt;/object&gt;&lt;object type=&quot;3&quot; unique_id=&quot;10017&quot;&gt;&lt;property id=&quot;20148&quot; value=&quot;5&quot;/&gt;&lt;property id=&quot;20300&quot; value=&quot;Slide 11 - &amp;quot;Tạo hành động cho nút Send&amp;quot;&quot;/&gt;&lt;property id=&quot;20307&quot; value=&quot;341&quot;/&gt;&lt;/object&gt;&lt;object type=&quot;3&quot; unique_id=&quot;10018&quot;&gt;&lt;property id=&quot;20148&quot; value=&quot;5&quot;/&gt;&lt;property id=&quot;20300&quot; value=&quot;Slide 12 - &amp;quot;Tạo hành động cho nút Send&amp;quot;&quot;/&gt;&lt;property id=&quot;20307&quot; value=&quot;342&quot;/&gt;&lt;/object&gt;&lt;object type=&quot;3&quot; unique_id=&quot;10019&quot;&gt;&lt;property id=&quot;20148&quot; value=&quot;5&quot;/&gt;&lt;property id=&quot;20300&quot; value=&quot;Slide 13&quot;/&gt;&lt;property id=&quot;20307&quot; value=&quot;343&quot;/&gt;&lt;/object&gt;&lt;object type=&quot;3&quot; unique_id=&quot;10020&quot;&gt;&lt;property id=&quot;20148&quot; value=&quot;5&quot;/&gt;&lt;property id=&quot;20300&quot; value=&quot;Slide 14&quot;/&gt;&lt;property id=&quot;20307&quot; value=&quot;344&quot;/&gt;&lt;/object&gt;&lt;object type=&quot;3&quot; unique_id=&quot;10021&quot;&gt;&lt;property id=&quot;20148&quot; value=&quot;5&quot;/&gt;&lt;property id=&quot;20300&quot; value=&quot;Slide 15 - &amp;quot;Xây dựng Intent&amp;quot;&quot;/&gt;&lt;property id=&quot;20307&quot; value=&quot;345&quot;/&gt;&lt;/object&gt;&lt;object type=&quot;3&quot; unique_id=&quot;10022&quot;&gt;&lt;property id=&quot;20148&quot; value=&quot;5&quot;/&gt;&lt;property id=&quot;20300&quot; value=&quot;Slide 16 - &amp;quot;Xây dựng Intent&amp;quot;&quot;/&gt;&lt;property id=&quot;20307&quot; value=&quot;346&quot;/&gt;&lt;/object&gt;&lt;object type=&quot;3&quot; unique_id=&quot;10023&quot;&gt;&lt;property id=&quot;20148&quot; value=&quot;5&quot;/&gt;&lt;property id=&quot;20300&quot; value=&quot;Slide 17&quot;/&gt;&lt;property id=&quot;20307&quot; value=&quot;347&quot;/&gt;&lt;/object&gt;&lt;object type=&quot;3&quot; unique_id=&quot;10024&quot;&gt;&lt;property id=&quot;20148&quot; value=&quot;5&quot;/&gt;&lt;property id=&quot;20300&quot; value=&quot;Slide 18 - &amp;quot;Tạo và xây dựng giao diện cho Activity mới&amp;quot;&quot;/&gt;&lt;property id=&quot;20307&quot; value=&quot;348&quot;/&gt;&lt;/object&gt;&lt;object type=&quot;3&quot; unique_id=&quot;10025&quot;&gt;&lt;property id=&quot;20148&quot; value=&quot;5&quot;/&gt;&lt;property id=&quot;20300&quot; value=&quot;Slide 19&quot;/&gt;&lt;property id=&quot;20307&quot; value=&quot;349&quot;/&gt;&lt;/object&gt;&lt;object type=&quot;3&quot; unique_id=&quot;10026&quot;&gt;&lt;property id=&quot;20148&quot; value=&quot;5&quot;/&gt;&lt;property id=&quot;20300&quot; value=&quot;Slide 20&quot;/&gt;&lt;property id=&quot;20307&quot; value=&quot;350&quot;/&gt;&lt;/object&gt;&lt;object type=&quot;3&quot; unique_id=&quot;10027&quot;&gt;&lt;property id=&quot;20148&quot; value=&quot;5&quot;/&gt;&lt;property id=&quot;20300&quot; value=&quot;Slide 21&quot;/&gt;&lt;property id=&quot;20307&quot; value=&quot;351&quot;/&gt;&lt;/object&gt;&lt;object type=&quot;3&quot; unique_id=&quot;10028&quot;&gt;&lt;property id=&quot;20148&quot; value=&quot;5&quot;/&gt;&lt;property id=&quot;20300&quot; value=&quot;Slide 22&quot;/&gt;&lt;property id=&quot;20307&quot; value=&quot;352&quot;/&gt;&lt;/object&gt;&lt;object type=&quot;3&quot; unique_id=&quot;10029&quot;&gt;&lt;property id=&quot;20148&quot; value=&quot;5&quot;/&gt;&lt;property id=&quot;20300&quot; value=&quot;Slide 23 - &amp;quot;Hiển thị message trên Avtivity mới&amp;quot;&quot;/&gt;&lt;property id=&quot;20307&quot; value=&quot;354&quot;/&gt;&lt;/object&gt;&lt;object type=&quot;3&quot; unique_id=&quot;10030&quot;&gt;&lt;property id=&quot;20148&quot; value=&quot;5&quot;/&gt;&lt;property id=&quot;20300&quot; value=&quot;Slide 24 - &amp;quot;Hiển thị message trên Avtivity mới&amp;quot;&quot;/&gt;&lt;property id=&quot;20307&quot; value=&quot;355&quot;/&gt;&lt;/object&gt;&lt;object type=&quot;3&quot; unique_id=&quot;10031&quot;&gt;&lt;property id=&quot;20148&quot; value=&quot;5&quot;/&gt;&lt;property id=&quot;20300&quot; value=&quot;Slide 25 - &amp;quot;Điều hướng&amp;quot;&quot;/&gt;&lt;property id=&quot;20307&quot; value=&quot;356&quot;/&gt;&lt;/object&gt;&lt;object type=&quot;3&quot; unique_id=&quot;10032&quot;&gt;&lt;property id=&quot;20148&quot; value=&quot;5&quot;/&gt;&lt;property id=&quot;20300&quot; value=&quot;Slide 26 - &amp;quot;Điều hướng&amp;quot;&quot;/&gt;&lt;property id=&quot;20307&quot; value=&quot;358&quot;/&gt;&lt;/object&gt;&lt;object type=&quot;3&quot; unique_id=&quot;10033&quot;&gt;&lt;property id=&quot;20148&quot; value=&quot;5&quot;/&gt;&lt;property id=&quot;20300&quot; value=&quot;Slide 27&quot;/&gt;&lt;property id=&quot;20307&quot; value=&quot;357&quot;/&gt;&lt;/object&gt;&lt;object type=&quot;3&quot; unique_id=&quot;10034&quot;&gt;&lt;property id=&quot;20148&quot; value=&quot;5&quot;/&gt;&lt;property id=&quot;20300&quot; value=&quot;Slide 28&quot;/&gt;&lt;property id=&quot;20307&quot; value=&quot;359&quot;/&gt;&lt;/object&gt;&lt;object type=&quot;3&quot; unique_id=&quot;11744&quot;&gt;&lt;property id=&quot;20148&quot; value=&quot;5&quot;/&gt;&lt;property id=&quot;20300&quot; value=&quot;Slide 1 - &amp;quot;LẬP TRÌNH DI ĐỘNG&amp;quot;&quot;/&gt;&lt;property id=&quot;20307&quot; value=&quot;360&quot;/&gt;&lt;/object&gt;&lt;object type=&quot;3&quot; unique_id=&quot;11745&quot;&gt;&lt;property id=&quot;20148&quot; value=&quot;5&quot;/&gt;&lt;property id=&quot;20300&quot; value=&quot;Slide 2 - &amp;quot;Nội dung &amp;quot;&quot;/&gt;&lt;property id=&quot;20307&quot; value=&quot;361&quot;/&gt;&lt;/object&gt;&lt;object type=&quot;3&quot; unique_id=&quot;11941&quot;&gt;&lt;property id=&quot;20148&quot; value=&quot;5&quot;/&gt;&lt;property id=&quot;20300&quot; value=&quot;Slide 29 - &amp;quot;Tham khảo&amp;quot;&quot;/&gt;&lt;property id=&quot;20307&quot; value=&quot;362&quot;/&gt;&lt;/object&gt;&lt;/object&gt;&lt;object type=&quot;8&quot; unique_id=&quot;100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3274</TotalTime>
  <Words>693</Words>
  <Application>Microsoft Office PowerPoint</Application>
  <PresentationFormat>Widescreen</PresentationFormat>
  <Paragraphs>122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(Body)</vt:lpstr>
      <vt:lpstr>Calibri Light</vt:lpstr>
      <vt:lpstr>Times New Roman</vt:lpstr>
      <vt:lpstr>Office Theme</vt:lpstr>
      <vt:lpstr>LẬP TRÌNH DI ĐỘNG</vt:lpstr>
      <vt:lpstr>Nội dung </vt:lpstr>
      <vt:lpstr>Intent</vt:lpstr>
      <vt:lpstr>Intent</vt:lpstr>
      <vt:lpstr>startActivity</vt:lpstr>
      <vt:lpstr>Intent</vt:lpstr>
      <vt:lpstr>Explicit Intent</vt:lpstr>
      <vt:lpstr>Implicit Intent</vt:lpstr>
      <vt:lpstr>Bắt đầu một Activity mới</vt:lpstr>
      <vt:lpstr>PowerPoint Presentation</vt:lpstr>
      <vt:lpstr>Tạo hành động cho nút Send</vt:lpstr>
      <vt:lpstr>Tạo hành động cho nút Send</vt:lpstr>
      <vt:lpstr>PowerPoint Presentation</vt:lpstr>
      <vt:lpstr>PowerPoint Presentation</vt:lpstr>
      <vt:lpstr>Xây dựng Intent</vt:lpstr>
      <vt:lpstr>Xây dựng Intent</vt:lpstr>
      <vt:lpstr>PowerPoint Presentation</vt:lpstr>
      <vt:lpstr>Tạo và xây dựng giao diện cho Activity mới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Hiển thị message trên Avtivity mới</vt:lpstr>
      <vt:lpstr>Hiển thị message trên Avtivity mới</vt:lpstr>
      <vt:lpstr>PowerPoint Presentation</vt:lpstr>
      <vt:lpstr>Điều hướng</vt:lpstr>
      <vt:lpstr>Điều hướng</vt:lpstr>
      <vt:lpstr>PowerPoint Presentation</vt:lpstr>
      <vt:lpstr>PowerPoint Presentation</vt:lpstr>
      <vt:lpstr>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Di Động</dc:title>
  <dc:creator>Nguyen Thai Cong Nghia</dc:creator>
  <cp:lastModifiedBy>Nghia Nguyen</cp:lastModifiedBy>
  <cp:revision>127</cp:revision>
  <dcterms:created xsi:type="dcterms:W3CDTF">2018-08-28T09:16:10Z</dcterms:created>
  <dcterms:modified xsi:type="dcterms:W3CDTF">2022-09-23T01:22:35Z</dcterms:modified>
</cp:coreProperties>
</file>