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66" r:id="rId2"/>
    <p:sldId id="370" r:id="rId3"/>
    <p:sldId id="333" r:id="rId4"/>
    <p:sldId id="337" r:id="rId5"/>
    <p:sldId id="338" r:id="rId6"/>
    <p:sldId id="339" r:id="rId7"/>
    <p:sldId id="334" r:id="rId8"/>
    <p:sldId id="368" r:id="rId9"/>
    <p:sldId id="340" r:id="rId10"/>
    <p:sldId id="341" r:id="rId11"/>
    <p:sldId id="342" r:id="rId12"/>
    <p:sldId id="343" r:id="rId13"/>
    <p:sldId id="344" r:id="rId14"/>
    <p:sldId id="345" r:id="rId15"/>
    <p:sldId id="346" r:id="rId16"/>
    <p:sldId id="347" r:id="rId17"/>
    <p:sldId id="348"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4" r:id="rId32"/>
    <p:sldId id="363" r:id="rId33"/>
    <p:sldId id="365" r:id="rId34"/>
    <p:sldId id="369" r:id="rId35"/>
  </p:sldIdLst>
  <p:sldSz cx="12192000" cy="6858000"/>
  <p:notesSz cx="6858000" cy="9144000"/>
  <p:custDataLst>
    <p:tags r:id="rId37"/>
  </p:custDataLst>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C6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6051" autoAdjust="0"/>
  </p:normalViewPr>
  <p:slideViewPr>
    <p:cSldViewPr snapToGrid="0">
      <p:cViewPr varScale="1">
        <p:scale>
          <a:sx n="56" d="100"/>
          <a:sy n="56" d="100"/>
        </p:scale>
        <p:origin x="10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363C2-67EA-4BAF-BD2A-BF36D96F29AD}" type="datetimeFigureOut">
              <a:rPr lang="vi-VN" smtClean="0"/>
              <a:t>12/11/2021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B6D44-F785-4A2E-91A2-D362C03BEDFB}" type="slidenum">
              <a:rPr lang="vi-VN" smtClean="0"/>
              <a:t>‹#›</a:t>
            </a:fld>
            <a:endParaRPr lang="vi-VN"/>
          </a:p>
        </p:txBody>
      </p:sp>
    </p:spTree>
    <p:extLst>
      <p:ext uri="{BB962C8B-B14F-4D97-AF65-F5344CB8AC3E}">
        <p14:creationId xmlns:p14="http://schemas.microsoft.com/office/powerpoint/2010/main" val="416257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if you're building a streaming video player, you might pause the video and terminate the network connection when the user switches to another app. When the user returns, you can reconnect to the network and allow the user to resume the video from the same spot.</a:t>
            </a:r>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3</a:t>
            </a:fld>
            <a:endParaRPr lang="vi-VN"/>
          </a:p>
        </p:txBody>
      </p:sp>
    </p:spTree>
    <p:extLst>
      <p:ext uri="{BB962C8B-B14F-4D97-AF65-F5344CB8AC3E}">
        <p14:creationId xmlns:p14="http://schemas.microsoft.com/office/powerpoint/2010/main" val="3613501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Chú ý:</a:t>
            </a:r>
            <a:r>
              <a:rPr lang="vi-VN" sz="1200" b="0" i="0" kern="1200" dirty="0">
                <a:solidFill>
                  <a:schemeClr val="tx1"/>
                </a:solidFill>
                <a:effectLst/>
                <a:latin typeface="+mn-lt"/>
                <a:ea typeface="+mn-ea"/>
                <a:cs typeface="+mn-cs"/>
              </a:rPr>
              <a:t> Không được lưu tệp tài nguyên trực tiếp vào trong thư mục </a:t>
            </a:r>
            <a:r>
              <a:rPr lang="vi-VN" dirty="0"/>
              <a:t>res/</a:t>
            </a:r>
            <a:r>
              <a:rPr lang="vi-VN" sz="1200" b="0" i="0" kern="1200" dirty="0">
                <a:solidFill>
                  <a:schemeClr val="tx1"/>
                </a:solidFill>
                <a:effectLst/>
                <a:latin typeface="+mn-lt"/>
                <a:ea typeface="+mn-ea"/>
                <a:cs typeface="+mn-cs"/>
              </a:rPr>
              <a:t>—nó sẽ gây ra lỗi với trình biên dịch.</a:t>
            </a:r>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9</a:t>
            </a:fld>
            <a:endParaRPr lang="vi-VN"/>
          </a:p>
        </p:txBody>
      </p:sp>
    </p:spTree>
    <p:extLst>
      <p:ext uri="{BB962C8B-B14F-4D97-AF65-F5344CB8AC3E}">
        <p14:creationId xmlns:p14="http://schemas.microsoft.com/office/powerpoint/2010/main" val="409351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Ví dụ, nếu một thiết bị có một màn hình lớn hơn bình thường, khi đó bạn nên cung cấp các tài nguyên bố trí khác nhau để tận dụng diện tích màn hình tăng thêm. Hoặc, nếu một thiết bị có thiết đặt ngôn ngữ khác, khi đó bạn nên cung cấp các tài nguyên xâu khác để biên dịch văn bản trong giao diện người dùng của mình.</a:t>
            </a:r>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11</a:t>
            </a:fld>
            <a:endParaRPr lang="vi-VN"/>
          </a:p>
        </p:txBody>
      </p:sp>
    </p:spTree>
    <p:extLst>
      <p:ext uri="{BB962C8B-B14F-4D97-AF65-F5344CB8AC3E}">
        <p14:creationId xmlns:p14="http://schemas.microsoft.com/office/powerpoint/2010/main" val="12681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Chú ý:</a:t>
            </a:r>
            <a:r>
              <a:rPr lang="vi-VN" sz="1200" b="0" i="0" kern="1200" dirty="0">
                <a:solidFill>
                  <a:schemeClr val="tx1"/>
                </a:solidFill>
                <a:effectLst/>
                <a:latin typeface="+mn-lt"/>
                <a:ea typeface="+mn-ea"/>
                <a:cs typeface="+mn-cs"/>
              </a:rPr>
              <a:t> Khi nối nhiều hạn định, bạn phải đặt chúng theo cùng thứ tự liệt kê trong bảng 2. Nếu các hạn định được xếp thứ tự sai, tài nguyên sẽ bị bỏ qua.</a:t>
            </a:r>
            <a:endParaRPr lang="vi-VN" dirty="0"/>
          </a:p>
        </p:txBody>
      </p:sp>
      <p:sp>
        <p:nvSpPr>
          <p:cNvPr id="4" name="Slide Number Placeholder 3"/>
          <p:cNvSpPr>
            <a:spLocks noGrp="1"/>
          </p:cNvSpPr>
          <p:nvPr>
            <p:ph type="sldNum" sz="quarter" idx="5"/>
          </p:nvPr>
        </p:nvSpPr>
        <p:spPr/>
        <p:txBody>
          <a:bodyPr/>
          <a:lstStyle/>
          <a:p>
            <a:fld id="{DABB6D44-F785-4A2E-91A2-D362C03BEDFB}" type="slidenum">
              <a:rPr lang="vi-VN" smtClean="0"/>
              <a:t>12</a:t>
            </a:fld>
            <a:endParaRPr lang="vi-VN"/>
          </a:p>
        </p:txBody>
      </p:sp>
    </p:spTree>
    <p:extLst>
      <p:ext uri="{BB962C8B-B14F-4D97-AF65-F5344CB8AC3E}">
        <p14:creationId xmlns:p14="http://schemas.microsoft.com/office/powerpoint/2010/main" val="325964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C789-9889-4A34-8E00-65FF331623F3}"/>
              </a:ext>
            </a:extLst>
          </p:cNvPr>
          <p:cNvSpPr>
            <a:spLocks noGrp="1"/>
          </p:cNvSpPr>
          <p:nvPr>
            <p:ph type="ctrTitle"/>
          </p:nvPr>
        </p:nvSpPr>
        <p:spPr>
          <a:xfrm>
            <a:off x="1524000" y="1122363"/>
            <a:ext cx="9144000" cy="2387600"/>
          </a:xfrm>
        </p:spPr>
        <p:txBody>
          <a:bodyPr anchor="b"/>
          <a:lstStyle>
            <a:lvl1pPr algn="ctr">
              <a:defRPr sz="6000" b="1">
                <a:solidFill>
                  <a:srgbClr val="65C634"/>
                </a:solidFill>
              </a:defRPr>
            </a:lvl1pPr>
          </a:lstStyle>
          <a:p>
            <a:r>
              <a:rPr lang="en-US"/>
              <a:t>Click to edit Master title style</a:t>
            </a:r>
            <a:endParaRPr lang="vi-VN"/>
          </a:p>
        </p:txBody>
      </p:sp>
      <p:sp>
        <p:nvSpPr>
          <p:cNvPr id="3" name="Subtitle 2">
            <a:extLst>
              <a:ext uri="{FF2B5EF4-FFF2-40B4-BE49-F238E27FC236}">
                <a16:creationId xmlns:a16="http://schemas.microsoft.com/office/drawing/2014/main" id="{51119FD7-9C6E-4BBF-8B7B-6659C89C4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F10030C9-D1E4-42CE-8CF4-95D5DAE88F89}"/>
              </a:ext>
            </a:extLst>
          </p:cNvPr>
          <p:cNvSpPr>
            <a:spLocks noGrp="1"/>
          </p:cNvSpPr>
          <p:nvPr>
            <p:ph type="dt" sz="half" idx="10"/>
          </p:nvPr>
        </p:nvSpPr>
        <p:spPr/>
        <p:txBody>
          <a:bodyPr/>
          <a:lstStyle/>
          <a:p>
            <a:fld id="{82BE1A9A-BC2A-4690-9CB7-DDA789CF4BF6}" type="datetime1">
              <a:rPr lang="vi-VN" smtClean="0"/>
              <a:t>12/11/2021</a:t>
            </a:fld>
            <a:endParaRPr lang="vi-VN"/>
          </a:p>
        </p:txBody>
      </p:sp>
      <p:sp>
        <p:nvSpPr>
          <p:cNvPr id="5" name="Footer Placeholder 4">
            <a:extLst>
              <a:ext uri="{FF2B5EF4-FFF2-40B4-BE49-F238E27FC236}">
                <a16:creationId xmlns:a16="http://schemas.microsoft.com/office/drawing/2014/main" id="{EFD05F52-6E69-4FD6-A3E6-B879127EAE3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498B1F8-6018-40AE-BA75-14CBCB5CFFF7}"/>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26944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2DF0-584E-4E01-BDEB-421A5E454738}"/>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7C2842D-1A5C-40A7-A7CE-042BE917F9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DA8693E-3544-45A4-B5C4-0EB878D435B5}"/>
              </a:ext>
            </a:extLst>
          </p:cNvPr>
          <p:cNvSpPr>
            <a:spLocks noGrp="1"/>
          </p:cNvSpPr>
          <p:nvPr>
            <p:ph type="dt" sz="half" idx="10"/>
          </p:nvPr>
        </p:nvSpPr>
        <p:spPr/>
        <p:txBody>
          <a:bodyPr/>
          <a:lstStyle/>
          <a:p>
            <a:fld id="{5F076811-339A-482F-AE73-50AB94808540}" type="datetime1">
              <a:rPr lang="vi-VN" smtClean="0"/>
              <a:t>12/11/2021</a:t>
            </a:fld>
            <a:endParaRPr lang="vi-VN"/>
          </a:p>
        </p:txBody>
      </p:sp>
      <p:sp>
        <p:nvSpPr>
          <p:cNvPr id="5" name="Footer Placeholder 4">
            <a:extLst>
              <a:ext uri="{FF2B5EF4-FFF2-40B4-BE49-F238E27FC236}">
                <a16:creationId xmlns:a16="http://schemas.microsoft.com/office/drawing/2014/main" id="{B745A7BA-D70E-4523-856F-B67E0429080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DD603DF-2702-4425-9338-9AF64DC64975}"/>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293999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A3D43-B309-47EF-B999-CEAB64567F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E1CD2DBE-164B-4742-B4E0-3DFA06FD76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1C9C584-9E10-4040-9D74-BA1EA1B500BE}"/>
              </a:ext>
            </a:extLst>
          </p:cNvPr>
          <p:cNvSpPr>
            <a:spLocks noGrp="1"/>
          </p:cNvSpPr>
          <p:nvPr>
            <p:ph type="dt" sz="half" idx="10"/>
          </p:nvPr>
        </p:nvSpPr>
        <p:spPr/>
        <p:txBody>
          <a:bodyPr/>
          <a:lstStyle/>
          <a:p>
            <a:fld id="{B19CB8EC-3905-4C46-B7D5-A1B64B8D262C}" type="datetime1">
              <a:rPr lang="vi-VN" smtClean="0"/>
              <a:t>12/11/2021</a:t>
            </a:fld>
            <a:endParaRPr lang="vi-VN"/>
          </a:p>
        </p:txBody>
      </p:sp>
      <p:sp>
        <p:nvSpPr>
          <p:cNvPr id="5" name="Footer Placeholder 4">
            <a:extLst>
              <a:ext uri="{FF2B5EF4-FFF2-40B4-BE49-F238E27FC236}">
                <a16:creationId xmlns:a16="http://schemas.microsoft.com/office/drawing/2014/main" id="{B605B39E-1C81-4897-B2E5-371CA20F067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42386AB-B6C1-4931-99B7-E707863D213D}"/>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39793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8A3F-171B-4762-9AAF-9A96147C4094}"/>
              </a:ext>
            </a:extLst>
          </p:cNvPr>
          <p:cNvSpPr>
            <a:spLocks noGrp="1"/>
          </p:cNvSpPr>
          <p:nvPr>
            <p:ph type="title"/>
          </p:nvPr>
        </p:nvSpPr>
        <p:spPr>
          <a:xfrm>
            <a:off x="1" y="481240"/>
            <a:ext cx="8984342" cy="825046"/>
          </a:xfrm>
          <a:solidFill>
            <a:srgbClr val="65C634"/>
          </a:solidFill>
        </p:spPr>
        <p:txBody>
          <a:bodyPr/>
          <a:lstStyle>
            <a:lvl1pPr marL="363538" indent="0">
              <a:defRPr b="1">
                <a:solidFill>
                  <a:schemeClr val="bg1"/>
                </a:solidFill>
                <a:latin typeface="+mn-lt"/>
              </a:defRPr>
            </a:lvl1pPr>
          </a:lstStyle>
          <a:p>
            <a:r>
              <a:rPr lang="en-US" dirty="0"/>
              <a:t>Click to edit Master title style</a:t>
            </a:r>
            <a:endParaRPr lang="vi-VN" dirty="0"/>
          </a:p>
        </p:txBody>
      </p:sp>
      <p:sp>
        <p:nvSpPr>
          <p:cNvPr id="3" name="Content Placeholder 2">
            <a:extLst>
              <a:ext uri="{FF2B5EF4-FFF2-40B4-BE49-F238E27FC236}">
                <a16:creationId xmlns:a16="http://schemas.microsoft.com/office/drawing/2014/main" id="{63505D02-A578-4115-8D8E-917D2AE487F5}"/>
              </a:ext>
            </a:extLst>
          </p:cNvPr>
          <p:cNvSpPr>
            <a:spLocks noGrp="1"/>
          </p:cNvSpPr>
          <p:nvPr>
            <p:ph idx="1"/>
          </p:nvPr>
        </p:nvSpPr>
        <p:spPr/>
        <p:txBody>
          <a:bodyPr/>
          <a:lstStyle>
            <a:lvl1pPr>
              <a:defRPr sz="3000">
                <a:latin typeface="+mn-lt"/>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CCE16794-7FC7-412B-AE27-1CF26E2693B1}"/>
              </a:ext>
            </a:extLst>
          </p:cNvPr>
          <p:cNvSpPr>
            <a:spLocks noGrp="1"/>
          </p:cNvSpPr>
          <p:nvPr>
            <p:ph type="dt" sz="half" idx="10"/>
          </p:nvPr>
        </p:nvSpPr>
        <p:spPr/>
        <p:txBody>
          <a:bodyPr/>
          <a:lstStyle/>
          <a:p>
            <a:fld id="{79735473-7C41-4AEF-98D3-C83B6888A626}" type="datetime1">
              <a:rPr lang="vi-VN" smtClean="0"/>
              <a:t>12/11/2021</a:t>
            </a:fld>
            <a:endParaRPr lang="vi-VN"/>
          </a:p>
        </p:txBody>
      </p:sp>
      <p:sp>
        <p:nvSpPr>
          <p:cNvPr id="5" name="Footer Placeholder 4">
            <a:extLst>
              <a:ext uri="{FF2B5EF4-FFF2-40B4-BE49-F238E27FC236}">
                <a16:creationId xmlns:a16="http://schemas.microsoft.com/office/drawing/2014/main" id="{039A58EA-30B8-44EF-B3F3-AF973F8AD80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44341B0-5592-4001-84A3-B22FD9868186}"/>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386960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3C19-7230-4E9B-B0F1-947F028FD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17FD3334-5CE5-4C03-ADC4-A0D8F57B2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DB9B28-7710-4C80-B804-9D02A036ABD0}"/>
              </a:ext>
            </a:extLst>
          </p:cNvPr>
          <p:cNvSpPr>
            <a:spLocks noGrp="1"/>
          </p:cNvSpPr>
          <p:nvPr>
            <p:ph type="dt" sz="half" idx="10"/>
          </p:nvPr>
        </p:nvSpPr>
        <p:spPr/>
        <p:txBody>
          <a:bodyPr/>
          <a:lstStyle/>
          <a:p>
            <a:fld id="{12CD3B9F-8908-423E-B86D-C9DC5E1C3023}" type="datetime1">
              <a:rPr lang="vi-VN" smtClean="0"/>
              <a:t>12/11/2021</a:t>
            </a:fld>
            <a:endParaRPr lang="vi-VN"/>
          </a:p>
        </p:txBody>
      </p:sp>
      <p:sp>
        <p:nvSpPr>
          <p:cNvPr id="5" name="Footer Placeholder 4">
            <a:extLst>
              <a:ext uri="{FF2B5EF4-FFF2-40B4-BE49-F238E27FC236}">
                <a16:creationId xmlns:a16="http://schemas.microsoft.com/office/drawing/2014/main" id="{69D00568-30A5-4121-A855-C3B3295E259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DC25B66-0081-4DAF-B045-F479335E894C}"/>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34670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E0FC-E262-470D-B822-B15ADC6F3FE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CF2DB7A-7409-46C1-B27C-3C45AA3D56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2403A94-7F3C-4872-9168-DE43E0849B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35D74A5-68B4-415E-A7E5-AF0A7E3BFF15}"/>
              </a:ext>
            </a:extLst>
          </p:cNvPr>
          <p:cNvSpPr>
            <a:spLocks noGrp="1"/>
          </p:cNvSpPr>
          <p:nvPr>
            <p:ph type="dt" sz="half" idx="10"/>
          </p:nvPr>
        </p:nvSpPr>
        <p:spPr/>
        <p:txBody>
          <a:bodyPr/>
          <a:lstStyle/>
          <a:p>
            <a:fld id="{16137A67-11E5-4DFD-BB5E-E931ADB605D1}" type="datetime1">
              <a:rPr lang="vi-VN" smtClean="0"/>
              <a:t>12/11/2021</a:t>
            </a:fld>
            <a:endParaRPr lang="vi-VN"/>
          </a:p>
        </p:txBody>
      </p:sp>
      <p:sp>
        <p:nvSpPr>
          <p:cNvPr id="6" name="Footer Placeholder 5">
            <a:extLst>
              <a:ext uri="{FF2B5EF4-FFF2-40B4-BE49-F238E27FC236}">
                <a16:creationId xmlns:a16="http://schemas.microsoft.com/office/drawing/2014/main" id="{152BC1DD-3EC2-446C-9B31-83F19A9C750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0C8CE51-D3CF-4E8F-8854-4BC505902CCF}"/>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272658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4285-3BA4-4875-85C7-121FBB748C77}"/>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BEB5CD6-EDBC-4E11-9E6E-82295B61C9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CF2C14F-B0E0-414A-929A-AEF6AE2304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F1803F8-7C6B-45FC-ABB5-FA790B7D2B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C3718A-9D90-424B-980B-138B268187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786C8FCA-0055-4687-9090-9489C55A16A3}"/>
              </a:ext>
            </a:extLst>
          </p:cNvPr>
          <p:cNvSpPr>
            <a:spLocks noGrp="1"/>
          </p:cNvSpPr>
          <p:nvPr>
            <p:ph type="dt" sz="half" idx="10"/>
          </p:nvPr>
        </p:nvSpPr>
        <p:spPr/>
        <p:txBody>
          <a:bodyPr/>
          <a:lstStyle/>
          <a:p>
            <a:fld id="{2581F2D2-5A56-4134-B14C-4DEB8FB596F6}" type="datetime1">
              <a:rPr lang="vi-VN" smtClean="0"/>
              <a:t>12/11/2021</a:t>
            </a:fld>
            <a:endParaRPr lang="vi-VN"/>
          </a:p>
        </p:txBody>
      </p:sp>
      <p:sp>
        <p:nvSpPr>
          <p:cNvPr id="8" name="Footer Placeholder 7">
            <a:extLst>
              <a:ext uri="{FF2B5EF4-FFF2-40B4-BE49-F238E27FC236}">
                <a16:creationId xmlns:a16="http://schemas.microsoft.com/office/drawing/2014/main" id="{F59A04E5-C3D1-4451-9A99-F833996EA16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1EE25C92-6CA2-4442-9EC4-E23642142BA3}"/>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80679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181F-EAD7-43DB-9E39-FBD482D1CDA0}"/>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2028445-C58A-492B-8AD8-04A5D1EAE6E3}"/>
              </a:ext>
            </a:extLst>
          </p:cNvPr>
          <p:cNvSpPr>
            <a:spLocks noGrp="1"/>
          </p:cNvSpPr>
          <p:nvPr>
            <p:ph type="dt" sz="half" idx="10"/>
          </p:nvPr>
        </p:nvSpPr>
        <p:spPr/>
        <p:txBody>
          <a:bodyPr/>
          <a:lstStyle/>
          <a:p>
            <a:fld id="{08E0D352-FDA9-4A51-9B24-421A09772DEE}" type="datetime1">
              <a:rPr lang="vi-VN" smtClean="0"/>
              <a:t>12/11/2021</a:t>
            </a:fld>
            <a:endParaRPr lang="vi-VN"/>
          </a:p>
        </p:txBody>
      </p:sp>
      <p:sp>
        <p:nvSpPr>
          <p:cNvPr id="4" name="Footer Placeholder 3">
            <a:extLst>
              <a:ext uri="{FF2B5EF4-FFF2-40B4-BE49-F238E27FC236}">
                <a16:creationId xmlns:a16="http://schemas.microsoft.com/office/drawing/2014/main" id="{1F488D9B-AC21-4AF5-858B-324016F5A90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2B772CC6-7643-4FAB-9923-035E60AE0210}"/>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44891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CD57C-4145-4D31-8EDE-48EBC896CF46}"/>
              </a:ext>
            </a:extLst>
          </p:cNvPr>
          <p:cNvSpPr>
            <a:spLocks noGrp="1"/>
          </p:cNvSpPr>
          <p:nvPr>
            <p:ph type="dt" sz="half" idx="10"/>
          </p:nvPr>
        </p:nvSpPr>
        <p:spPr/>
        <p:txBody>
          <a:bodyPr/>
          <a:lstStyle/>
          <a:p>
            <a:fld id="{179A06C3-972E-4968-9026-12F2D640D685}" type="datetime1">
              <a:rPr lang="vi-VN" smtClean="0"/>
              <a:t>12/11/2021</a:t>
            </a:fld>
            <a:endParaRPr lang="vi-VN"/>
          </a:p>
        </p:txBody>
      </p:sp>
      <p:sp>
        <p:nvSpPr>
          <p:cNvPr id="3" name="Footer Placeholder 2">
            <a:extLst>
              <a:ext uri="{FF2B5EF4-FFF2-40B4-BE49-F238E27FC236}">
                <a16:creationId xmlns:a16="http://schemas.microsoft.com/office/drawing/2014/main" id="{2E700495-5435-45B3-8B07-7ACB0A331C3B}"/>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0D6B536A-E9C4-42CD-93D2-D7A697546AFF}"/>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406525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A5C0-8601-477F-93CE-582D3E29D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62CCD9F3-DBF1-4370-B794-7F2268D07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B8749606-D44C-43DB-B2A1-92294B474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F25C02-A6B1-4E2A-B849-DEDD449B8070}"/>
              </a:ext>
            </a:extLst>
          </p:cNvPr>
          <p:cNvSpPr>
            <a:spLocks noGrp="1"/>
          </p:cNvSpPr>
          <p:nvPr>
            <p:ph type="dt" sz="half" idx="10"/>
          </p:nvPr>
        </p:nvSpPr>
        <p:spPr/>
        <p:txBody>
          <a:bodyPr/>
          <a:lstStyle/>
          <a:p>
            <a:fld id="{93DD0D45-EC29-436F-A5A5-F97B8C700266}" type="datetime1">
              <a:rPr lang="vi-VN" smtClean="0"/>
              <a:t>12/11/2021</a:t>
            </a:fld>
            <a:endParaRPr lang="vi-VN"/>
          </a:p>
        </p:txBody>
      </p:sp>
      <p:sp>
        <p:nvSpPr>
          <p:cNvPr id="6" name="Footer Placeholder 5">
            <a:extLst>
              <a:ext uri="{FF2B5EF4-FFF2-40B4-BE49-F238E27FC236}">
                <a16:creationId xmlns:a16="http://schemas.microsoft.com/office/drawing/2014/main" id="{7E3E6785-BEDF-4C28-B6A5-445A984121E0}"/>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39B5DD06-68FC-4215-9255-6BA5DD648B74}"/>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41940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377-9FD4-4451-AC3D-DA8C658E4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7F5B0B4-29E8-4AA2-B51B-6B4E63EC67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BB810EA-C120-4926-BB51-276CFB056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4DD2FF-D74D-44CD-AB88-015379D2F496}"/>
              </a:ext>
            </a:extLst>
          </p:cNvPr>
          <p:cNvSpPr>
            <a:spLocks noGrp="1"/>
          </p:cNvSpPr>
          <p:nvPr>
            <p:ph type="dt" sz="half" idx="10"/>
          </p:nvPr>
        </p:nvSpPr>
        <p:spPr/>
        <p:txBody>
          <a:bodyPr/>
          <a:lstStyle/>
          <a:p>
            <a:fld id="{F46AE277-220E-4E79-BCE1-ACC4C994F3DB}" type="datetime1">
              <a:rPr lang="vi-VN" smtClean="0"/>
              <a:t>12/11/2021</a:t>
            </a:fld>
            <a:endParaRPr lang="vi-VN"/>
          </a:p>
        </p:txBody>
      </p:sp>
      <p:sp>
        <p:nvSpPr>
          <p:cNvPr id="6" name="Footer Placeholder 5">
            <a:extLst>
              <a:ext uri="{FF2B5EF4-FFF2-40B4-BE49-F238E27FC236}">
                <a16:creationId xmlns:a16="http://schemas.microsoft.com/office/drawing/2014/main" id="{92EFED99-9100-4387-8D5F-13ECD76C118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BC5709C-CEBE-45AC-A4CB-F02589704323}"/>
              </a:ext>
            </a:extLst>
          </p:cNvPr>
          <p:cNvSpPr>
            <a:spLocks noGrp="1"/>
          </p:cNvSpPr>
          <p:nvPr>
            <p:ph type="sldNum" sz="quarter" idx="12"/>
          </p:nvPr>
        </p:nvSpPr>
        <p:spPr/>
        <p:txBody>
          <a:bodyPr/>
          <a:lstStyle/>
          <a:p>
            <a:fld id="{44AFAB2E-478F-444A-8AB9-50FDB5841670}" type="slidenum">
              <a:rPr lang="vi-VN" smtClean="0"/>
              <a:t>‹#›</a:t>
            </a:fld>
            <a:endParaRPr lang="vi-VN"/>
          </a:p>
        </p:txBody>
      </p:sp>
    </p:spTree>
    <p:extLst>
      <p:ext uri="{BB962C8B-B14F-4D97-AF65-F5344CB8AC3E}">
        <p14:creationId xmlns:p14="http://schemas.microsoft.com/office/powerpoint/2010/main" val="125507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1A938-B55D-4E96-B51E-A0BBCE23C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F45169B-2138-472E-96E7-6FDA1DB67D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B82AA40-21A3-4714-BE86-649D14789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9D274-0C36-453B-BE5F-399D142E9B0A}" type="datetime1">
              <a:rPr lang="vi-VN" smtClean="0"/>
              <a:t>12/11/2021</a:t>
            </a:fld>
            <a:endParaRPr lang="vi-VN"/>
          </a:p>
        </p:txBody>
      </p:sp>
      <p:sp>
        <p:nvSpPr>
          <p:cNvPr id="5" name="Footer Placeholder 4">
            <a:extLst>
              <a:ext uri="{FF2B5EF4-FFF2-40B4-BE49-F238E27FC236}">
                <a16:creationId xmlns:a16="http://schemas.microsoft.com/office/drawing/2014/main" id="{9DACF934-EDAA-46FA-96B2-C9EE5903C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AC6C92E0-92B3-4673-984B-0ACAD74F80EC}"/>
              </a:ext>
            </a:extLst>
          </p:cNvPr>
          <p:cNvSpPr>
            <a:spLocks noGrp="1"/>
          </p:cNvSpPr>
          <p:nvPr>
            <p:ph type="sldNum" sz="quarter" idx="4"/>
          </p:nvPr>
        </p:nvSpPr>
        <p:spPr>
          <a:xfrm>
            <a:off x="9267425" y="6356350"/>
            <a:ext cx="2743200" cy="365125"/>
          </a:xfrm>
          <a:prstGeom prst="rect">
            <a:avLst/>
          </a:prstGeom>
        </p:spPr>
        <p:txBody>
          <a:bodyPr vert="horz" lIns="91440" tIns="45720" rIns="91440" bIns="45720" rtlCol="0" anchor="ctr"/>
          <a:lstStyle>
            <a:lvl1pPr algn="r">
              <a:defRPr sz="1800" b="1">
                <a:solidFill>
                  <a:schemeClr val="tx1">
                    <a:tint val="75000"/>
                  </a:schemeClr>
                </a:solidFill>
              </a:defRPr>
            </a:lvl1pPr>
          </a:lstStyle>
          <a:p>
            <a:fld id="{44AFAB2E-478F-444A-8AB9-50FDB5841670}" type="slidenum">
              <a:rPr lang="vi-VN" smtClean="0"/>
              <a:pPr/>
              <a:t>‹#›</a:t>
            </a:fld>
            <a:endParaRPr lang="vi-VN"/>
          </a:p>
        </p:txBody>
      </p:sp>
    </p:spTree>
    <p:extLst>
      <p:ext uri="{BB962C8B-B14F-4D97-AF65-F5344CB8AC3E}">
        <p14:creationId xmlns:p14="http://schemas.microsoft.com/office/powerpoint/2010/main" val="1027253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google-developer-training.github.io/android-developer-fundamentals-course-concepts-v2/unit-1-get-started/lesson-2-activities-and-intents/2-2-c-activity-lifecycle-and-state/2-2-c-activity-lifecycle-and-state.html" TargetMode="External"/><Relationship Id="rId3" Type="http://schemas.openxmlformats.org/officeDocument/2006/relationships/hyperlink" Target="https://developer.android.com/guide/topics/resources/runtime-changes" TargetMode="External"/><Relationship Id="rId7" Type="http://schemas.openxmlformats.org/officeDocument/2006/relationships/hyperlink" Target="https://developer.android.com/guide/components/activities/process-lifecycle" TargetMode="External"/><Relationship Id="rId2" Type="http://schemas.openxmlformats.org/officeDocument/2006/relationships/hyperlink" Target="https://developer.android.com/guide/topics/resources/providing-resources" TargetMode="External"/><Relationship Id="rId1" Type="http://schemas.openxmlformats.org/officeDocument/2006/relationships/slideLayout" Target="../slideLayouts/slideLayout2.xml"/><Relationship Id="rId6" Type="http://schemas.openxmlformats.org/officeDocument/2006/relationships/hyperlink" Target="https://developer.android.com/guide/components/activities/state-changes" TargetMode="External"/><Relationship Id="rId5" Type="http://schemas.openxmlformats.org/officeDocument/2006/relationships/hyperlink" Target="https://developer.android.com/guide/components/activities/activity-lifecycle" TargetMode="External"/><Relationship Id="rId4" Type="http://schemas.openxmlformats.org/officeDocument/2006/relationships/hyperlink" Target="https://developer.android.com/studio/write/resource-manage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CC5D-DFAE-4B6F-B953-ACA4A8B80EA0}"/>
              </a:ext>
            </a:extLst>
          </p:cNvPr>
          <p:cNvSpPr>
            <a:spLocks noGrp="1"/>
          </p:cNvSpPr>
          <p:nvPr>
            <p:ph type="ctrTitle"/>
          </p:nvPr>
        </p:nvSpPr>
        <p:spPr>
          <a:xfrm>
            <a:off x="762000" y="1214438"/>
            <a:ext cx="10668000" cy="2387600"/>
          </a:xfrm>
        </p:spPr>
        <p:txBody>
          <a:bodyPr>
            <a:normAutofit/>
          </a:bodyPr>
          <a:lstStyle/>
          <a:p>
            <a:r>
              <a:rPr lang="en-US" sz="7500" dirty="0">
                <a:latin typeface="+mn-lt"/>
              </a:rPr>
              <a:t>LẬP TRÌNH DI ĐỘNG</a:t>
            </a:r>
            <a:endParaRPr lang="vi-VN" sz="7500" dirty="0">
              <a:latin typeface="+mn-lt"/>
            </a:endParaRPr>
          </a:p>
        </p:txBody>
      </p:sp>
      <p:sp>
        <p:nvSpPr>
          <p:cNvPr id="3" name="Subtitle 2">
            <a:extLst>
              <a:ext uri="{FF2B5EF4-FFF2-40B4-BE49-F238E27FC236}">
                <a16:creationId xmlns:a16="http://schemas.microsoft.com/office/drawing/2014/main" id="{268ADCEA-C9F6-412A-A5BC-DA4A1EAE7ECE}"/>
              </a:ext>
            </a:extLst>
          </p:cNvPr>
          <p:cNvSpPr>
            <a:spLocks noGrp="1"/>
          </p:cNvSpPr>
          <p:nvPr>
            <p:ph type="subTitle" idx="1"/>
          </p:nvPr>
        </p:nvSpPr>
        <p:spPr/>
        <p:txBody>
          <a:bodyPr>
            <a:normAutofit/>
          </a:bodyPr>
          <a:lstStyle/>
          <a:p>
            <a:r>
              <a:rPr lang="en-US" sz="4000" dirty="0"/>
              <a:t>Mobile Programming</a:t>
            </a:r>
            <a:endParaRPr lang="vi-VN" sz="4000" dirty="0"/>
          </a:p>
        </p:txBody>
      </p:sp>
      <p:sp>
        <p:nvSpPr>
          <p:cNvPr id="4" name="Slide Number Placeholder 3">
            <a:extLst>
              <a:ext uri="{FF2B5EF4-FFF2-40B4-BE49-F238E27FC236}">
                <a16:creationId xmlns:a16="http://schemas.microsoft.com/office/drawing/2014/main" id="{9FEB97AF-D679-4835-890A-0B141D435375}"/>
              </a:ext>
            </a:extLst>
          </p:cNvPr>
          <p:cNvSpPr>
            <a:spLocks noGrp="1"/>
          </p:cNvSpPr>
          <p:nvPr>
            <p:ph type="sldNum" sz="quarter" idx="12"/>
          </p:nvPr>
        </p:nvSpPr>
        <p:spPr/>
        <p:txBody>
          <a:bodyPr/>
          <a:lstStyle/>
          <a:p>
            <a:fld id="{44AFAB2E-478F-444A-8AB9-50FDB5841670}" type="slidenum">
              <a:rPr lang="vi-VN" smtClean="0"/>
              <a:t>1</a:t>
            </a:fld>
            <a:endParaRPr lang="vi-VN"/>
          </a:p>
        </p:txBody>
      </p:sp>
    </p:spTree>
    <p:extLst>
      <p:ext uri="{BB962C8B-B14F-4D97-AF65-F5344CB8AC3E}">
        <p14:creationId xmlns:p14="http://schemas.microsoft.com/office/powerpoint/2010/main" val="307584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35FD-93FA-4D55-9587-FFCB68BBCD94}"/>
              </a:ext>
            </a:extLst>
          </p:cNvPr>
          <p:cNvSpPr>
            <a:spLocks noGrp="1"/>
          </p:cNvSpPr>
          <p:nvPr>
            <p:ph type="title"/>
          </p:nvPr>
        </p:nvSpPr>
        <p:spPr/>
        <p:txBody>
          <a:bodyPr/>
          <a:lstStyle/>
          <a:p>
            <a:r>
              <a:rPr lang="vi-VN" dirty="0">
                <a:latin typeface="Calibri (Body)"/>
              </a:rPr>
              <a:t>Các thư mục tài nguyên</a:t>
            </a:r>
          </a:p>
        </p:txBody>
      </p:sp>
      <p:sp>
        <p:nvSpPr>
          <p:cNvPr id="3" name="Content Placeholder 2">
            <a:extLst>
              <a:ext uri="{FF2B5EF4-FFF2-40B4-BE49-F238E27FC236}">
                <a16:creationId xmlns:a16="http://schemas.microsoft.com/office/drawing/2014/main" id="{189F5F24-343B-43C8-ADC9-ABDB1C4323CA}"/>
              </a:ext>
            </a:extLst>
          </p:cNvPr>
          <p:cNvSpPr>
            <a:spLocks noGrp="1"/>
          </p:cNvSpPr>
          <p:nvPr>
            <p:ph idx="1"/>
          </p:nvPr>
        </p:nvSpPr>
        <p:spPr>
          <a:xfrm>
            <a:off x="1907583" y="2025422"/>
            <a:ext cx="2121976" cy="4351338"/>
          </a:xfrm>
        </p:spPr>
        <p:txBody>
          <a:bodyPr>
            <a:noAutofit/>
          </a:bodyPr>
          <a:lstStyle/>
          <a:p>
            <a:r>
              <a:rPr lang="vi-VN" dirty="0">
                <a:latin typeface="Calibri (Body)"/>
              </a:rPr>
              <a:t>animator/	</a:t>
            </a:r>
          </a:p>
          <a:p>
            <a:r>
              <a:rPr lang="vi-VN" dirty="0">
                <a:latin typeface="Calibri (Body)"/>
              </a:rPr>
              <a:t>anim/	</a:t>
            </a:r>
          </a:p>
          <a:p>
            <a:r>
              <a:rPr lang="vi-VN" dirty="0">
                <a:latin typeface="Calibri (Body)"/>
              </a:rPr>
              <a:t>color/	</a:t>
            </a:r>
          </a:p>
          <a:p>
            <a:r>
              <a:rPr lang="vi-VN" dirty="0">
                <a:latin typeface="Calibri (Body)"/>
              </a:rPr>
              <a:t>drawable/	</a:t>
            </a:r>
          </a:p>
          <a:p>
            <a:r>
              <a:rPr lang="vi-VN" dirty="0">
                <a:latin typeface="Calibri (Body)"/>
              </a:rPr>
              <a:t>mipmap/	</a:t>
            </a:r>
          </a:p>
        </p:txBody>
      </p:sp>
      <p:sp>
        <p:nvSpPr>
          <p:cNvPr id="5" name="Content Placeholder 2">
            <a:extLst>
              <a:ext uri="{FF2B5EF4-FFF2-40B4-BE49-F238E27FC236}">
                <a16:creationId xmlns:a16="http://schemas.microsoft.com/office/drawing/2014/main" id="{E155D69C-025F-4B9B-A79D-FCAF4460CAA3}"/>
              </a:ext>
            </a:extLst>
          </p:cNvPr>
          <p:cNvSpPr txBox="1">
            <a:spLocks/>
          </p:cNvSpPr>
          <p:nvPr/>
        </p:nvSpPr>
        <p:spPr>
          <a:xfrm>
            <a:off x="5872566" y="2004166"/>
            <a:ext cx="212197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Calibri (Body)"/>
              </a:rPr>
              <a:t>layout/	</a:t>
            </a:r>
          </a:p>
          <a:p>
            <a:r>
              <a:rPr lang="vi-VN" dirty="0">
                <a:latin typeface="Calibri (Body)"/>
              </a:rPr>
              <a:t>menu/	</a:t>
            </a:r>
          </a:p>
          <a:p>
            <a:r>
              <a:rPr lang="vi-VN" dirty="0">
                <a:latin typeface="Calibri (Body)"/>
              </a:rPr>
              <a:t>raw/	</a:t>
            </a:r>
          </a:p>
          <a:p>
            <a:r>
              <a:rPr lang="vi-VN" dirty="0">
                <a:latin typeface="Calibri (Body)"/>
              </a:rPr>
              <a:t>values/	</a:t>
            </a:r>
          </a:p>
          <a:p>
            <a:r>
              <a:rPr lang="vi-VN" dirty="0">
                <a:latin typeface="Calibri (Body)"/>
              </a:rPr>
              <a:t>xml/</a:t>
            </a:r>
          </a:p>
        </p:txBody>
      </p:sp>
      <p:sp>
        <p:nvSpPr>
          <p:cNvPr id="4" name="Slide Number Placeholder 3">
            <a:extLst>
              <a:ext uri="{FF2B5EF4-FFF2-40B4-BE49-F238E27FC236}">
                <a16:creationId xmlns:a16="http://schemas.microsoft.com/office/drawing/2014/main" id="{7573C5C3-191C-47C4-A077-1E7529535743}"/>
              </a:ext>
            </a:extLst>
          </p:cNvPr>
          <p:cNvSpPr>
            <a:spLocks noGrp="1"/>
          </p:cNvSpPr>
          <p:nvPr>
            <p:ph type="sldNum" sz="quarter" idx="12"/>
          </p:nvPr>
        </p:nvSpPr>
        <p:spPr/>
        <p:txBody>
          <a:bodyPr/>
          <a:lstStyle/>
          <a:p>
            <a:fld id="{44AFAB2E-478F-444A-8AB9-50FDB5841670}" type="slidenum">
              <a:rPr lang="vi-VN" smtClean="0"/>
              <a:t>10</a:t>
            </a:fld>
            <a:endParaRPr lang="vi-VN"/>
          </a:p>
        </p:txBody>
      </p:sp>
    </p:spTree>
    <p:extLst>
      <p:ext uri="{BB962C8B-B14F-4D97-AF65-F5344CB8AC3E}">
        <p14:creationId xmlns:p14="http://schemas.microsoft.com/office/powerpoint/2010/main" val="361618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C2CB-0CF0-46A3-8318-41C82898D65F}"/>
              </a:ext>
            </a:extLst>
          </p:cNvPr>
          <p:cNvSpPr>
            <a:spLocks noGrp="1"/>
          </p:cNvSpPr>
          <p:nvPr>
            <p:ph type="title"/>
          </p:nvPr>
        </p:nvSpPr>
        <p:spPr/>
        <p:txBody>
          <a:bodyPr/>
          <a:lstStyle/>
          <a:p>
            <a:r>
              <a:rPr lang="en-US" dirty="0" err="1">
                <a:latin typeface="Calibri (Body)"/>
              </a:rPr>
              <a:t>Các</a:t>
            </a:r>
            <a:r>
              <a:rPr lang="en-US" dirty="0">
                <a:latin typeface="Calibri (Body)"/>
              </a:rPr>
              <a:t> </a:t>
            </a:r>
            <a:r>
              <a:rPr lang="en-US" dirty="0" err="1">
                <a:latin typeface="Calibri (Body)"/>
              </a:rPr>
              <a:t>th</a:t>
            </a:r>
            <a:r>
              <a:rPr lang="vi-VN" dirty="0">
                <a:latin typeface="Calibri (Body)"/>
              </a:rPr>
              <a:t>ư</a:t>
            </a:r>
            <a:r>
              <a:rPr lang="en-US" dirty="0">
                <a:latin typeface="Calibri (Body)"/>
              </a:rPr>
              <a:t> </a:t>
            </a:r>
            <a:r>
              <a:rPr lang="en-US" dirty="0" err="1">
                <a:latin typeface="Calibri (Body)"/>
              </a:rPr>
              <a:t>mục</a:t>
            </a:r>
            <a:r>
              <a:rPr lang="en-US" dirty="0">
                <a:latin typeface="Calibri (Body)"/>
              </a:rPr>
              <a:t> </a:t>
            </a:r>
            <a:r>
              <a:rPr lang="en-US" dirty="0" err="1">
                <a:latin typeface="Calibri (Body)"/>
              </a:rPr>
              <a:t>tài</a:t>
            </a:r>
            <a:r>
              <a:rPr lang="en-US" dirty="0">
                <a:latin typeface="Calibri (Body)"/>
              </a:rPr>
              <a:t> </a:t>
            </a:r>
            <a:r>
              <a:rPr lang="en-US" dirty="0" err="1">
                <a:latin typeface="Calibri (Body)"/>
              </a:rPr>
              <a:t>nguyên</a:t>
            </a:r>
            <a:r>
              <a:rPr lang="en-US" dirty="0">
                <a:latin typeface="Calibri (Body)"/>
              </a:rPr>
              <a:t> </a:t>
            </a:r>
            <a:r>
              <a:rPr lang="en-US" dirty="0" err="1">
                <a:latin typeface="Calibri (Body)"/>
              </a:rPr>
              <a:t>thay</a:t>
            </a:r>
            <a:r>
              <a:rPr lang="en-US" dirty="0">
                <a:latin typeface="Calibri (Body)"/>
              </a:rPr>
              <a:t> </a:t>
            </a:r>
            <a:r>
              <a:rPr lang="en-US" dirty="0" err="1">
                <a:latin typeface="Calibri (Body)"/>
              </a:rPr>
              <a:t>thế</a:t>
            </a:r>
            <a:endParaRPr lang="vi-VN" dirty="0">
              <a:latin typeface="Calibri (Body)"/>
            </a:endParaRPr>
          </a:p>
        </p:txBody>
      </p:sp>
      <p:sp>
        <p:nvSpPr>
          <p:cNvPr id="3" name="Content Placeholder 2">
            <a:extLst>
              <a:ext uri="{FF2B5EF4-FFF2-40B4-BE49-F238E27FC236}">
                <a16:creationId xmlns:a16="http://schemas.microsoft.com/office/drawing/2014/main" id="{7949BA43-97CD-429A-B20A-892B9D7874C7}"/>
              </a:ext>
            </a:extLst>
          </p:cNvPr>
          <p:cNvSpPr>
            <a:spLocks noGrp="1"/>
          </p:cNvSpPr>
          <p:nvPr>
            <p:ph idx="1"/>
          </p:nvPr>
        </p:nvSpPr>
        <p:spPr/>
        <p:txBody>
          <a:bodyPr/>
          <a:lstStyle/>
          <a:p>
            <a:r>
              <a:rPr lang="en-US" dirty="0" err="1">
                <a:latin typeface="Calibri (Body)"/>
              </a:rPr>
              <a:t>Các</a:t>
            </a:r>
            <a:r>
              <a:rPr lang="en-US" dirty="0">
                <a:latin typeface="Calibri (Body)"/>
              </a:rPr>
              <a:t> </a:t>
            </a:r>
            <a:r>
              <a:rPr lang="en-US" dirty="0" err="1">
                <a:latin typeface="Calibri (Body)"/>
              </a:rPr>
              <a:t>thiết</a:t>
            </a:r>
            <a:r>
              <a:rPr lang="en-US" dirty="0">
                <a:latin typeface="Calibri (Body)"/>
              </a:rPr>
              <a:t> </a:t>
            </a:r>
            <a:r>
              <a:rPr lang="en-US" dirty="0" err="1">
                <a:latin typeface="Calibri (Body)"/>
              </a:rPr>
              <a:t>bị</a:t>
            </a:r>
            <a:r>
              <a:rPr lang="en-US" dirty="0">
                <a:latin typeface="Calibri (Body)"/>
              </a:rPr>
              <a:t> </a:t>
            </a:r>
            <a:r>
              <a:rPr lang="en-US" dirty="0" err="1">
                <a:latin typeface="Calibri (Body)"/>
              </a:rPr>
              <a:t>đích</a:t>
            </a:r>
            <a:r>
              <a:rPr lang="en-US" dirty="0">
                <a:latin typeface="Calibri (Body)"/>
              </a:rPr>
              <a:t> </a:t>
            </a:r>
            <a:r>
              <a:rPr lang="en-US" dirty="0" err="1">
                <a:latin typeface="Calibri (Body)"/>
              </a:rPr>
              <a:t>có</a:t>
            </a:r>
            <a:r>
              <a:rPr lang="en-US" dirty="0">
                <a:latin typeface="Calibri (Body)"/>
              </a:rPr>
              <a:t> </a:t>
            </a:r>
            <a:r>
              <a:rPr lang="en-US" dirty="0" err="1">
                <a:latin typeface="Calibri (Body)"/>
              </a:rPr>
              <a:t>cấu</a:t>
            </a:r>
            <a:r>
              <a:rPr lang="en-US" dirty="0">
                <a:latin typeface="Calibri (Body)"/>
              </a:rPr>
              <a:t> </a:t>
            </a:r>
            <a:r>
              <a:rPr lang="en-US" dirty="0" err="1">
                <a:latin typeface="Calibri (Body)"/>
              </a:rPr>
              <a:t>hình</a:t>
            </a:r>
            <a:r>
              <a:rPr lang="en-US" dirty="0">
                <a:latin typeface="Calibri (Body)"/>
              </a:rPr>
              <a:t> </a:t>
            </a:r>
            <a:r>
              <a:rPr lang="en-US" dirty="0" err="1">
                <a:latin typeface="Calibri (Body)"/>
              </a:rPr>
              <a:t>khác</a:t>
            </a:r>
            <a:r>
              <a:rPr lang="en-US" dirty="0">
                <a:latin typeface="Calibri (Body)"/>
              </a:rPr>
              <a:t> </a:t>
            </a:r>
            <a:r>
              <a:rPr lang="en-US" dirty="0" err="1">
                <a:latin typeface="Calibri (Body)"/>
              </a:rPr>
              <a:t>nhau</a:t>
            </a:r>
            <a:r>
              <a:rPr lang="en-US" dirty="0">
                <a:latin typeface="Calibri (Body)"/>
              </a:rPr>
              <a:t>.</a:t>
            </a:r>
          </a:p>
          <a:p>
            <a:r>
              <a:rPr lang="en-US" dirty="0" err="1">
                <a:latin typeface="Calibri (Body)"/>
              </a:rPr>
              <a:t>Các</a:t>
            </a:r>
            <a:r>
              <a:rPr lang="en-US" dirty="0">
                <a:latin typeface="Calibri (Body)"/>
              </a:rPr>
              <a:t> </a:t>
            </a:r>
            <a:r>
              <a:rPr lang="en-US" dirty="0" err="1">
                <a:latin typeface="Calibri (Body)"/>
              </a:rPr>
              <a:t>th</a:t>
            </a:r>
            <a:r>
              <a:rPr lang="vi-VN" dirty="0">
                <a:latin typeface="Calibri (Body)"/>
              </a:rPr>
              <a:t>ư</a:t>
            </a:r>
            <a:r>
              <a:rPr lang="en-US" dirty="0">
                <a:latin typeface="Calibri (Body)"/>
              </a:rPr>
              <a:t> </a:t>
            </a:r>
            <a:r>
              <a:rPr lang="en-US" dirty="0" err="1">
                <a:latin typeface="Calibri (Body)"/>
              </a:rPr>
              <a:t>mục</a:t>
            </a:r>
            <a:r>
              <a:rPr lang="en-US" dirty="0">
                <a:latin typeface="Calibri (Body)"/>
              </a:rPr>
              <a:t> </a:t>
            </a:r>
            <a:r>
              <a:rPr lang="en-US" dirty="0" err="1">
                <a:latin typeface="Calibri (Body)"/>
              </a:rPr>
              <a:t>trên</a:t>
            </a:r>
            <a:r>
              <a:rPr lang="en-US" dirty="0">
                <a:latin typeface="Calibri (Body)"/>
              </a:rPr>
              <a:t> </a:t>
            </a:r>
            <a:r>
              <a:rPr lang="en-US" dirty="0" err="1">
                <a:latin typeface="Calibri (Body)"/>
              </a:rPr>
              <a:t>là</a:t>
            </a:r>
            <a:r>
              <a:rPr lang="en-US" dirty="0">
                <a:latin typeface="Calibri (Body)"/>
              </a:rPr>
              <a:t> </a:t>
            </a:r>
            <a:r>
              <a:rPr lang="en-US" dirty="0" err="1">
                <a:latin typeface="Calibri (Body)"/>
              </a:rPr>
              <a:t>các</a:t>
            </a:r>
            <a:r>
              <a:rPr lang="en-US" dirty="0">
                <a:latin typeface="Calibri (Body)"/>
              </a:rPr>
              <a:t> </a:t>
            </a:r>
            <a:r>
              <a:rPr lang="en-US" dirty="0" err="1">
                <a:latin typeface="Calibri (Body)"/>
              </a:rPr>
              <a:t>tài</a:t>
            </a:r>
            <a:r>
              <a:rPr lang="en-US" dirty="0">
                <a:latin typeface="Calibri (Body)"/>
              </a:rPr>
              <a:t> </a:t>
            </a:r>
            <a:r>
              <a:rPr lang="en-US" dirty="0" err="1">
                <a:latin typeface="Calibri (Body)"/>
              </a:rPr>
              <a:t>nguyên</a:t>
            </a:r>
            <a:r>
              <a:rPr lang="en-US" dirty="0">
                <a:latin typeface="Calibri (Body)"/>
              </a:rPr>
              <a:t> </a:t>
            </a:r>
            <a:r>
              <a:rPr lang="en-US" dirty="0" err="1">
                <a:latin typeface="Calibri (Body)"/>
              </a:rPr>
              <a:t>mặc</a:t>
            </a:r>
            <a:r>
              <a:rPr lang="en-US" dirty="0">
                <a:latin typeface="Calibri (Body)"/>
              </a:rPr>
              <a:t> </a:t>
            </a:r>
            <a:r>
              <a:rPr lang="en-US" dirty="0" err="1">
                <a:latin typeface="Calibri (Body)"/>
              </a:rPr>
              <a:t>định</a:t>
            </a:r>
            <a:r>
              <a:rPr lang="en-US" dirty="0">
                <a:latin typeface="Calibri (Body)"/>
              </a:rPr>
              <a:t>.</a:t>
            </a:r>
          </a:p>
          <a:p>
            <a:r>
              <a:rPr lang="en-US" dirty="0" err="1">
                <a:latin typeface="Calibri (Body)"/>
              </a:rPr>
              <a:t>Cần</a:t>
            </a:r>
            <a:r>
              <a:rPr lang="en-US" dirty="0">
                <a:latin typeface="Calibri (Body)"/>
              </a:rPr>
              <a:t> </a:t>
            </a:r>
            <a:r>
              <a:rPr lang="en-US" dirty="0" err="1">
                <a:latin typeface="Calibri (Body)"/>
              </a:rPr>
              <a:t>cung</a:t>
            </a:r>
            <a:r>
              <a:rPr lang="en-US" dirty="0">
                <a:latin typeface="Calibri (Body)"/>
              </a:rPr>
              <a:t> </a:t>
            </a:r>
            <a:r>
              <a:rPr lang="en-US" dirty="0" err="1">
                <a:latin typeface="Calibri (Body)"/>
              </a:rPr>
              <a:t>cấp</a:t>
            </a:r>
            <a:r>
              <a:rPr lang="en-US" dirty="0">
                <a:latin typeface="Calibri (Body)"/>
              </a:rPr>
              <a:t> </a:t>
            </a:r>
            <a:r>
              <a:rPr lang="en-US" dirty="0" err="1">
                <a:latin typeface="Calibri (Body)"/>
              </a:rPr>
              <a:t>tài</a:t>
            </a:r>
            <a:r>
              <a:rPr lang="en-US" dirty="0">
                <a:latin typeface="Calibri (Body)"/>
              </a:rPr>
              <a:t> </a:t>
            </a:r>
            <a:r>
              <a:rPr lang="en-US" dirty="0" err="1">
                <a:latin typeface="Calibri (Body)"/>
              </a:rPr>
              <a:t>nguyên</a:t>
            </a:r>
            <a:r>
              <a:rPr lang="en-US" dirty="0">
                <a:latin typeface="Calibri (Body)"/>
              </a:rPr>
              <a:t> </a:t>
            </a:r>
            <a:r>
              <a:rPr lang="en-US" dirty="0" err="1">
                <a:latin typeface="Calibri (Body)"/>
              </a:rPr>
              <a:t>thay</a:t>
            </a:r>
            <a:r>
              <a:rPr lang="en-US" dirty="0">
                <a:latin typeface="Calibri (Body)"/>
              </a:rPr>
              <a:t> </a:t>
            </a:r>
            <a:r>
              <a:rPr lang="en-US" dirty="0" err="1">
                <a:latin typeface="Calibri (Body)"/>
              </a:rPr>
              <a:t>thế</a:t>
            </a:r>
            <a:r>
              <a:rPr lang="en-US" dirty="0">
                <a:latin typeface="Calibri (Body)"/>
              </a:rPr>
              <a:t> </a:t>
            </a:r>
            <a:r>
              <a:rPr lang="en-US" dirty="0" err="1">
                <a:latin typeface="Calibri (Body)"/>
              </a:rPr>
              <a:t>bên</a:t>
            </a:r>
            <a:r>
              <a:rPr lang="en-US" dirty="0">
                <a:latin typeface="Calibri (Body)"/>
              </a:rPr>
              <a:t> </a:t>
            </a:r>
            <a:r>
              <a:rPr lang="en-US" dirty="0" err="1">
                <a:latin typeface="Calibri (Body)"/>
              </a:rPr>
              <a:t>cạnh</a:t>
            </a:r>
            <a:r>
              <a:rPr lang="en-US" dirty="0">
                <a:latin typeface="Calibri (Body)"/>
              </a:rPr>
              <a:t> </a:t>
            </a:r>
            <a:r>
              <a:rPr lang="en-US" dirty="0" err="1">
                <a:latin typeface="Calibri (Body)"/>
              </a:rPr>
              <a:t>tài</a:t>
            </a:r>
            <a:r>
              <a:rPr lang="en-US" dirty="0">
                <a:latin typeface="Calibri (Body)"/>
              </a:rPr>
              <a:t> </a:t>
            </a:r>
            <a:r>
              <a:rPr lang="en-US" dirty="0" err="1">
                <a:latin typeface="Calibri (Body)"/>
              </a:rPr>
              <a:t>nguyên</a:t>
            </a:r>
            <a:r>
              <a:rPr lang="en-US" dirty="0">
                <a:latin typeface="Calibri (Body)"/>
              </a:rPr>
              <a:t> </a:t>
            </a:r>
            <a:r>
              <a:rPr lang="en-US" dirty="0" err="1">
                <a:latin typeface="Calibri (Body)"/>
              </a:rPr>
              <a:t>mặc</a:t>
            </a:r>
            <a:r>
              <a:rPr lang="en-US" dirty="0">
                <a:latin typeface="Calibri (Body)"/>
              </a:rPr>
              <a:t> </a:t>
            </a:r>
            <a:r>
              <a:rPr lang="en-US" dirty="0" err="1">
                <a:latin typeface="Calibri (Body)"/>
              </a:rPr>
              <a:t>định</a:t>
            </a:r>
            <a:r>
              <a:rPr lang="en-US" dirty="0">
                <a:latin typeface="Calibri (Body)"/>
              </a:rPr>
              <a:t>.</a:t>
            </a:r>
            <a:endParaRPr lang="vi-VN" dirty="0">
              <a:latin typeface="Calibri (Body)"/>
            </a:endParaRPr>
          </a:p>
        </p:txBody>
      </p:sp>
      <p:sp>
        <p:nvSpPr>
          <p:cNvPr id="4" name="Slide Number Placeholder 3">
            <a:extLst>
              <a:ext uri="{FF2B5EF4-FFF2-40B4-BE49-F238E27FC236}">
                <a16:creationId xmlns:a16="http://schemas.microsoft.com/office/drawing/2014/main" id="{2AF6559C-AE3B-4001-BD4F-49B6563D27CE}"/>
              </a:ext>
            </a:extLst>
          </p:cNvPr>
          <p:cNvSpPr>
            <a:spLocks noGrp="1"/>
          </p:cNvSpPr>
          <p:nvPr>
            <p:ph type="sldNum" sz="quarter" idx="12"/>
          </p:nvPr>
        </p:nvSpPr>
        <p:spPr/>
        <p:txBody>
          <a:bodyPr/>
          <a:lstStyle/>
          <a:p>
            <a:fld id="{44AFAB2E-478F-444A-8AB9-50FDB5841670}" type="slidenum">
              <a:rPr lang="vi-VN" smtClean="0"/>
              <a:t>11</a:t>
            </a:fld>
            <a:endParaRPr lang="vi-VN"/>
          </a:p>
        </p:txBody>
      </p:sp>
    </p:spTree>
    <p:extLst>
      <p:ext uri="{BB962C8B-B14F-4D97-AF65-F5344CB8AC3E}">
        <p14:creationId xmlns:p14="http://schemas.microsoft.com/office/powerpoint/2010/main" val="229707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D681-5066-445E-8CCF-759E389348EA}"/>
              </a:ext>
            </a:extLst>
          </p:cNvPr>
          <p:cNvSpPr>
            <a:spLocks noGrp="1"/>
          </p:cNvSpPr>
          <p:nvPr>
            <p:ph type="title"/>
          </p:nvPr>
        </p:nvSpPr>
        <p:spPr/>
        <p:txBody>
          <a:bodyPr/>
          <a:lstStyle/>
          <a:p>
            <a:r>
              <a:rPr lang="en-US" dirty="0" err="1">
                <a:latin typeface="Calibri (Body)"/>
              </a:rPr>
              <a:t>Các</a:t>
            </a:r>
            <a:r>
              <a:rPr lang="en-US" dirty="0">
                <a:latin typeface="Calibri (Body)"/>
              </a:rPr>
              <a:t> </a:t>
            </a:r>
            <a:r>
              <a:rPr lang="en-US" dirty="0" err="1">
                <a:latin typeface="Calibri (Body)"/>
              </a:rPr>
              <a:t>th</a:t>
            </a:r>
            <a:r>
              <a:rPr lang="vi-VN" dirty="0">
                <a:latin typeface="Calibri (Body)"/>
              </a:rPr>
              <a:t>ư</a:t>
            </a:r>
            <a:r>
              <a:rPr lang="en-US" dirty="0">
                <a:latin typeface="Calibri (Body)"/>
              </a:rPr>
              <a:t> </a:t>
            </a:r>
            <a:r>
              <a:rPr lang="en-US" dirty="0" err="1">
                <a:latin typeface="Calibri (Body)"/>
              </a:rPr>
              <a:t>mục</a:t>
            </a:r>
            <a:r>
              <a:rPr lang="en-US" dirty="0">
                <a:latin typeface="Calibri (Body)"/>
              </a:rPr>
              <a:t> </a:t>
            </a:r>
            <a:r>
              <a:rPr lang="en-US" dirty="0" err="1">
                <a:latin typeface="Calibri (Body)"/>
              </a:rPr>
              <a:t>tài</a:t>
            </a:r>
            <a:r>
              <a:rPr lang="en-US" dirty="0">
                <a:latin typeface="Calibri (Body)"/>
              </a:rPr>
              <a:t> </a:t>
            </a:r>
            <a:r>
              <a:rPr lang="en-US" dirty="0" err="1">
                <a:latin typeface="Calibri (Body)"/>
              </a:rPr>
              <a:t>nguyên</a:t>
            </a:r>
            <a:r>
              <a:rPr lang="en-US" dirty="0">
                <a:latin typeface="Calibri (Body)"/>
              </a:rPr>
              <a:t> </a:t>
            </a:r>
            <a:r>
              <a:rPr lang="en-US" dirty="0" err="1">
                <a:latin typeface="Calibri (Body)"/>
              </a:rPr>
              <a:t>thay</a:t>
            </a:r>
            <a:r>
              <a:rPr lang="en-US" dirty="0">
                <a:latin typeface="Calibri (Body)"/>
              </a:rPr>
              <a:t> </a:t>
            </a:r>
            <a:r>
              <a:rPr lang="en-US" dirty="0" err="1">
                <a:latin typeface="Calibri (Body)"/>
              </a:rPr>
              <a:t>thế</a:t>
            </a:r>
            <a:endParaRPr lang="vi-VN" dirty="0">
              <a:latin typeface="Calibri (Body)"/>
            </a:endParaRPr>
          </a:p>
        </p:txBody>
      </p:sp>
      <p:sp>
        <p:nvSpPr>
          <p:cNvPr id="3" name="Content Placeholder 2">
            <a:extLst>
              <a:ext uri="{FF2B5EF4-FFF2-40B4-BE49-F238E27FC236}">
                <a16:creationId xmlns:a16="http://schemas.microsoft.com/office/drawing/2014/main" id="{4862185F-272E-4335-A63C-438FCB0F7F97}"/>
              </a:ext>
            </a:extLst>
          </p:cNvPr>
          <p:cNvSpPr>
            <a:spLocks noGrp="1"/>
          </p:cNvSpPr>
          <p:nvPr>
            <p:ph idx="1"/>
          </p:nvPr>
        </p:nvSpPr>
        <p:spPr/>
        <p:txBody>
          <a:bodyPr>
            <a:noAutofit/>
          </a:bodyPr>
          <a:lstStyle/>
          <a:p>
            <a:r>
              <a:rPr lang="vi-VN" dirty="0">
                <a:latin typeface="Calibri (Body)"/>
              </a:rPr>
              <a:t>Nằm trong thư mục res</a:t>
            </a:r>
          </a:p>
          <a:p>
            <a:r>
              <a:rPr lang="vi-VN" dirty="0">
                <a:latin typeface="Calibri (Body)"/>
              </a:rPr>
              <a:t>Đặt tên: &lt;tên thư mục tài nguyên mặc định&gt; - &lt;từ hạn định&gt;</a:t>
            </a:r>
          </a:p>
          <a:p>
            <a:pPr marL="0" indent="0">
              <a:buNone/>
            </a:pPr>
            <a:r>
              <a:rPr lang="vi-VN" dirty="0">
                <a:latin typeface="Calibri (Body)"/>
              </a:rPr>
              <a:t>Ví dụ:</a:t>
            </a:r>
          </a:p>
          <a:p>
            <a:pPr marL="0" indent="0">
              <a:buNone/>
            </a:pPr>
            <a:r>
              <a:rPr lang="vi-VN" dirty="0">
                <a:latin typeface="Calibri (Body)"/>
              </a:rPr>
              <a:t>res/</a:t>
            </a:r>
          </a:p>
          <a:p>
            <a:pPr marL="0" indent="0">
              <a:buNone/>
            </a:pPr>
            <a:r>
              <a:rPr lang="vi-VN" dirty="0">
                <a:latin typeface="Calibri (Body)"/>
              </a:rPr>
              <a:t>    drawable/   </a:t>
            </a:r>
          </a:p>
          <a:p>
            <a:pPr marL="0" indent="0">
              <a:buNone/>
            </a:pPr>
            <a:r>
              <a:rPr lang="vi-VN" dirty="0">
                <a:latin typeface="Calibri (Body)"/>
              </a:rPr>
              <a:t>        icon.png</a:t>
            </a:r>
          </a:p>
          <a:p>
            <a:pPr marL="0" indent="0">
              <a:buNone/>
            </a:pPr>
            <a:r>
              <a:rPr lang="vi-VN" dirty="0">
                <a:latin typeface="Calibri (Body)"/>
              </a:rPr>
              <a:t>    drawable-hdpi/  </a:t>
            </a:r>
          </a:p>
          <a:p>
            <a:pPr marL="0" indent="0">
              <a:buNone/>
            </a:pPr>
            <a:r>
              <a:rPr lang="vi-VN" dirty="0">
                <a:latin typeface="Calibri (Body)"/>
              </a:rPr>
              <a:t>        icon.png</a:t>
            </a:r>
          </a:p>
        </p:txBody>
      </p:sp>
      <p:sp>
        <p:nvSpPr>
          <p:cNvPr id="4" name="Slide Number Placeholder 3">
            <a:extLst>
              <a:ext uri="{FF2B5EF4-FFF2-40B4-BE49-F238E27FC236}">
                <a16:creationId xmlns:a16="http://schemas.microsoft.com/office/drawing/2014/main" id="{86E02FE2-FBCD-4B9C-AD35-EC33FA2AD687}"/>
              </a:ext>
            </a:extLst>
          </p:cNvPr>
          <p:cNvSpPr>
            <a:spLocks noGrp="1"/>
          </p:cNvSpPr>
          <p:nvPr>
            <p:ph type="sldNum" sz="quarter" idx="12"/>
          </p:nvPr>
        </p:nvSpPr>
        <p:spPr/>
        <p:txBody>
          <a:bodyPr/>
          <a:lstStyle/>
          <a:p>
            <a:fld id="{44AFAB2E-478F-444A-8AB9-50FDB5841670}" type="slidenum">
              <a:rPr lang="vi-VN" smtClean="0"/>
              <a:t>12</a:t>
            </a:fld>
            <a:endParaRPr lang="vi-VN"/>
          </a:p>
        </p:txBody>
      </p:sp>
    </p:spTree>
    <p:extLst>
      <p:ext uri="{BB962C8B-B14F-4D97-AF65-F5344CB8AC3E}">
        <p14:creationId xmlns:p14="http://schemas.microsoft.com/office/powerpoint/2010/main" val="44491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A9E3-0079-4A1F-B2A0-40CE243CE57C}"/>
              </a:ext>
            </a:extLst>
          </p:cNvPr>
          <p:cNvSpPr>
            <a:spLocks noGrp="1"/>
          </p:cNvSpPr>
          <p:nvPr>
            <p:ph type="title"/>
          </p:nvPr>
        </p:nvSpPr>
        <p:spPr/>
        <p:txBody>
          <a:bodyPr/>
          <a:lstStyle/>
          <a:p>
            <a:r>
              <a:rPr lang="vi-VN" dirty="0">
                <a:latin typeface="Calibri (Body)"/>
              </a:rPr>
              <a:t>Các loại cấu hình</a:t>
            </a:r>
          </a:p>
        </p:txBody>
      </p:sp>
      <p:sp>
        <p:nvSpPr>
          <p:cNvPr id="3" name="Content Placeholder 2">
            <a:extLst>
              <a:ext uri="{FF2B5EF4-FFF2-40B4-BE49-F238E27FC236}">
                <a16:creationId xmlns:a16="http://schemas.microsoft.com/office/drawing/2014/main" id="{A5126B2B-1210-4053-BA1D-3FA7456F642A}"/>
              </a:ext>
            </a:extLst>
          </p:cNvPr>
          <p:cNvSpPr>
            <a:spLocks noGrp="1"/>
          </p:cNvSpPr>
          <p:nvPr>
            <p:ph idx="1"/>
          </p:nvPr>
        </p:nvSpPr>
        <p:spPr>
          <a:xfrm>
            <a:off x="838200" y="1716769"/>
            <a:ext cx="10515600" cy="4879975"/>
          </a:xfrm>
        </p:spPr>
        <p:txBody>
          <a:bodyPr>
            <a:normAutofit/>
          </a:bodyPr>
          <a:lstStyle/>
          <a:p>
            <a:r>
              <a:rPr lang="en-US" dirty="0">
                <a:latin typeface="Calibri (Body)"/>
              </a:rPr>
              <a:t>MCC (Mobile Country Code) </a:t>
            </a:r>
            <a:r>
              <a:rPr lang="en-US" dirty="0" err="1">
                <a:latin typeface="Calibri (Body)"/>
              </a:rPr>
              <a:t>và</a:t>
            </a:r>
            <a:r>
              <a:rPr lang="en-US" dirty="0">
                <a:latin typeface="Calibri (Body)"/>
              </a:rPr>
              <a:t> MNC (Mobile Network Code)</a:t>
            </a:r>
          </a:p>
          <a:p>
            <a:r>
              <a:rPr lang="en-US" dirty="0" err="1">
                <a:latin typeface="Calibri (Body)"/>
              </a:rPr>
              <a:t>Ngôn</a:t>
            </a:r>
            <a:r>
              <a:rPr lang="en-US" dirty="0">
                <a:latin typeface="Calibri (Body)"/>
              </a:rPr>
              <a:t> </a:t>
            </a:r>
            <a:r>
              <a:rPr lang="en-US" dirty="0" err="1">
                <a:latin typeface="Calibri (Body)"/>
              </a:rPr>
              <a:t>ngữ</a:t>
            </a:r>
            <a:r>
              <a:rPr lang="en-US" dirty="0">
                <a:latin typeface="Calibri (Body)"/>
              </a:rPr>
              <a:t> </a:t>
            </a:r>
            <a:r>
              <a:rPr lang="en-US" dirty="0" err="1">
                <a:latin typeface="Calibri (Body)"/>
              </a:rPr>
              <a:t>và</a:t>
            </a:r>
            <a:r>
              <a:rPr lang="en-US" dirty="0">
                <a:latin typeface="Calibri (Body)"/>
              </a:rPr>
              <a:t> </a:t>
            </a:r>
            <a:r>
              <a:rPr lang="en-US" dirty="0" err="1">
                <a:latin typeface="Calibri (Body)"/>
              </a:rPr>
              <a:t>khu</a:t>
            </a:r>
            <a:r>
              <a:rPr lang="en-US" dirty="0">
                <a:latin typeface="Calibri (Body)"/>
              </a:rPr>
              <a:t> </a:t>
            </a:r>
            <a:r>
              <a:rPr lang="en-US" dirty="0" err="1">
                <a:latin typeface="Calibri (Body)"/>
              </a:rPr>
              <a:t>vực</a:t>
            </a:r>
            <a:endParaRPr lang="en-US" dirty="0">
              <a:latin typeface="Calibri (Body)"/>
            </a:endParaRPr>
          </a:p>
          <a:p>
            <a:r>
              <a:rPr lang="en-US" dirty="0">
                <a:latin typeface="Calibri (Body)"/>
              </a:rPr>
              <a:t>H</a:t>
            </a:r>
            <a:r>
              <a:rPr lang="vi-VN" dirty="0">
                <a:latin typeface="Calibri (Body)"/>
              </a:rPr>
              <a:t>ướng bố trí</a:t>
            </a:r>
          </a:p>
          <a:p>
            <a:r>
              <a:rPr lang="vi-VN" dirty="0">
                <a:latin typeface="Calibri (Body)"/>
              </a:rPr>
              <a:t>Kích thước màn hình khả dụng (smallestWidth)</a:t>
            </a:r>
          </a:p>
          <a:p>
            <a:r>
              <a:rPr lang="vi-VN" dirty="0">
                <a:latin typeface="Calibri (Body)"/>
              </a:rPr>
              <a:t>Chiều rộng khả dụng</a:t>
            </a:r>
          </a:p>
          <a:p>
            <a:r>
              <a:rPr lang="vi-VN" dirty="0">
                <a:latin typeface="Calibri (Body)"/>
              </a:rPr>
              <a:t>Chiều cao khả dụng</a:t>
            </a:r>
          </a:p>
          <a:p>
            <a:r>
              <a:rPr lang="vi-VN" dirty="0">
                <a:latin typeface="Calibri (Body)"/>
              </a:rPr>
              <a:t>Kích cỡ màn hình</a:t>
            </a:r>
          </a:p>
          <a:p>
            <a:r>
              <a:rPr lang="vi-VN" dirty="0">
                <a:latin typeface="Calibri (Body)"/>
              </a:rPr>
              <a:t>Tỉ lệ màn hình</a:t>
            </a:r>
          </a:p>
          <a:p>
            <a:r>
              <a:rPr lang="vi-VN" dirty="0">
                <a:latin typeface="Calibri (Body)"/>
              </a:rPr>
              <a:t>Hướng màn hình</a:t>
            </a:r>
          </a:p>
        </p:txBody>
      </p:sp>
      <p:sp>
        <p:nvSpPr>
          <p:cNvPr id="4" name="Slide Number Placeholder 3">
            <a:extLst>
              <a:ext uri="{FF2B5EF4-FFF2-40B4-BE49-F238E27FC236}">
                <a16:creationId xmlns:a16="http://schemas.microsoft.com/office/drawing/2014/main" id="{214C6DD4-76DE-4F42-8C1B-FE91D9DAC75D}"/>
              </a:ext>
            </a:extLst>
          </p:cNvPr>
          <p:cNvSpPr>
            <a:spLocks noGrp="1"/>
          </p:cNvSpPr>
          <p:nvPr>
            <p:ph type="sldNum" sz="quarter" idx="12"/>
          </p:nvPr>
        </p:nvSpPr>
        <p:spPr/>
        <p:txBody>
          <a:bodyPr/>
          <a:lstStyle/>
          <a:p>
            <a:fld id="{44AFAB2E-478F-444A-8AB9-50FDB5841670}" type="slidenum">
              <a:rPr lang="vi-VN" smtClean="0"/>
              <a:t>13</a:t>
            </a:fld>
            <a:endParaRPr lang="vi-VN"/>
          </a:p>
        </p:txBody>
      </p:sp>
    </p:spTree>
    <p:extLst>
      <p:ext uri="{BB962C8B-B14F-4D97-AF65-F5344CB8AC3E}">
        <p14:creationId xmlns:p14="http://schemas.microsoft.com/office/powerpoint/2010/main" val="53775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A9E3-0079-4A1F-B2A0-40CE243CE57C}"/>
              </a:ext>
            </a:extLst>
          </p:cNvPr>
          <p:cNvSpPr>
            <a:spLocks noGrp="1"/>
          </p:cNvSpPr>
          <p:nvPr>
            <p:ph type="title"/>
          </p:nvPr>
        </p:nvSpPr>
        <p:spPr/>
        <p:txBody>
          <a:bodyPr/>
          <a:lstStyle/>
          <a:p>
            <a:r>
              <a:rPr lang="vi-VN" dirty="0">
                <a:latin typeface="Calibri (Body)"/>
              </a:rPr>
              <a:t>Các loại cấu hình</a:t>
            </a:r>
          </a:p>
        </p:txBody>
      </p:sp>
      <p:sp>
        <p:nvSpPr>
          <p:cNvPr id="3" name="Content Placeholder 2">
            <a:extLst>
              <a:ext uri="{FF2B5EF4-FFF2-40B4-BE49-F238E27FC236}">
                <a16:creationId xmlns:a16="http://schemas.microsoft.com/office/drawing/2014/main" id="{A5126B2B-1210-4053-BA1D-3FA7456F642A}"/>
              </a:ext>
            </a:extLst>
          </p:cNvPr>
          <p:cNvSpPr>
            <a:spLocks noGrp="1"/>
          </p:cNvSpPr>
          <p:nvPr>
            <p:ph idx="1"/>
          </p:nvPr>
        </p:nvSpPr>
        <p:spPr>
          <a:xfrm>
            <a:off x="838200" y="1716770"/>
            <a:ext cx="10515600" cy="5141230"/>
          </a:xfrm>
        </p:spPr>
        <p:txBody>
          <a:bodyPr>
            <a:normAutofit/>
          </a:bodyPr>
          <a:lstStyle/>
          <a:p>
            <a:r>
              <a:rPr lang="en-US" dirty="0" err="1">
                <a:latin typeface="Calibri (Body)"/>
              </a:rPr>
              <a:t>Chế</a:t>
            </a:r>
            <a:r>
              <a:rPr lang="en-US" dirty="0">
                <a:latin typeface="Calibri (Body)"/>
              </a:rPr>
              <a:t> </a:t>
            </a:r>
            <a:r>
              <a:rPr lang="en-US" dirty="0" err="1">
                <a:latin typeface="Calibri (Body)"/>
              </a:rPr>
              <a:t>độ</a:t>
            </a:r>
            <a:r>
              <a:rPr lang="en-US" dirty="0">
                <a:latin typeface="Calibri (Body)"/>
              </a:rPr>
              <a:t> UI</a:t>
            </a:r>
          </a:p>
          <a:p>
            <a:r>
              <a:rPr lang="en-US" dirty="0" err="1">
                <a:latin typeface="Calibri (Body)"/>
              </a:rPr>
              <a:t>Chế</a:t>
            </a:r>
            <a:r>
              <a:rPr lang="en-US" dirty="0">
                <a:latin typeface="Calibri (Body)"/>
              </a:rPr>
              <a:t> </a:t>
            </a:r>
            <a:r>
              <a:rPr lang="en-US" dirty="0" err="1">
                <a:latin typeface="Calibri (Body)"/>
              </a:rPr>
              <a:t>độ</a:t>
            </a:r>
            <a:r>
              <a:rPr lang="en-US" dirty="0">
                <a:latin typeface="Calibri (Body)"/>
              </a:rPr>
              <a:t> ban </a:t>
            </a:r>
            <a:r>
              <a:rPr lang="en-US" dirty="0" err="1">
                <a:latin typeface="Calibri (Body)"/>
              </a:rPr>
              <a:t>đêm</a:t>
            </a:r>
            <a:endParaRPr lang="en-US" dirty="0">
              <a:latin typeface="Calibri (Body)"/>
            </a:endParaRPr>
          </a:p>
          <a:p>
            <a:r>
              <a:rPr lang="en-US" dirty="0" err="1">
                <a:latin typeface="Calibri (Body)"/>
              </a:rPr>
              <a:t>Mật</a:t>
            </a:r>
            <a:r>
              <a:rPr lang="en-US" dirty="0">
                <a:latin typeface="Calibri (Body)"/>
              </a:rPr>
              <a:t> </a:t>
            </a:r>
            <a:r>
              <a:rPr lang="en-US" dirty="0" err="1">
                <a:latin typeface="Calibri (Body)"/>
              </a:rPr>
              <a:t>động</a:t>
            </a:r>
            <a:r>
              <a:rPr lang="en-US" dirty="0">
                <a:latin typeface="Calibri (Body)"/>
              </a:rPr>
              <a:t> </a:t>
            </a:r>
            <a:r>
              <a:rPr lang="en-US" dirty="0" err="1">
                <a:latin typeface="Calibri (Body)"/>
              </a:rPr>
              <a:t>điểm</a:t>
            </a:r>
            <a:r>
              <a:rPr lang="en-US" dirty="0">
                <a:latin typeface="Calibri (Body)"/>
              </a:rPr>
              <a:t> </a:t>
            </a:r>
            <a:r>
              <a:rPr lang="en-US" dirty="0" err="1">
                <a:latin typeface="Calibri (Body)"/>
              </a:rPr>
              <a:t>ảnh</a:t>
            </a:r>
            <a:r>
              <a:rPr lang="en-US" dirty="0">
                <a:latin typeface="Calibri (Body)"/>
              </a:rPr>
              <a:t> </a:t>
            </a:r>
            <a:r>
              <a:rPr lang="en-US" dirty="0" err="1">
                <a:latin typeface="Calibri (Body)"/>
              </a:rPr>
              <a:t>màn</a:t>
            </a:r>
            <a:r>
              <a:rPr lang="en-US" dirty="0">
                <a:latin typeface="Calibri (Body)"/>
              </a:rPr>
              <a:t> </a:t>
            </a:r>
            <a:r>
              <a:rPr lang="en-US" dirty="0" err="1">
                <a:latin typeface="Calibri (Body)"/>
              </a:rPr>
              <a:t>hình</a:t>
            </a:r>
            <a:r>
              <a:rPr lang="en-US" dirty="0">
                <a:latin typeface="Calibri (Body)"/>
              </a:rPr>
              <a:t> (dpi)</a:t>
            </a:r>
          </a:p>
          <a:p>
            <a:r>
              <a:rPr lang="en-US" dirty="0" err="1">
                <a:latin typeface="Calibri (Body)"/>
              </a:rPr>
              <a:t>Loại</a:t>
            </a:r>
            <a:r>
              <a:rPr lang="en-US" dirty="0">
                <a:latin typeface="Calibri (Body)"/>
              </a:rPr>
              <a:t> </a:t>
            </a:r>
            <a:r>
              <a:rPr lang="en-US" dirty="0" err="1">
                <a:latin typeface="Calibri (Body)"/>
              </a:rPr>
              <a:t>màn</a:t>
            </a:r>
            <a:r>
              <a:rPr lang="en-US" dirty="0">
                <a:latin typeface="Calibri (Body)"/>
              </a:rPr>
              <a:t> </a:t>
            </a:r>
            <a:r>
              <a:rPr lang="en-US" dirty="0" err="1">
                <a:latin typeface="Calibri (Body)"/>
              </a:rPr>
              <a:t>hình</a:t>
            </a:r>
            <a:r>
              <a:rPr lang="en-US" dirty="0">
                <a:latin typeface="Calibri (Body)"/>
              </a:rPr>
              <a:t> </a:t>
            </a:r>
            <a:r>
              <a:rPr lang="en-US" dirty="0" err="1">
                <a:latin typeface="Calibri (Body)"/>
              </a:rPr>
              <a:t>cảm</a:t>
            </a:r>
            <a:r>
              <a:rPr lang="en-US" dirty="0">
                <a:latin typeface="Calibri (Body)"/>
              </a:rPr>
              <a:t> </a:t>
            </a:r>
            <a:r>
              <a:rPr lang="en-US" dirty="0" err="1">
                <a:latin typeface="Calibri (Body)"/>
              </a:rPr>
              <a:t>ứng</a:t>
            </a:r>
            <a:endParaRPr lang="en-US" dirty="0">
              <a:latin typeface="Calibri (Body)"/>
            </a:endParaRPr>
          </a:p>
          <a:p>
            <a:r>
              <a:rPr lang="en-US" dirty="0" err="1">
                <a:latin typeface="Calibri (Body)"/>
              </a:rPr>
              <a:t>Bàn</a:t>
            </a:r>
            <a:r>
              <a:rPr lang="en-US" dirty="0">
                <a:latin typeface="Calibri (Body)"/>
              </a:rPr>
              <a:t> </a:t>
            </a:r>
            <a:r>
              <a:rPr lang="en-US" dirty="0" err="1">
                <a:latin typeface="Calibri (Body)"/>
              </a:rPr>
              <a:t>phím</a:t>
            </a:r>
            <a:r>
              <a:rPr lang="en-US" dirty="0">
                <a:latin typeface="Calibri (Body)"/>
              </a:rPr>
              <a:t> </a:t>
            </a:r>
            <a:r>
              <a:rPr lang="en-US" dirty="0" err="1">
                <a:latin typeface="Calibri (Body)"/>
              </a:rPr>
              <a:t>sẵn</a:t>
            </a:r>
            <a:r>
              <a:rPr lang="en-US" dirty="0">
                <a:latin typeface="Calibri (Body)"/>
              </a:rPr>
              <a:t> </a:t>
            </a:r>
            <a:r>
              <a:rPr lang="en-US" dirty="0" err="1">
                <a:latin typeface="Calibri (Body)"/>
              </a:rPr>
              <a:t>có</a:t>
            </a:r>
            <a:endParaRPr lang="en-US" dirty="0">
              <a:latin typeface="Calibri (Body)"/>
            </a:endParaRPr>
          </a:p>
          <a:p>
            <a:r>
              <a:rPr lang="en-US" dirty="0">
                <a:latin typeface="Calibri (Body)"/>
              </a:rPr>
              <a:t>Ph</a:t>
            </a:r>
            <a:r>
              <a:rPr lang="vi-VN" dirty="0">
                <a:latin typeface="Calibri (Body)"/>
              </a:rPr>
              <a:t>ư</a:t>
            </a:r>
            <a:r>
              <a:rPr lang="en-US" dirty="0" err="1">
                <a:latin typeface="Calibri (Body)"/>
              </a:rPr>
              <a:t>ơng</a:t>
            </a:r>
            <a:r>
              <a:rPr lang="en-US" dirty="0">
                <a:latin typeface="Calibri (Body)"/>
              </a:rPr>
              <a:t> </a:t>
            </a:r>
            <a:r>
              <a:rPr lang="en-US" dirty="0" err="1">
                <a:latin typeface="Calibri (Body)"/>
              </a:rPr>
              <a:t>pháp</a:t>
            </a:r>
            <a:r>
              <a:rPr lang="en-US" dirty="0">
                <a:latin typeface="Calibri (Body)"/>
              </a:rPr>
              <a:t> </a:t>
            </a:r>
            <a:r>
              <a:rPr lang="en-US" dirty="0" err="1">
                <a:latin typeface="Calibri (Body)"/>
              </a:rPr>
              <a:t>nhập</a:t>
            </a:r>
            <a:r>
              <a:rPr lang="en-US" dirty="0">
                <a:latin typeface="Calibri (Body)"/>
              </a:rPr>
              <a:t> </a:t>
            </a:r>
            <a:r>
              <a:rPr lang="en-US" dirty="0" err="1">
                <a:latin typeface="Calibri (Body)"/>
              </a:rPr>
              <a:t>văn</a:t>
            </a:r>
            <a:r>
              <a:rPr lang="en-US" dirty="0">
                <a:latin typeface="Calibri (Body)"/>
              </a:rPr>
              <a:t> </a:t>
            </a:r>
            <a:r>
              <a:rPr lang="en-US" dirty="0" err="1">
                <a:latin typeface="Calibri (Body)"/>
              </a:rPr>
              <a:t>bản</a:t>
            </a:r>
            <a:endParaRPr lang="en-US" dirty="0">
              <a:latin typeface="Calibri (Body)"/>
            </a:endParaRPr>
          </a:p>
          <a:p>
            <a:r>
              <a:rPr lang="en-US" dirty="0" err="1">
                <a:latin typeface="Calibri (Body)"/>
              </a:rPr>
              <a:t>Phím</a:t>
            </a:r>
            <a:r>
              <a:rPr lang="en-US" dirty="0">
                <a:latin typeface="Calibri (Body)"/>
              </a:rPr>
              <a:t> </a:t>
            </a:r>
            <a:r>
              <a:rPr lang="en-US" dirty="0" err="1">
                <a:latin typeface="Calibri (Body)"/>
              </a:rPr>
              <a:t>điều</a:t>
            </a:r>
            <a:r>
              <a:rPr lang="en-US" dirty="0">
                <a:latin typeface="Calibri (Body)"/>
              </a:rPr>
              <a:t> h</a:t>
            </a:r>
            <a:r>
              <a:rPr lang="vi-VN" dirty="0">
                <a:latin typeface="Calibri (Body)"/>
              </a:rPr>
              <a:t>ư</a:t>
            </a:r>
            <a:r>
              <a:rPr lang="en-US" dirty="0" err="1">
                <a:latin typeface="Calibri (Body)"/>
              </a:rPr>
              <a:t>ớng</a:t>
            </a:r>
            <a:r>
              <a:rPr lang="en-US" dirty="0">
                <a:latin typeface="Calibri (Body)"/>
              </a:rPr>
              <a:t> </a:t>
            </a:r>
            <a:r>
              <a:rPr lang="en-US" dirty="0" err="1">
                <a:latin typeface="Calibri (Body)"/>
              </a:rPr>
              <a:t>sẵn</a:t>
            </a:r>
            <a:r>
              <a:rPr lang="en-US" dirty="0">
                <a:latin typeface="Calibri (Body)"/>
              </a:rPr>
              <a:t> </a:t>
            </a:r>
            <a:r>
              <a:rPr lang="en-US" dirty="0" err="1">
                <a:latin typeface="Calibri (Body)"/>
              </a:rPr>
              <a:t>có</a:t>
            </a:r>
            <a:endParaRPr lang="en-US" dirty="0">
              <a:latin typeface="Calibri (Body)"/>
            </a:endParaRPr>
          </a:p>
          <a:p>
            <a:r>
              <a:rPr lang="en-US" dirty="0">
                <a:latin typeface="Calibri (Body)"/>
              </a:rPr>
              <a:t>Ph</a:t>
            </a:r>
            <a:r>
              <a:rPr lang="vi-VN" dirty="0">
                <a:latin typeface="Calibri (Body)"/>
              </a:rPr>
              <a:t>ư</a:t>
            </a:r>
            <a:r>
              <a:rPr lang="en-US" dirty="0" err="1">
                <a:latin typeface="Calibri (Body)"/>
              </a:rPr>
              <a:t>ơng</a:t>
            </a:r>
            <a:r>
              <a:rPr lang="en-US" dirty="0">
                <a:latin typeface="Calibri (Body)"/>
              </a:rPr>
              <a:t> </a:t>
            </a:r>
            <a:r>
              <a:rPr lang="en-US" dirty="0" err="1">
                <a:latin typeface="Calibri (Body)"/>
              </a:rPr>
              <a:t>pháp</a:t>
            </a:r>
            <a:r>
              <a:rPr lang="en-US" dirty="0">
                <a:latin typeface="Calibri (Body)"/>
              </a:rPr>
              <a:t> </a:t>
            </a:r>
            <a:r>
              <a:rPr lang="en-US" dirty="0" err="1">
                <a:latin typeface="Calibri (Body)"/>
              </a:rPr>
              <a:t>điều</a:t>
            </a:r>
            <a:r>
              <a:rPr lang="en-US" dirty="0">
                <a:latin typeface="Calibri (Body)"/>
              </a:rPr>
              <a:t> h</a:t>
            </a:r>
            <a:r>
              <a:rPr lang="vi-VN" dirty="0">
                <a:latin typeface="Calibri (Body)"/>
              </a:rPr>
              <a:t>ư</a:t>
            </a:r>
            <a:r>
              <a:rPr lang="en-US" dirty="0" err="1">
                <a:latin typeface="Calibri (Body)"/>
              </a:rPr>
              <a:t>ớng</a:t>
            </a:r>
            <a:r>
              <a:rPr lang="en-US" dirty="0">
                <a:latin typeface="Calibri (Body)"/>
              </a:rPr>
              <a:t> </a:t>
            </a:r>
            <a:r>
              <a:rPr lang="en-US" dirty="0" err="1">
                <a:latin typeface="Calibri (Body)"/>
              </a:rPr>
              <a:t>không</a:t>
            </a:r>
            <a:r>
              <a:rPr lang="en-US" dirty="0">
                <a:latin typeface="Calibri (Body)"/>
              </a:rPr>
              <a:t> </a:t>
            </a:r>
            <a:r>
              <a:rPr lang="en-US" dirty="0" err="1">
                <a:latin typeface="Calibri (Body)"/>
              </a:rPr>
              <a:t>cảm</a:t>
            </a:r>
            <a:r>
              <a:rPr lang="en-US" dirty="0">
                <a:latin typeface="Calibri (Body)"/>
              </a:rPr>
              <a:t> </a:t>
            </a:r>
            <a:r>
              <a:rPr lang="en-US" dirty="0" err="1">
                <a:latin typeface="Calibri (Body)"/>
              </a:rPr>
              <a:t>ứng</a:t>
            </a:r>
            <a:r>
              <a:rPr lang="en-US" dirty="0">
                <a:latin typeface="Calibri (Body)"/>
              </a:rPr>
              <a:t> </a:t>
            </a:r>
            <a:r>
              <a:rPr lang="en-US" dirty="0" err="1">
                <a:latin typeface="Calibri (Body)"/>
              </a:rPr>
              <a:t>chính</a:t>
            </a:r>
            <a:endParaRPr lang="en-US" dirty="0">
              <a:latin typeface="Calibri (Body)"/>
            </a:endParaRPr>
          </a:p>
          <a:p>
            <a:r>
              <a:rPr lang="en-US" dirty="0" err="1">
                <a:latin typeface="Calibri (Body)"/>
              </a:rPr>
              <a:t>Phiên</a:t>
            </a:r>
            <a:r>
              <a:rPr lang="en-US" dirty="0">
                <a:latin typeface="Calibri (Body)"/>
              </a:rPr>
              <a:t> </a:t>
            </a:r>
            <a:r>
              <a:rPr lang="en-US" dirty="0" err="1">
                <a:latin typeface="Calibri (Body)"/>
              </a:rPr>
              <a:t>bản</a:t>
            </a:r>
            <a:r>
              <a:rPr lang="en-US" dirty="0">
                <a:latin typeface="Calibri (Body)"/>
              </a:rPr>
              <a:t> </a:t>
            </a:r>
            <a:r>
              <a:rPr lang="en-US" dirty="0" err="1">
                <a:latin typeface="Calibri (Body)"/>
              </a:rPr>
              <a:t>nền</a:t>
            </a:r>
            <a:r>
              <a:rPr lang="en-US" dirty="0">
                <a:latin typeface="Calibri (Body)"/>
              </a:rPr>
              <a:t> </a:t>
            </a:r>
            <a:r>
              <a:rPr lang="en-US" dirty="0" err="1">
                <a:latin typeface="Calibri (Body)"/>
              </a:rPr>
              <a:t>tảng</a:t>
            </a:r>
            <a:r>
              <a:rPr lang="en-US" dirty="0">
                <a:latin typeface="Calibri (Body)"/>
              </a:rPr>
              <a:t> (API)</a:t>
            </a:r>
          </a:p>
          <a:p>
            <a:endParaRPr lang="vi-VN" dirty="0">
              <a:latin typeface="Calibri (Body)"/>
            </a:endParaRPr>
          </a:p>
        </p:txBody>
      </p:sp>
      <p:sp>
        <p:nvSpPr>
          <p:cNvPr id="4" name="Slide Number Placeholder 3">
            <a:extLst>
              <a:ext uri="{FF2B5EF4-FFF2-40B4-BE49-F238E27FC236}">
                <a16:creationId xmlns:a16="http://schemas.microsoft.com/office/drawing/2014/main" id="{640B8426-ED4C-4172-9714-209409EF816A}"/>
              </a:ext>
            </a:extLst>
          </p:cNvPr>
          <p:cNvSpPr>
            <a:spLocks noGrp="1"/>
          </p:cNvSpPr>
          <p:nvPr>
            <p:ph type="sldNum" sz="quarter" idx="12"/>
          </p:nvPr>
        </p:nvSpPr>
        <p:spPr/>
        <p:txBody>
          <a:bodyPr/>
          <a:lstStyle/>
          <a:p>
            <a:fld id="{44AFAB2E-478F-444A-8AB9-50FDB5841670}" type="slidenum">
              <a:rPr lang="vi-VN" smtClean="0"/>
              <a:t>14</a:t>
            </a:fld>
            <a:endParaRPr lang="vi-VN"/>
          </a:p>
        </p:txBody>
      </p:sp>
    </p:spTree>
    <p:extLst>
      <p:ext uri="{BB962C8B-B14F-4D97-AF65-F5344CB8AC3E}">
        <p14:creationId xmlns:p14="http://schemas.microsoft.com/office/powerpoint/2010/main" val="2331459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a:xfrm>
            <a:off x="1" y="481240"/>
            <a:ext cx="8984342" cy="825046"/>
          </a:xfrm>
        </p:spPr>
        <p:txBody>
          <a:bodyPr/>
          <a:lstStyle/>
          <a:p>
            <a:r>
              <a:rPr lang="en-US" dirty="0" err="1"/>
              <a:t>Từ</a:t>
            </a:r>
            <a:r>
              <a:rPr lang="en-US" dirty="0"/>
              <a:t> </a:t>
            </a:r>
            <a:r>
              <a:rPr lang="en-US" dirty="0" err="1"/>
              <a:t>hạn</a:t>
            </a:r>
            <a:r>
              <a:rPr lang="en-US" dirty="0"/>
              <a:t> </a:t>
            </a:r>
            <a:r>
              <a:rPr lang="en-US" dirty="0" err="1"/>
              <a:t>định</a:t>
            </a:r>
            <a:endParaRPr lang="vi-VN" dirty="0"/>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a:xfrm>
            <a:off x="838200" y="1825625"/>
            <a:ext cx="10515600" cy="4351338"/>
          </a:xfrm>
        </p:spPr>
        <p:txBody>
          <a:bodyPr/>
          <a:lstStyle/>
          <a:p>
            <a:r>
              <a:rPr lang="en-US" dirty="0"/>
              <a:t>MCC </a:t>
            </a:r>
            <a:r>
              <a:rPr lang="en-US" dirty="0" err="1"/>
              <a:t>và</a:t>
            </a:r>
            <a:r>
              <a:rPr lang="en-US" dirty="0"/>
              <a:t> MNC</a:t>
            </a:r>
          </a:p>
          <a:p>
            <a:pPr marL="0" indent="0">
              <a:buNone/>
            </a:pPr>
            <a:r>
              <a:rPr lang="en-US" dirty="0" err="1"/>
              <a:t>Ví</a:t>
            </a:r>
            <a:r>
              <a:rPr lang="en-US" dirty="0"/>
              <a:t> </a:t>
            </a:r>
            <a:r>
              <a:rPr lang="en-US" dirty="0" err="1"/>
              <a:t>dụ</a:t>
            </a:r>
            <a:endParaRPr lang="en-US" dirty="0"/>
          </a:p>
          <a:p>
            <a:pPr marL="0" indent="0">
              <a:buNone/>
            </a:pPr>
            <a:r>
              <a:rPr lang="en-US" dirty="0"/>
              <a:t>mcc310 (</a:t>
            </a:r>
            <a:r>
              <a:rPr lang="en-US" dirty="0" err="1"/>
              <a:t>Mỹ</a:t>
            </a:r>
            <a:r>
              <a:rPr lang="en-US" dirty="0"/>
              <a:t>)</a:t>
            </a:r>
          </a:p>
          <a:p>
            <a:pPr marL="0" indent="0">
              <a:buNone/>
            </a:pPr>
            <a:r>
              <a:rPr lang="en-US" dirty="0"/>
              <a:t>mcc310-mnc004 (</a:t>
            </a:r>
            <a:r>
              <a:rPr lang="en-US" dirty="0" err="1"/>
              <a:t>Mỹ</a:t>
            </a:r>
            <a:r>
              <a:rPr lang="en-US" dirty="0"/>
              <a:t>-Verizon)</a:t>
            </a:r>
          </a:p>
          <a:p>
            <a:pPr marL="0" indent="0">
              <a:buNone/>
            </a:pPr>
            <a:r>
              <a:rPr lang="en-US" dirty="0"/>
              <a:t>mcc208-mnc00 (</a:t>
            </a:r>
            <a:r>
              <a:rPr lang="en-US" dirty="0" err="1"/>
              <a:t>Pháp</a:t>
            </a:r>
            <a:r>
              <a:rPr lang="en-US" dirty="0"/>
              <a:t>-Orange)</a:t>
            </a:r>
          </a:p>
          <a:p>
            <a:pPr marL="0" indent="0">
              <a:buNone/>
            </a:pPr>
            <a:r>
              <a:rPr lang="en-US" dirty="0"/>
              <a:t>…</a:t>
            </a:r>
            <a:endParaRPr lang="vi-VN" dirty="0"/>
          </a:p>
        </p:txBody>
      </p:sp>
      <p:sp>
        <p:nvSpPr>
          <p:cNvPr id="4" name="Slide Number Placeholder 3">
            <a:extLst>
              <a:ext uri="{FF2B5EF4-FFF2-40B4-BE49-F238E27FC236}">
                <a16:creationId xmlns:a16="http://schemas.microsoft.com/office/drawing/2014/main" id="{805E0749-3D3C-4481-820A-6BA10E00EE4D}"/>
              </a:ext>
            </a:extLst>
          </p:cNvPr>
          <p:cNvSpPr>
            <a:spLocks noGrp="1"/>
          </p:cNvSpPr>
          <p:nvPr>
            <p:ph type="sldNum" sz="quarter" idx="12"/>
          </p:nvPr>
        </p:nvSpPr>
        <p:spPr/>
        <p:txBody>
          <a:bodyPr/>
          <a:lstStyle/>
          <a:p>
            <a:fld id="{44AFAB2E-478F-444A-8AB9-50FDB5841670}" type="slidenum">
              <a:rPr lang="vi-VN" smtClean="0"/>
              <a:t>15</a:t>
            </a:fld>
            <a:endParaRPr lang="vi-VN"/>
          </a:p>
        </p:txBody>
      </p:sp>
    </p:spTree>
    <p:extLst>
      <p:ext uri="{BB962C8B-B14F-4D97-AF65-F5344CB8AC3E}">
        <p14:creationId xmlns:p14="http://schemas.microsoft.com/office/powerpoint/2010/main" val="24786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t>Từ</a:t>
            </a:r>
            <a:r>
              <a:rPr lang="en-US" dirty="0"/>
              <a:t> </a:t>
            </a:r>
            <a:r>
              <a:rPr lang="en-US" dirty="0" err="1"/>
              <a:t>hạn</a:t>
            </a:r>
            <a:r>
              <a:rPr lang="en-US" dirty="0"/>
              <a:t> </a:t>
            </a:r>
            <a:r>
              <a:rPr lang="en-US" dirty="0" err="1"/>
              <a:t>định</a:t>
            </a:r>
            <a:endParaRPr lang="vi-VN" dirty="0"/>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lstStyle/>
          <a:p>
            <a:r>
              <a:rPr lang="en-US" dirty="0" err="1">
                <a:latin typeface="Calibri (Body)"/>
              </a:rPr>
              <a:t>Ngôn</a:t>
            </a:r>
            <a:r>
              <a:rPr lang="en-US" dirty="0">
                <a:latin typeface="Calibri (Body)"/>
              </a:rPr>
              <a:t> </a:t>
            </a:r>
            <a:r>
              <a:rPr lang="en-US" dirty="0" err="1">
                <a:latin typeface="Calibri (Body)"/>
              </a:rPr>
              <a:t>ngữ</a:t>
            </a:r>
            <a:r>
              <a:rPr lang="en-US" dirty="0">
                <a:latin typeface="Calibri (Body)"/>
              </a:rPr>
              <a:t> </a:t>
            </a:r>
            <a:r>
              <a:rPr lang="en-US" dirty="0" err="1">
                <a:latin typeface="Calibri (Body)"/>
              </a:rPr>
              <a:t>và</a:t>
            </a:r>
            <a:r>
              <a:rPr lang="en-US" dirty="0">
                <a:latin typeface="Calibri (Body)"/>
              </a:rPr>
              <a:t> </a:t>
            </a:r>
            <a:r>
              <a:rPr lang="en-US" dirty="0" err="1">
                <a:latin typeface="Calibri (Body)"/>
              </a:rPr>
              <a:t>khu</a:t>
            </a:r>
            <a:r>
              <a:rPr lang="en-US" dirty="0">
                <a:latin typeface="Calibri (Body)"/>
              </a:rPr>
              <a:t> </a:t>
            </a:r>
            <a:r>
              <a:rPr lang="en-US" dirty="0" err="1">
                <a:latin typeface="Calibri (Body)"/>
              </a:rPr>
              <a:t>vực</a:t>
            </a:r>
            <a:endParaRPr lang="en-US" dirty="0">
              <a:latin typeface="Calibri (Body)"/>
            </a:endParaRPr>
          </a:p>
          <a:p>
            <a:pPr marL="0" indent="0">
              <a:buNone/>
            </a:pPr>
            <a:r>
              <a:rPr lang="en-US" dirty="0" err="1">
                <a:latin typeface="Calibri (Body)"/>
              </a:rPr>
              <a:t>Ví</a:t>
            </a:r>
            <a:r>
              <a:rPr lang="en-US" dirty="0">
                <a:latin typeface="Calibri (Body)"/>
              </a:rPr>
              <a:t> </a:t>
            </a:r>
            <a:r>
              <a:rPr lang="en-US" dirty="0" err="1">
                <a:latin typeface="Calibri (Body)"/>
              </a:rPr>
              <a:t>dụ</a:t>
            </a:r>
            <a:endParaRPr lang="en-US" dirty="0">
              <a:latin typeface="Calibri (Body)"/>
            </a:endParaRPr>
          </a:p>
          <a:p>
            <a:pPr marL="0" indent="0">
              <a:buNone/>
            </a:pPr>
            <a:r>
              <a:rPr lang="en-US" dirty="0" err="1">
                <a:latin typeface="Calibri (Body)"/>
              </a:rPr>
              <a:t>En</a:t>
            </a:r>
            <a:endParaRPr lang="en-US" dirty="0">
              <a:latin typeface="Calibri (Body)"/>
            </a:endParaRPr>
          </a:p>
          <a:p>
            <a:pPr marL="0" indent="0">
              <a:buNone/>
            </a:pPr>
            <a:r>
              <a:rPr lang="en-US" dirty="0">
                <a:latin typeface="Calibri (Body)"/>
              </a:rPr>
              <a:t>Fr</a:t>
            </a:r>
          </a:p>
          <a:p>
            <a:pPr marL="0" indent="0">
              <a:buNone/>
            </a:pPr>
            <a:r>
              <a:rPr lang="en-US" dirty="0" err="1">
                <a:latin typeface="Calibri (Body)"/>
              </a:rPr>
              <a:t>en-rUS</a:t>
            </a:r>
            <a:endParaRPr lang="en-US" dirty="0">
              <a:latin typeface="Calibri (Body)"/>
            </a:endParaRPr>
          </a:p>
          <a:p>
            <a:pPr marL="0" indent="0">
              <a:buNone/>
            </a:pPr>
            <a:r>
              <a:rPr lang="en-US" dirty="0" err="1">
                <a:latin typeface="Calibri (Body)"/>
              </a:rPr>
              <a:t>fr-rFR</a:t>
            </a:r>
            <a:endParaRPr lang="en-US" dirty="0">
              <a:latin typeface="Calibri (Body)"/>
            </a:endParaRPr>
          </a:p>
          <a:p>
            <a:pPr marL="0" indent="0">
              <a:buNone/>
            </a:pPr>
            <a:r>
              <a:rPr lang="en-US" dirty="0" err="1">
                <a:latin typeface="Calibri (Body)"/>
              </a:rPr>
              <a:t>fr-rCA</a:t>
            </a:r>
            <a:endParaRPr lang="en-US" dirty="0">
              <a:latin typeface="Calibri (Body)"/>
            </a:endParaRPr>
          </a:p>
          <a:p>
            <a:pPr marL="0" indent="0">
              <a:buNone/>
            </a:pPr>
            <a:r>
              <a:rPr lang="en-US" dirty="0">
                <a:latin typeface="Calibri (Body)"/>
              </a:rPr>
              <a:t>…</a:t>
            </a:r>
            <a:endParaRPr lang="vi-VN" dirty="0">
              <a:latin typeface="Calibri (Body)"/>
            </a:endParaRPr>
          </a:p>
        </p:txBody>
      </p:sp>
      <p:sp>
        <p:nvSpPr>
          <p:cNvPr id="4" name="Slide Number Placeholder 3">
            <a:extLst>
              <a:ext uri="{FF2B5EF4-FFF2-40B4-BE49-F238E27FC236}">
                <a16:creationId xmlns:a16="http://schemas.microsoft.com/office/drawing/2014/main" id="{5A30668E-C810-44CD-812A-825FAB51E15A}"/>
              </a:ext>
            </a:extLst>
          </p:cNvPr>
          <p:cNvSpPr>
            <a:spLocks noGrp="1"/>
          </p:cNvSpPr>
          <p:nvPr>
            <p:ph type="sldNum" sz="quarter" idx="12"/>
          </p:nvPr>
        </p:nvSpPr>
        <p:spPr/>
        <p:txBody>
          <a:bodyPr/>
          <a:lstStyle/>
          <a:p>
            <a:fld id="{44AFAB2E-478F-444A-8AB9-50FDB5841670}" type="slidenum">
              <a:rPr lang="vi-VN" smtClean="0"/>
              <a:t>16</a:t>
            </a:fld>
            <a:endParaRPr lang="vi-VN"/>
          </a:p>
        </p:txBody>
      </p:sp>
    </p:spTree>
    <p:extLst>
      <p:ext uri="{BB962C8B-B14F-4D97-AF65-F5344CB8AC3E}">
        <p14:creationId xmlns:p14="http://schemas.microsoft.com/office/powerpoint/2010/main" val="138601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latin typeface="Calibri (Body)"/>
              </a:rPr>
              <a:t>Từ</a:t>
            </a:r>
            <a:r>
              <a:rPr lang="en-US" dirty="0">
                <a:latin typeface="Calibri (Body)"/>
              </a:rPr>
              <a:t> </a:t>
            </a:r>
            <a:r>
              <a:rPr lang="en-US" dirty="0" err="1">
                <a:latin typeface="Calibri (Body)"/>
              </a:rPr>
              <a:t>hạn</a:t>
            </a:r>
            <a:r>
              <a:rPr lang="en-US" dirty="0">
                <a:latin typeface="Calibri (Body)"/>
              </a:rPr>
              <a:t> </a:t>
            </a:r>
            <a:r>
              <a:rPr lang="en-US" dirty="0" err="1">
                <a:latin typeface="Calibri (Body)"/>
              </a:rPr>
              <a:t>định</a:t>
            </a:r>
            <a:endParaRPr lang="vi-VN" dirty="0">
              <a:latin typeface="Calibri (Body)"/>
            </a:endParaRPr>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normAutofit/>
          </a:bodyPr>
          <a:lstStyle/>
          <a:p>
            <a:r>
              <a:rPr lang="en-US" dirty="0">
                <a:latin typeface="Calibri (Body)"/>
              </a:rPr>
              <a:t>H</a:t>
            </a:r>
            <a:r>
              <a:rPr lang="vi-VN" dirty="0">
                <a:latin typeface="Calibri (Body)"/>
              </a:rPr>
              <a:t>ướng bố trí</a:t>
            </a:r>
            <a:endParaRPr lang="en-US" dirty="0">
              <a:latin typeface="Calibri (Body)"/>
            </a:endParaRPr>
          </a:p>
          <a:p>
            <a:pPr marL="0" indent="0">
              <a:buNone/>
            </a:pPr>
            <a:r>
              <a:rPr lang="en-US" dirty="0" err="1">
                <a:latin typeface="Calibri (Body)"/>
              </a:rPr>
              <a:t>ldrtl</a:t>
            </a:r>
            <a:endParaRPr lang="en-US" dirty="0">
              <a:latin typeface="Calibri (Body)"/>
            </a:endParaRPr>
          </a:p>
          <a:p>
            <a:pPr marL="0" indent="0">
              <a:buNone/>
            </a:pPr>
            <a:r>
              <a:rPr lang="en-US" dirty="0" err="1">
                <a:latin typeface="Calibri (Body)"/>
              </a:rPr>
              <a:t>ldltr</a:t>
            </a:r>
            <a:endParaRPr lang="en-US" dirty="0">
              <a:latin typeface="Calibri (Body)"/>
            </a:endParaRPr>
          </a:p>
          <a:p>
            <a:r>
              <a:rPr lang="en-US" dirty="0" err="1">
                <a:latin typeface="Calibri (Body)"/>
              </a:rPr>
              <a:t>Kích</a:t>
            </a:r>
            <a:r>
              <a:rPr lang="en-US" dirty="0">
                <a:latin typeface="Calibri (Body)"/>
              </a:rPr>
              <a:t> </a:t>
            </a:r>
            <a:r>
              <a:rPr lang="en-US" dirty="0" err="1">
                <a:latin typeface="Calibri (Body)"/>
              </a:rPr>
              <a:t>th</a:t>
            </a:r>
            <a:r>
              <a:rPr lang="vi-VN" dirty="0">
                <a:latin typeface="Calibri (Body)"/>
              </a:rPr>
              <a:t>ước màn hình khả dụng (smallestWidth)</a:t>
            </a:r>
            <a:endParaRPr lang="en-US" dirty="0">
              <a:latin typeface="Calibri (Body)"/>
            </a:endParaRPr>
          </a:p>
          <a:p>
            <a:pPr marL="0" indent="0">
              <a:buNone/>
            </a:pPr>
            <a:r>
              <a:rPr lang="en-US" dirty="0" err="1">
                <a:latin typeface="Calibri (Body)"/>
              </a:rPr>
              <a:t>Ví</a:t>
            </a:r>
            <a:r>
              <a:rPr lang="en-US" dirty="0">
                <a:latin typeface="Calibri (Body)"/>
              </a:rPr>
              <a:t> </a:t>
            </a:r>
            <a:r>
              <a:rPr lang="en-US" dirty="0" err="1">
                <a:latin typeface="Calibri (Body)"/>
              </a:rPr>
              <a:t>dụ</a:t>
            </a:r>
            <a:endParaRPr lang="en-US" dirty="0">
              <a:latin typeface="Calibri (Body)"/>
            </a:endParaRPr>
          </a:p>
          <a:p>
            <a:pPr marL="0" indent="0">
              <a:buNone/>
            </a:pPr>
            <a:r>
              <a:rPr lang="en-US" dirty="0">
                <a:latin typeface="Calibri (Body)"/>
              </a:rPr>
              <a:t>sw320dp</a:t>
            </a:r>
          </a:p>
          <a:p>
            <a:pPr marL="0" indent="0">
              <a:buNone/>
            </a:pPr>
            <a:r>
              <a:rPr lang="en-US" dirty="0">
                <a:latin typeface="Calibri (Body)"/>
              </a:rPr>
              <a:t>sw600dp</a:t>
            </a:r>
          </a:p>
          <a:p>
            <a:pPr marL="0" indent="0">
              <a:buNone/>
            </a:pPr>
            <a:r>
              <a:rPr lang="en-US" dirty="0">
                <a:latin typeface="Calibri (Body)"/>
              </a:rPr>
              <a:t>sw720dp …</a:t>
            </a:r>
          </a:p>
        </p:txBody>
      </p:sp>
      <p:sp>
        <p:nvSpPr>
          <p:cNvPr id="4" name="Slide Number Placeholder 3">
            <a:extLst>
              <a:ext uri="{FF2B5EF4-FFF2-40B4-BE49-F238E27FC236}">
                <a16:creationId xmlns:a16="http://schemas.microsoft.com/office/drawing/2014/main" id="{C979BA14-3D9E-41C8-9DE0-F43CA930D35F}"/>
              </a:ext>
            </a:extLst>
          </p:cNvPr>
          <p:cNvSpPr>
            <a:spLocks noGrp="1"/>
          </p:cNvSpPr>
          <p:nvPr>
            <p:ph type="sldNum" sz="quarter" idx="12"/>
          </p:nvPr>
        </p:nvSpPr>
        <p:spPr/>
        <p:txBody>
          <a:bodyPr/>
          <a:lstStyle/>
          <a:p>
            <a:fld id="{44AFAB2E-478F-444A-8AB9-50FDB5841670}" type="slidenum">
              <a:rPr lang="vi-VN" smtClean="0"/>
              <a:t>17</a:t>
            </a:fld>
            <a:endParaRPr lang="vi-VN"/>
          </a:p>
        </p:txBody>
      </p:sp>
    </p:spTree>
    <p:extLst>
      <p:ext uri="{BB962C8B-B14F-4D97-AF65-F5344CB8AC3E}">
        <p14:creationId xmlns:p14="http://schemas.microsoft.com/office/powerpoint/2010/main" val="139125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latin typeface="Calibri (Body)"/>
              </a:rPr>
              <a:t>Từ</a:t>
            </a:r>
            <a:r>
              <a:rPr lang="en-US" dirty="0">
                <a:latin typeface="Calibri (Body)"/>
              </a:rPr>
              <a:t> </a:t>
            </a:r>
            <a:r>
              <a:rPr lang="en-US" dirty="0" err="1">
                <a:latin typeface="Calibri (Body)"/>
              </a:rPr>
              <a:t>hạn</a:t>
            </a:r>
            <a:r>
              <a:rPr lang="en-US" dirty="0">
                <a:latin typeface="Calibri (Body)"/>
              </a:rPr>
              <a:t> </a:t>
            </a:r>
            <a:r>
              <a:rPr lang="en-US" dirty="0" err="1">
                <a:latin typeface="Calibri (Body)"/>
              </a:rPr>
              <a:t>định</a:t>
            </a:r>
            <a:endParaRPr lang="vi-VN" dirty="0">
              <a:latin typeface="Calibri (Body)"/>
            </a:endParaRPr>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lstStyle/>
          <a:p>
            <a:r>
              <a:rPr lang="en-US" dirty="0" err="1">
                <a:latin typeface="Calibri (Body)"/>
              </a:rPr>
              <a:t>Chiều</a:t>
            </a:r>
            <a:r>
              <a:rPr lang="en-US" dirty="0">
                <a:latin typeface="Calibri (Body)"/>
              </a:rPr>
              <a:t> </a:t>
            </a:r>
            <a:r>
              <a:rPr lang="en-US" dirty="0" err="1">
                <a:latin typeface="Calibri (Body)"/>
              </a:rPr>
              <a:t>rộng</a:t>
            </a:r>
            <a:r>
              <a:rPr lang="en-US" dirty="0">
                <a:latin typeface="Calibri (Body)"/>
              </a:rPr>
              <a:t> </a:t>
            </a:r>
            <a:r>
              <a:rPr lang="en-US" dirty="0" err="1">
                <a:latin typeface="Calibri (Body)"/>
              </a:rPr>
              <a:t>khả</a:t>
            </a:r>
            <a:r>
              <a:rPr lang="en-US" dirty="0">
                <a:latin typeface="Calibri (Body)"/>
              </a:rPr>
              <a:t> </a:t>
            </a:r>
            <a:r>
              <a:rPr lang="en-US" dirty="0" err="1">
                <a:latin typeface="Calibri (Body)"/>
              </a:rPr>
              <a:t>dụng</a:t>
            </a:r>
            <a:endParaRPr lang="en-US" dirty="0">
              <a:latin typeface="Calibri (Body)"/>
            </a:endParaRPr>
          </a:p>
          <a:p>
            <a:pPr marL="0" indent="0">
              <a:buNone/>
            </a:pPr>
            <a:r>
              <a:rPr lang="en-US" dirty="0" err="1">
                <a:latin typeface="Calibri (Body)"/>
              </a:rPr>
              <a:t>Ví</a:t>
            </a:r>
            <a:r>
              <a:rPr lang="en-US" dirty="0">
                <a:latin typeface="Calibri (Body)"/>
              </a:rPr>
              <a:t> </a:t>
            </a:r>
            <a:r>
              <a:rPr lang="en-US" dirty="0" err="1">
                <a:latin typeface="Calibri (Body)"/>
              </a:rPr>
              <a:t>dụ</a:t>
            </a:r>
            <a:endParaRPr lang="en-US" dirty="0">
              <a:latin typeface="Calibri (Body)"/>
            </a:endParaRPr>
          </a:p>
          <a:p>
            <a:pPr marL="0" indent="0">
              <a:buNone/>
            </a:pPr>
            <a:r>
              <a:rPr lang="en-US" dirty="0">
                <a:latin typeface="Calibri (Body)"/>
              </a:rPr>
              <a:t>w720dp</a:t>
            </a:r>
          </a:p>
          <a:p>
            <a:pPr marL="0" indent="0">
              <a:buNone/>
            </a:pPr>
            <a:r>
              <a:rPr lang="en-US" dirty="0">
                <a:latin typeface="Calibri (Body)"/>
              </a:rPr>
              <a:t>w1024dp …</a:t>
            </a:r>
          </a:p>
          <a:p>
            <a:r>
              <a:rPr lang="en-US" dirty="0" err="1">
                <a:latin typeface="Calibri (Body)"/>
              </a:rPr>
              <a:t>Chiều</a:t>
            </a:r>
            <a:r>
              <a:rPr lang="en-US" dirty="0">
                <a:latin typeface="Calibri (Body)"/>
              </a:rPr>
              <a:t> </a:t>
            </a:r>
            <a:r>
              <a:rPr lang="en-US" dirty="0" err="1">
                <a:latin typeface="Calibri (Body)"/>
              </a:rPr>
              <a:t>cao</a:t>
            </a:r>
            <a:r>
              <a:rPr lang="en-US" dirty="0">
                <a:latin typeface="Calibri (Body)"/>
              </a:rPr>
              <a:t> </a:t>
            </a:r>
            <a:r>
              <a:rPr lang="en-US" dirty="0" err="1">
                <a:latin typeface="Calibri (Body)"/>
              </a:rPr>
              <a:t>khả</a:t>
            </a:r>
            <a:r>
              <a:rPr lang="en-US" dirty="0">
                <a:latin typeface="Calibri (Body)"/>
              </a:rPr>
              <a:t> </a:t>
            </a:r>
            <a:r>
              <a:rPr lang="en-US" dirty="0" err="1">
                <a:latin typeface="Calibri (Body)"/>
              </a:rPr>
              <a:t>dụng</a:t>
            </a:r>
            <a:endParaRPr lang="en-US" dirty="0">
              <a:latin typeface="Calibri (Body)"/>
            </a:endParaRPr>
          </a:p>
          <a:p>
            <a:pPr marL="0" indent="0">
              <a:buNone/>
            </a:pPr>
            <a:r>
              <a:rPr lang="en-US" dirty="0" err="1">
                <a:latin typeface="Calibri (Body)"/>
              </a:rPr>
              <a:t>Ví</a:t>
            </a:r>
            <a:r>
              <a:rPr lang="en-US" dirty="0">
                <a:latin typeface="Calibri (Body)"/>
              </a:rPr>
              <a:t> </a:t>
            </a:r>
            <a:r>
              <a:rPr lang="en-US" dirty="0" err="1">
                <a:latin typeface="Calibri (Body)"/>
              </a:rPr>
              <a:t>dụ</a:t>
            </a:r>
            <a:endParaRPr lang="en-US" dirty="0">
              <a:latin typeface="Calibri (Body)"/>
            </a:endParaRPr>
          </a:p>
          <a:p>
            <a:pPr marL="0" indent="0">
              <a:buNone/>
            </a:pPr>
            <a:r>
              <a:rPr lang="en-US" dirty="0">
                <a:latin typeface="Calibri (Body)"/>
              </a:rPr>
              <a:t>h720dp</a:t>
            </a:r>
          </a:p>
          <a:p>
            <a:pPr marL="0" indent="0">
              <a:buNone/>
            </a:pPr>
            <a:r>
              <a:rPr lang="en-US" dirty="0">
                <a:latin typeface="Calibri (Body)"/>
              </a:rPr>
              <a:t>h1024dp …</a:t>
            </a:r>
          </a:p>
        </p:txBody>
      </p:sp>
      <p:sp>
        <p:nvSpPr>
          <p:cNvPr id="4" name="Slide Number Placeholder 3">
            <a:extLst>
              <a:ext uri="{FF2B5EF4-FFF2-40B4-BE49-F238E27FC236}">
                <a16:creationId xmlns:a16="http://schemas.microsoft.com/office/drawing/2014/main" id="{51A4381B-3CCD-421F-9F90-28642F24822C}"/>
              </a:ext>
            </a:extLst>
          </p:cNvPr>
          <p:cNvSpPr>
            <a:spLocks noGrp="1"/>
          </p:cNvSpPr>
          <p:nvPr>
            <p:ph type="sldNum" sz="quarter" idx="12"/>
          </p:nvPr>
        </p:nvSpPr>
        <p:spPr/>
        <p:txBody>
          <a:bodyPr/>
          <a:lstStyle/>
          <a:p>
            <a:fld id="{44AFAB2E-478F-444A-8AB9-50FDB5841670}" type="slidenum">
              <a:rPr lang="vi-VN" smtClean="0"/>
              <a:t>18</a:t>
            </a:fld>
            <a:endParaRPr lang="vi-VN"/>
          </a:p>
        </p:txBody>
      </p:sp>
    </p:spTree>
    <p:extLst>
      <p:ext uri="{BB962C8B-B14F-4D97-AF65-F5344CB8AC3E}">
        <p14:creationId xmlns:p14="http://schemas.microsoft.com/office/powerpoint/2010/main" val="2737791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a:xfrm>
            <a:off x="-68579" y="481240"/>
            <a:ext cx="8984342" cy="825046"/>
          </a:xfrm>
        </p:spPr>
        <p:txBody>
          <a:bodyPr/>
          <a:lstStyle/>
          <a:p>
            <a:r>
              <a:rPr lang="en-US" dirty="0" err="1">
                <a:latin typeface="Calibri (Body)"/>
              </a:rPr>
              <a:t>Từ</a:t>
            </a:r>
            <a:r>
              <a:rPr lang="en-US" dirty="0">
                <a:latin typeface="Calibri (Body)"/>
              </a:rPr>
              <a:t> </a:t>
            </a:r>
            <a:r>
              <a:rPr lang="en-US" dirty="0" err="1">
                <a:latin typeface="Calibri (Body)"/>
              </a:rPr>
              <a:t>hạn</a:t>
            </a:r>
            <a:r>
              <a:rPr lang="en-US" dirty="0">
                <a:latin typeface="Calibri (Body)"/>
              </a:rPr>
              <a:t> </a:t>
            </a:r>
            <a:r>
              <a:rPr lang="en-US" dirty="0" err="1">
                <a:latin typeface="Calibri (Body)"/>
              </a:rPr>
              <a:t>định</a:t>
            </a:r>
            <a:endParaRPr lang="vi-VN" dirty="0">
              <a:latin typeface="Calibri (Body)"/>
            </a:endParaRPr>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lstStyle/>
          <a:p>
            <a:r>
              <a:rPr lang="en-US" dirty="0" err="1">
                <a:latin typeface="Calibri (Body)"/>
              </a:rPr>
              <a:t>Kích</a:t>
            </a:r>
            <a:r>
              <a:rPr lang="en-US" dirty="0">
                <a:latin typeface="Calibri (Body)"/>
              </a:rPr>
              <a:t> </a:t>
            </a:r>
            <a:r>
              <a:rPr lang="en-US" dirty="0" err="1">
                <a:latin typeface="Calibri (Body)"/>
              </a:rPr>
              <a:t>cỡ</a:t>
            </a:r>
            <a:r>
              <a:rPr lang="en-US" dirty="0">
                <a:latin typeface="Calibri (Body)"/>
              </a:rPr>
              <a:t> </a:t>
            </a:r>
            <a:r>
              <a:rPr lang="en-US" dirty="0" err="1">
                <a:latin typeface="Calibri (Body)"/>
              </a:rPr>
              <a:t>màn</a:t>
            </a:r>
            <a:r>
              <a:rPr lang="en-US" dirty="0">
                <a:latin typeface="Calibri (Body)"/>
              </a:rPr>
              <a:t> </a:t>
            </a:r>
            <a:r>
              <a:rPr lang="en-US" dirty="0" err="1">
                <a:latin typeface="Calibri (Body)"/>
              </a:rPr>
              <a:t>hình</a:t>
            </a:r>
            <a:endParaRPr lang="en-US" dirty="0">
              <a:latin typeface="Calibri (Body)"/>
            </a:endParaRPr>
          </a:p>
          <a:p>
            <a:pPr marL="0" indent="0">
              <a:buNone/>
            </a:pPr>
            <a:r>
              <a:rPr lang="en-US" dirty="0">
                <a:latin typeface="Calibri (Body)"/>
              </a:rPr>
              <a:t>small</a:t>
            </a:r>
          </a:p>
          <a:p>
            <a:pPr marL="0" indent="0">
              <a:buNone/>
            </a:pPr>
            <a:r>
              <a:rPr lang="en-US" dirty="0">
                <a:latin typeface="Calibri (Body)"/>
              </a:rPr>
              <a:t>normal</a:t>
            </a:r>
          </a:p>
          <a:p>
            <a:pPr marL="0" indent="0">
              <a:buNone/>
            </a:pPr>
            <a:r>
              <a:rPr lang="en-US" dirty="0">
                <a:latin typeface="Calibri (Body)"/>
              </a:rPr>
              <a:t>large</a:t>
            </a:r>
          </a:p>
          <a:p>
            <a:pPr marL="0" indent="0">
              <a:buNone/>
            </a:pPr>
            <a:r>
              <a:rPr lang="en-US" dirty="0" err="1">
                <a:latin typeface="Calibri (Body)"/>
              </a:rPr>
              <a:t>xlarge</a:t>
            </a:r>
            <a:endParaRPr lang="en-US" dirty="0">
              <a:latin typeface="Calibri (Body)"/>
            </a:endParaRPr>
          </a:p>
          <a:p>
            <a:r>
              <a:rPr lang="en-US" dirty="0" err="1">
                <a:latin typeface="Calibri (Body)"/>
              </a:rPr>
              <a:t>Chế</a:t>
            </a:r>
            <a:r>
              <a:rPr lang="en-US" dirty="0">
                <a:latin typeface="Calibri (Body)"/>
              </a:rPr>
              <a:t> </a:t>
            </a:r>
            <a:r>
              <a:rPr lang="en-US" dirty="0" err="1">
                <a:latin typeface="Calibri (Body)"/>
              </a:rPr>
              <a:t>độ</a:t>
            </a:r>
            <a:r>
              <a:rPr lang="en-US" dirty="0">
                <a:latin typeface="Calibri (Body)"/>
              </a:rPr>
              <a:t> ban </a:t>
            </a:r>
            <a:r>
              <a:rPr lang="en-US" dirty="0" err="1">
                <a:latin typeface="Calibri (Body)"/>
              </a:rPr>
              <a:t>đêm</a:t>
            </a:r>
            <a:endParaRPr lang="en-US" dirty="0">
              <a:latin typeface="Calibri (Body)"/>
            </a:endParaRPr>
          </a:p>
          <a:p>
            <a:pPr marL="0" indent="0">
              <a:buNone/>
            </a:pPr>
            <a:r>
              <a:rPr lang="en-US" dirty="0">
                <a:latin typeface="Calibri (Body)"/>
              </a:rPr>
              <a:t>night</a:t>
            </a:r>
          </a:p>
          <a:p>
            <a:pPr marL="0" indent="0">
              <a:buNone/>
            </a:pPr>
            <a:r>
              <a:rPr lang="en-US" dirty="0" err="1">
                <a:latin typeface="Calibri (Body)"/>
              </a:rPr>
              <a:t>notnight</a:t>
            </a:r>
            <a:endParaRPr lang="vi-VN" dirty="0">
              <a:latin typeface="Calibri (Body)"/>
            </a:endParaRPr>
          </a:p>
        </p:txBody>
      </p:sp>
      <p:sp>
        <p:nvSpPr>
          <p:cNvPr id="4" name="Slide Number Placeholder 3">
            <a:extLst>
              <a:ext uri="{FF2B5EF4-FFF2-40B4-BE49-F238E27FC236}">
                <a16:creationId xmlns:a16="http://schemas.microsoft.com/office/drawing/2014/main" id="{014C3495-8504-4C8F-A708-69F59B966BA5}"/>
              </a:ext>
            </a:extLst>
          </p:cNvPr>
          <p:cNvSpPr>
            <a:spLocks noGrp="1"/>
          </p:cNvSpPr>
          <p:nvPr>
            <p:ph type="sldNum" sz="quarter" idx="12"/>
          </p:nvPr>
        </p:nvSpPr>
        <p:spPr/>
        <p:txBody>
          <a:bodyPr/>
          <a:lstStyle/>
          <a:p>
            <a:fld id="{44AFAB2E-478F-444A-8AB9-50FDB5841670}" type="slidenum">
              <a:rPr lang="vi-VN" smtClean="0"/>
              <a:t>19</a:t>
            </a:fld>
            <a:endParaRPr lang="vi-VN"/>
          </a:p>
        </p:txBody>
      </p:sp>
    </p:spTree>
    <p:extLst>
      <p:ext uri="{BB962C8B-B14F-4D97-AF65-F5344CB8AC3E}">
        <p14:creationId xmlns:p14="http://schemas.microsoft.com/office/powerpoint/2010/main" val="28444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3883A68-2225-428E-A815-36F8373E6C03}"/>
              </a:ext>
            </a:extLst>
          </p:cNvPr>
          <p:cNvSpPr>
            <a:spLocks noGrp="1"/>
          </p:cNvSpPr>
          <p:nvPr>
            <p:ph type="title"/>
          </p:nvPr>
        </p:nvSpPr>
        <p:spPr>
          <a:xfrm>
            <a:off x="1" y="480772"/>
            <a:ext cx="8981768" cy="831833"/>
          </a:xfrm>
        </p:spPr>
        <p:txBody>
          <a:bodyPr/>
          <a:lstStyle/>
          <a:p>
            <a:r>
              <a:rPr lang="en-US" dirty="0" err="1">
                <a:latin typeface="Calibri (Body)"/>
              </a:rPr>
              <a:t>Nội</a:t>
            </a:r>
            <a:r>
              <a:rPr lang="en-US" dirty="0">
                <a:latin typeface="Calibri (Body)"/>
              </a:rPr>
              <a:t> dung </a:t>
            </a:r>
            <a:endParaRPr lang="vi-VN" dirty="0">
              <a:latin typeface="Calibri (Body)"/>
            </a:endParaRPr>
          </a:p>
        </p:txBody>
      </p:sp>
      <p:pic>
        <p:nvPicPr>
          <p:cNvPr id="14" name="Picture 13">
            <a:extLst>
              <a:ext uri="{FF2B5EF4-FFF2-40B4-BE49-F238E27FC236}">
                <a16:creationId xmlns:a16="http://schemas.microsoft.com/office/drawing/2014/main" id="{D560016F-F1B6-4A4C-A76F-6ECB9D01B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750" y="681037"/>
            <a:ext cx="2381250" cy="361950"/>
          </a:xfrm>
          <a:prstGeom prst="rect">
            <a:avLst/>
          </a:prstGeom>
        </p:spPr>
      </p:pic>
      <p:pic>
        <p:nvPicPr>
          <p:cNvPr id="15" name="Picture 14" descr="Logo&#10;&#10;Description automatically generated">
            <a:extLst>
              <a:ext uri="{FF2B5EF4-FFF2-40B4-BE49-F238E27FC236}">
                <a16:creationId xmlns:a16="http://schemas.microsoft.com/office/drawing/2014/main" id="{DB9A33B8-5343-4AF2-9120-20B3DF17C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500428"/>
            <a:ext cx="7315200" cy="4876800"/>
          </a:xfrm>
          <a:prstGeom prst="rect">
            <a:avLst/>
          </a:prstGeom>
        </p:spPr>
      </p:pic>
      <p:sp>
        <p:nvSpPr>
          <p:cNvPr id="16" name="Slide Number Placeholder 12">
            <a:extLst>
              <a:ext uri="{FF2B5EF4-FFF2-40B4-BE49-F238E27FC236}">
                <a16:creationId xmlns:a16="http://schemas.microsoft.com/office/drawing/2014/main" id="{55514470-17E3-4306-B882-1CF809F4B309}"/>
              </a:ext>
            </a:extLst>
          </p:cNvPr>
          <p:cNvSpPr>
            <a:spLocks noGrp="1"/>
          </p:cNvSpPr>
          <p:nvPr>
            <p:ph type="sldNum" sz="quarter" idx="12"/>
          </p:nvPr>
        </p:nvSpPr>
        <p:spPr>
          <a:xfrm>
            <a:off x="9246773" y="6356350"/>
            <a:ext cx="2743200" cy="365125"/>
          </a:xfrm>
        </p:spPr>
        <p:txBody>
          <a:bodyPr/>
          <a:lstStyle/>
          <a:p>
            <a:fld id="{44AFAB2E-478F-444A-8AB9-50FDB5841670}" type="slidenum">
              <a:rPr lang="vi-VN" smtClean="0"/>
              <a:t>2</a:t>
            </a:fld>
            <a:endParaRPr lang="vi-VN"/>
          </a:p>
        </p:txBody>
      </p:sp>
    </p:spTree>
    <p:extLst>
      <p:ext uri="{BB962C8B-B14F-4D97-AF65-F5344CB8AC3E}">
        <p14:creationId xmlns:p14="http://schemas.microsoft.com/office/powerpoint/2010/main" val="1965597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t>Từ</a:t>
            </a:r>
            <a:r>
              <a:rPr lang="en-US" dirty="0"/>
              <a:t> </a:t>
            </a:r>
            <a:r>
              <a:rPr lang="en-US" dirty="0" err="1"/>
              <a:t>hạn</a:t>
            </a:r>
            <a:r>
              <a:rPr lang="en-US" dirty="0"/>
              <a:t> </a:t>
            </a:r>
            <a:r>
              <a:rPr lang="en-US" dirty="0" err="1"/>
              <a:t>định</a:t>
            </a:r>
            <a:endParaRPr lang="vi-VN" dirty="0"/>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lstStyle/>
          <a:p>
            <a:r>
              <a:rPr lang="en-US" dirty="0" err="1">
                <a:latin typeface="Calibri (Body)"/>
              </a:rPr>
              <a:t>Tỉ</a:t>
            </a:r>
            <a:r>
              <a:rPr lang="en-US" dirty="0">
                <a:latin typeface="Calibri (Body)"/>
              </a:rPr>
              <a:t> </a:t>
            </a:r>
            <a:r>
              <a:rPr lang="en-US" dirty="0" err="1">
                <a:latin typeface="Calibri (Body)"/>
              </a:rPr>
              <a:t>lệ</a:t>
            </a:r>
            <a:r>
              <a:rPr lang="en-US" dirty="0">
                <a:latin typeface="Calibri (Body)"/>
              </a:rPr>
              <a:t> </a:t>
            </a:r>
            <a:r>
              <a:rPr lang="en-US" dirty="0" err="1">
                <a:latin typeface="Calibri (Body)"/>
              </a:rPr>
              <a:t>màn</a:t>
            </a:r>
            <a:r>
              <a:rPr lang="en-US" dirty="0">
                <a:latin typeface="Calibri (Body)"/>
              </a:rPr>
              <a:t> </a:t>
            </a:r>
            <a:r>
              <a:rPr lang="en-US" dirty="0" err="1">
                <a:latin typeface="Calibri (Body)"/>
              </a:rPr>
              <a:t>hình</a:t>
            </a:r>
            <a:endParaRPr lang="en-US" dirty="0">
              <a:latin typeface="Calibri (Body)"/>
            </a:endParaRPr>
          </a:p>
          <a:p>
            <a:pPr marL="0" indent="0">
              <a:buNone/>
            </a:pPr>
            <a:r>
              <a:rPr lang="en-US" dirty="0">
                <a:latin typeface="Calibri (Body)"/>
              </a:rPr>
              <a:t>long</a:t>
            </a:r>
          </a:p>
          <a:p>
            <a:pPr marL="0" indent="0">
              <a:buNone/>
            </a:pPr>
            <a:r>
              <a:rPr lang="en-US" dirty="0" err="1">
                <a:latin typeface="Calibri (Body)"/>
              </a:rPr>
              <a:t>notlong</a:t>
            </a:r>
            <a:endParaRPr lang="en-US" dirty="0">
              <a:latin typeface="Calibri (Body)"/>
            </a:endParaRPr>
          </a:p>
          <a:p>
            <a:r>
              <a:rPr lang="en-US" dirty="0">
                <a:latin typeface="Calibri (Body)"/>
              </a:rPr>
              <a:t>H</a:t>
            </a:r>
            <a:r>
              <a:rPr lang="vi-VN" dirty="0">
                <a:latin typeface="Calibri (Body)"/>
              </a:rPr>
              <a:t>ướng màn hình</a:t>
            </a:r>
          </a:p>
          <a:p>
            <a:pPr marL="0" indent="0">
              <a:buNone/>
            </a:pPr>
            <a:r>
              <a:rPr lang="en-US" dirty="0">
                <a:latin typeface="Calibri (Body)"/>
              </a:rPr>
              <a:t>port</a:t>
            </a:r>
          </a:p>
          <a:p>
            <a:pPr marL="0" indent="0">
              <a:buNone/>
            </a:pPr>
            <a:r>
              <a:rPr lang="en-US" dirty="0">
                <a:latin typeface="Calibri (Body)"/>
              </a:rPr>
              <a:t>land</a:t>
            </a:r>
            <a:endParaRPr lang="vi-VN" dirty="0">
              <a:latin typeface="Calibri (Body)"/>
            </a:endParaRPr>
          </a:p>
        </p:txBody>
      </p:sp>
      <p:sp>
        <p:nvSpPr>
          <p:cNvPr id="4" name="Slide Number Placeholder 3">
            <a:extLst>
              <a:ext uri="{FF2B5EF4-FFF2-40B4-BE49-F238E27FC236}">
                <a16:creationId xmlns:a16="http://schemas.microsoft.com/office/drawing/2014/main" id="{6BFF655A-1A92-492C-9637-DCDDF8726AF4}"/>
              </a:ext>
            </a:extLst>
          </p:cNvPr>
          <p:cNvSpPr>
            <a:spLocks noGrp="1"/>
          </p:cNvSpPr>
          <p:nvPr>
            <p:ph type="sldNum" sz="quarter" idx="12"/>
          </p:nvPr>
        </p:nvSpPr>
        <p:spPr/>
        <p:txBody>
          <a:bodyPr/>
          <a:lstStyle/>
          <a:p>
            <a:fld id="{44AFAB2E-478F-444A-8AB9-50FDB5841670}" type="slidenum">
              <a:rPr lang="vi-VN" smtClean="0"/>
              <a:t>20</a:t>
            </a:fld>
            <a:endParaRPr lang="vi-VN"/>
          </a:p>
        </p:txBody>
      </p:sp>
    </p:spTree>
    <p:extLst>
      <p:ext uri="{BB962C8B-B14F-4D97-AF65-F5344CB8AC3E}">
        <p14:creationId xmlns:p14="http://schemas.microsoft.com/office/powerpoint/2010/main" val="404507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latin typeface="Calibri (Body)"/>
              </a:rPr>
              <a:t>Từ</a:t>
            </a:r>
            <a:r>
              <a:rPr lang="en-US" dirty="0">
                <a:latin typeface="Calibri (Body)"/>
              </a:rPr>
              <a:t> </a:t>
            </a:r>
            <a:r>
              <a:rPr lang="en-US" dirty="0" err="1">
                <a:latin typeface="Calibri (Body)"/>
              </a:rPr>
              <a:t>hạn</a:t>
            </a:r>
            <a:r>
              <a:rPr lang="en-US" dirty="0">
                <a:latin typeface="Calibri (Body)"/>
              </a:rPr>
              <a:t> </a:t>
            </a:r>
            <a:r>
              <a:rPr lang="en-US" dirty="0" err="1">
                <a:latin typeface="Calibri (Body)"/>
              </a:rPr>
              <a:t>định</a:t>
            </a:r>
            <a:endParaRPr lang="vi-VN" dirty="0">
              <a:latin typeface="Calibri (Body)"/>
            </a:endParaRPr>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lstStyle/>
          <a:p>
            <a:r>
              <a:rPr lang="en-US" dirty="0" err="1">
                <a:latin typeface="Calibri (Body)"/>
              </a:rPr>
              <a:t>Chế</a:t>
            </a:r>
            <a:r>
              <a:rPr lang="en-US" dirty="0">
                <a:latin typeface="Calibri (Body)"/>
              </a:rPr>
              <a:t> </a:t>
            </a:r>
            <a:r>
              <a:rPr lang="en-US" dirty="0" err="1">
                <a:latin typeface="Calibri (Body)"/>
              </a:rPr>
              <a:t>độ</a:t>
            </a:r>
            <a:r>
              <a:rPr lang="en-US" dirty="0">
                <a:latin typeface="Calibri (Body)"/>
              </a:rPr>
              <a:t> UI</a:t>
            </a:r>
          </a:p>
          <a:p>
            <a:pPr marL="0" indent="0">
              <a:buNone/>
            </a:pPr>
            <a:r>
              <a:rPr lang="en-US" dirty="0">
                <a:latin typeface="Calibri (Body)"/>
              </a:rPr>
              <a:t>car</a:t>
            </a:r>
          </a:p>
          <a:p>
            <a:pPr marL="0" indent="0">
              <a:buNone/>
            </a:pPr>
            <a:r>
              <a:rPr lang="en-US" dirty="0">
                <a:latin typeface="Calibri (Body)"/>
              </a:rPr>
              <a:t>desk</a:t>
            </a:r>
          </a:p>
          <a:p>
            <a:pPr marL="0" indent="0">
              <a:buNone/>
            </a:pPr>
            <a:r>
              <a:rPr lang="en-US" dirty="0">
                <a:latin typeface="Calibri (Body)"/>
              </a:rPr>
              <a:t>television</a:t>
            </a:r>
          </a:p>
          <a:p>
            <a:pPr marL="0" indent="0">
              <a:buNone/>
            </a:pPr>
            <a:r>
              <a:rPr lang="en-US" dirty="0">
                <a:latin typeface="Calibri (Body)"/>
              </a:rPr>
              <a:t>appliance</a:t>
            </a:r>
          </a:p>
          <a:p>
            <a:pPr marL="0" indent="0">
              <a:buNone/>
            </a:pPr>
            <a:r>
              <a:rPr lang="en-US" dirty="0">
                <a:latin typeface="Calibri (Body)"/>
              </a:rPr>
              <a:t>watch</a:t>
            </a:r>
            <a:endParaRPr lang="vi-VN" dirty="0">
              <a:latin typeface="Calibri (Body)"/>
            </a:endParaRPr>
          </a:p>
        </p:txBody>
      </p:sp>
      <p:sp>
        <p:nvSpPr>
          <p:cNvPr id="4" name="Slide Number Placeholder 3">
            <a:extLst>
              <a:ext uri="{FF2B5EF4-FFF2-40B4-BE49-F238E27FC236}">
                <a16:creationId xmlns:a16="http://schemas.microsoft.com/office/drawing/2014/main" id="{CE3F9331-1AC6-432E-A151-8E55389BE677}"/>
              </a:ext>
            </a:extLst>
          </p:cNvPr>
          <p:cNvSpPr>
            <a:spLocks noGrp="1"/>
          </p:cNvSpPr>
          <p:nvPr>
            <p:ph type="sldNum" sz="quarter" idx="12"/>
          </p:nvPr>
        </p:nvSpPr>
        <p:spPr/>
        <p:txBody>
          <a:bodyPr/>
          <a:lstStyle/>
          <a:p>
            <a:fld id="{44AFAB2E-478F-444A-8AB9-50FDB5841670}" type="slidenum">
              <a:rPr lang="vi-VN" smtClean="0"/>
              <a:t>21</a:t>
            </a:fld>
            <a:endParaRPr lang="vi-VN"/>
          </a:p>
        </p:txBody>
      </p:sp>
    </p:spTree>
    <p:extLst>
      <p:ext uri="{BB962C8B-B14F-4D97-AF65-F5344CB8AC3E}">
        <p14:creationId xmlns:p14="http://schemas.microsoft.com/office/powerpoint/2010/main" val="106762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latin typeface="Calibri (Body)"/>
              </a:rPr>
              <a:t>Từ</a:t>
            </a:r>
            <a:r>
              <a:rPr lang="en-US" dirty="0">
                <a:latin typeface="Calibri (Body)"/>
              </a:rPr>
              <a:t> </a:t>
            </a:r>
            <a:r>
              <a:rPr lang="en-US" dirty="0" err="1">
                <a:latin typeface="Calibri (Body)"/>
              </a:rPr>
              <a:t>hạn</a:t>
            </a:r>
            <a:r>
              <a:rPr lang="en-US" dirty="0">
                <a:latin typeface="Calibri (Body)"/>
              </a:rPr>
              <a:t> </a:t>
            </a:r>
            <a:r>
              <a:rPr lang="en-US" dirty="0" err="1">
                <a:latin typeface="Calibri (Body)"/>
              </a:rPr>
              <a:t>định</a:t>
            </a:r>
            <a:endParaRPr lang="vi-VN" dirty="0">
              <a:latin typeface="Calibri (Body)"/>
            </a:endParaRPr>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a:xfrm>
            <a:off x="838200" y="1825625"/>
            <a:ext cx="10515600" cy="4351338"/>
          </a:xfrm>
        </p:spPr>
        <p:txBody>
          <a:bodyPr numCol="2">
            <a:normAutofit/>
          </a:bodyPr>
          <a:lstStyle/>
          <a:p>
            <a:r>
              <a:rPr lang="en-US" dirty="0" err="1">
                <a:latin typeface="Calibri (Body)"/>
              </a:rPr>
              <a:t>Mật</a:t>
            </a:r>
            <a:r>
              <a:rPr lang="en-US" dirty="0">
                <a:latin typeface="Calibri (Body)"/>
              </a:rPr>
              <a:t> </a:t>
            </a:r>
            <a:r>
              <a:rPr lang="en-US" dirty="0" err="1">
                <a:latin typeface="Calibri (Body)"/>
              </a:rPr>
              <a:t>độ</a:t>
            </a:r>
            <a:r>
              <a:rPr lang="en-US" dirty="0">
                <a:latin typeface="Calibri (Body)"/>
              </a:rPr>
              <a:t> </a:t>
            </a:r>
            <a:r>
              <a:rPr lang="en-US" dirty="0" err="1">
                <a:latin typeface="Calibri (Body)"/>
              </a:rPr>
              <a:t>điểm</a:t>
            </a:r>
            <a:r>
              <a:rPr lang="en-US" dirty="0">
                <a:latin typeface="Calibri (Body)"/>
              </a:rPr>
              <a:t> </a:t>
            </a:r>
            <a:r>
              <a:rPr lang="en-US" dirty="0" err="1">
                <a:latin typeface="Calibri (Body)"/>
              </a:rPr>
              <a:t>ảnh</a:t>
            </a:r>
            <a:r>
              <a:rPr lang="en-US" dirty="0">
                <a:latin typeface="Calibri (Body)"/>
              </a:rPr>
              <a:t> </a:t>
            </a:r>
            <a:r>
              <a:rPr lang="en-US" dirty="0" err="1">
                <a:latin typeface="Calibri (Body)"/>
              </a:rPr>
              <a:t>màn</a:t>
            </a:r>
            <a:r>
              <a:rPr lang="en-US" dirty="0">
                <a:latin typeface="Calibri (Body)"/>
              </a:rPr>
              <a:t> </a:t>
            </a:r>
            <a:r>
              <a:rPr lang="en-US" dirty="0" err="1">
                <a:latin typeface="Calibri (Body)"/>
              </a:rPr>
              <a:t>hình</a:t>
            </a:r>
            <a:r>
              <a:rPr lang="en-US" dirty="0">
                <a:latin typeface="Calibri (Body)"/>
              </a:rPr>
              <a:t> </a:t>
            </a:r>
          </a:p>
          <a:p>
            <a:pPr marL="0" indent="0">
              <a:buNone/>
            </a:pPr>
            <a:r>
              <a:rPr lang="en-US" dirty="0">
                <a:latin typeface="Calibri (Body)"/>
              </a:rPr>
              <a:t>				</a:t>
            </a:r>
            <a:r>
              <a:rPr lang="en-US" dirty="0" err="1">
                <a:latin typeface="Calibri (Body)"/>
              </a:rPr>
              <a:t>ldpi</a:t>
            </a:r>
            <a:endParaRPr lang="en-US" dirty="0">
              <a:latin typeface="Calibri (Body)"/>
            </a:endParaRPr>
          </a:p>
          <a:p>
            <a:pPr marL="0" indent="0">
              <a:buNone/>
            </a:pPr>
            <a:r>
              <a:rPr lang="en-US" dirty="0">
                <a:latin typeface="Calibri (Body)"/>
              </a:rPr>
              <a:t>				</a:t>
            </a:r>
            <a:r>
              <a:rPr lang="en-US" dirty="0" err="1">
                <a:latin typeface="Calibri (Body)"/>
              </a:rPr>
              <a:t>mdpi</a:t>
            </a:r>
            <a:endParaRPr lang="en-US" dirty="0">
              <a:latin typeface="Calibri (Body)"/>
            </a:endParaRPr>
          </a:p>
          <a:p>
            <a:pPr marL="0" indent="0">
              <a:buNone/>
            </a:pPr>
            <a:r>
              <a:rPr lang="en-US" dirty="0">
                <a:latin typeface="Calibri (Body)"/>
              </a:rPr>
              <a:t>				</a:t>
            </a:r>
            <a:r>
              <a:rPr lang="en-US" dirty="0" err="1">
                <a:latin typeface="Calibri (Body)"/>
              </a:rPr>
              <a:t>hdpi</a:t>
            </a:r>
            <a:endParaRPr lang="en-US" dirty="0">
              <a:latin typeface="Calibri (Body)"/>
            </a:endParaRPr>
          </a:p>
          <a:p>
            <a:pPr marL="0" indent="0">
              <a:buNone/>
            </a:pPr>
            <a:r>
              <a:rPr lang="en-US" dirty="0">
                <a:latin typeface="Calibri (Body)"/>
              </a:rPr>
              <a:t>				</a:t>
            </a:r>
            <a:r>
              <a:rPr lang="en-US" dirty="0" err="1">
                <a:latin typeface="Calibri (Body)"/>
              </a:rPr>
              <a:t>xhdpi</a:t>
            </a:r>
            <a:endParaRPr lang="en-US" dirty="0">
              <a:latin typeface="Calibri (Body)"/>
            </a:endParaRPr>
          </a:p>
          <a:p>
            <a:r>
              <a:rPr lang="en-US" dirty="0" err="1">
                <a:latin typeface="Calibri (Body)"/>
              </a:rPr>
              <a:t>Loại</a:t>
            </a:r>
            <a:r>
              <a:rPr lang="en-US" dirty="0">
                <a:latin typeface="Calibri (Body)"/>
              </a:rPr>
              <a:t> </a:t>
            </a:r>
            <a:r>
              <a:rPr lang="en-US" dirty="0" err="1">
                <a:latin typeface="Calibri (Body)"/>
              </a:rPr>
              <a:t>màn</a:t>
            </a:r>
            <a:r>
              <a:rPr lang="en-US" dirty="0">
                <a:latin typeface="Calibri (Body)"/>
              </a:rPr>
              <a:t> </a:t>
            </a:r>
            <a:r>
              <a:rPr lang="en-US" dirty="0" err="1">
                <a:latin typeface="Calibri (Body)"/>
              </a:rPr>
              <a:t>hình</a:t>
            </a:r>
            <a:r>
              <a:rPr lang="en-US" dirty="0">
                <a:latin typeface="Calibri (Body)"/>
              </a:rPr>
              <a:t> </a:t>
            </a:r>
            <a:r>
              <a:rPr lang="en-US" dirty="0" err="1">
                <a:latin typeface="Calibri (Body)"/>
              </a:rPr>
              <a:t>cảm</a:t>
            </a:r>
            <a:r>
              <a:rPr lang="en-US" dirty="0">
                <a:latin typeface="Calibri (Body)"/>
              </a:rPr>
              <a:t> </a:t>
            </a:r>
            <a:r>
              <a:rPr lang="en-US" dirty="0" err="1">
                <a:latin typeface="Calibri (Body)"/>
              </a:rPr>
              <a:t>ứng</a:t>
            </a:r>
            <a:endParaRPr lang="en-US" dirty="0">
              <a:latin typeface="Calibri (Body)"/>
            </a:endParaRPr>
          </a:p>
          <a:p>
            <a:pPr marL="0" indent="0">
              <a:buNone/>
            </a:pPr>
            <a:r>
              <a:rPr lang="en-US" dirty="0" err="1">
                <a:latin typeface="Calibri (Body)"/>
              </a:rPr>
              <a:t>notouch</a:t>
            </a:r>
            <a:endParaRPr lang="en-US" dirty="0">
              <a:latin typeface="Calibri (Body)"/>
            </a:endParaRPr>
          </a:p>
          <a:p>
            <a:pPr marL="0" indent="0">
              <a:buNone/>
            </a:pPr>
            <a:r>
              <a:rPr lang="en-US" dirty="0">
                <a:latin typeface="Calibri (Body)"/>
              </a:rPr>
              <a:t>finger</a:t>
            </a:r>
          </a:p>
          <a:p>
            <a:pPr marL="0" indent="0">
              <a:buNone/>
            </a:pPr>
            <a:endParaRPr lang="en-US" dirty="0">
              <a:latin typeface="Calibri (Body)"/>
            </a:endParaRPr>
          </a:p>
          <a:p>
            <a:pPr marL="0" indent="0">
              <a:buNone/>
            </a:pPr>
            <a:r>
              <a:rPr lang="en-US" dirty="0" err="1">
                <a:latin typeface="Calibri (Body)"/>
              </a:rPr>
              <a:t>xxhdpi</a:t>
            </a:r>
            <a:endParaRPr lang="en-US" dirty="0">
              <a:latin typeface="Calibri (Body)"/>
            </a:endParaRPr>
          </a:p>
          <a:p>
            <a:pPr marL="0" indent="0">
              <a:buNone/>
            </a:pPr>
            <a:r>
              <a:rPr lang="en-US" dirty="0" err="1">
                <a:latin typeface="Calibri (Body)"/>
              </a:rPr>
              <a:t>xxxhdpi</a:t>
            </a:r>
            <a:endParaRPr lang="en-US" dirty="0">
              <a:latin typeface="Calibri (Body)"/>
            </a:endParaRPr>
          </a:p>
          <a:p>
            <a:pPr marL="0" indent="0">
              <a:buNone/>
            </a:pPr>
            <a:r>
              <a:rPr lang="en-US" dirty="0" err="1">
                <a:latin typeface="Calibri (Body)"/>
              </a:rPr>
              <a:t>nodpi</a:t>
            </a:r>
            <a:endParaRPr lang="en-US" dirty="0">
              <a:latin typeface="Calibri (Body)"/>
            </a:endParaRPr>
          </a:p>
          <a:p>
            <a:pPr marL="0" indent="0">
              <a:buNone/>
            </a:pPr>
            <a:r>
              <a:rPr lang="en-US" dirty="0" err="1">
                <a:latin typeface="Calibri (Body)"/>
              </a:rPr>
              <a:t>tvdpi</a:t>
            </a:r>
            <a:endParaRPr lang="en-US" dirty="0">
              <a:latin typeface="Calibri (Body)"/>
            </a:endParaRPr>
          </a:p>
          <a:p>
            <a:pPr marL="0" indent="0">
              <a:buNone/>
            </a:pPr>
            <a:endParaRPr lang="vi-VN" dirty="0">
              <a:latin typeface="Calibri (Body)"/>
            </a:endParaRPr>
          </a:p>
        </p:txBody>
      </p:sp>
      <p:sp>
        <p:nvSpPr>
          <p:cNvPr id="4" name="Slide Number Placeholder 3">
            <a:extLst>
              <a:ext uri="{FF2B5EF4-FFF2-40B4-BE49-F238E27FC236}">
                <a16:creationId xmlns:a16="http://schemas.microsoft.com/office/drawing/2014/main" id="{7A7CA5F1-BE90-4E73-88A6-A1673551DA5E}"/>
              </a:ext>
            </a:extLst>
          </p:cNvPr>
          <p:cNvSpPr>
            <a:spLocks noGrp="1"/>
          </p:cNvSpPr>
          <p:nvPr>
            <p:ph type="sldNum" sz="quarter" idx="12"/>
          </p:nvPr>
        </p:nvSpPr>
        <p:spPr/>
        <p:txBody>
          <a:bodyPr/>
          <a:lstStyle/>
          <a:p>
            <a:fld id="{44AFAB2E-478F-444A-8AB9-50FDB5841670}" type="slidenum">
              <a:rPr lang="vi-VN" smtClean="0"/>
              <a:t>22</a:t>
            </a:fld>
            <a:endParaRPr lang="vi-VN"/>
          </a:p>
        </p:txBody>
      </p:sp>
    </p:spTree>
    <p:extLst>
      <p:ext uri="{BB962C8B-B14F-4D97-AF65-F5344CB8AC3E}">
        <p14:creationId xmlns:p14="http://schemas.microsoft.com/office/powerpoint/2010/main" val="627843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latin typeface="Calibri (Body)"/>
              </a:rPr>
              <a:t>Từ</a:t>
            </a:r>
            <a:r>
              <a:rPr lang="en-US" dirty="0">
                <a:latin typeface="Calibri (Body)"/>
              </a:rPr>
              <a:t> </a:t>
            </a:r>
            <a:r>
              <a:rPr lang="en-US" dirty="0" err="1">
                <a:latin typeface="Calibri (Body)"/>
              </a:rPr>
              <a:t>hạn</a:t>
            </a:r>
            <a:r>
              <a:rPr lang="en-US" dirty="0">
                <a:latin typeface="Calibri (Body)"/>
              </a:rPr>
              <a:t> </a:t>
            </a:r>
            <a:r>
              <a:rPr lang="en-US" dirty="0" err="1">
                <a:latin typeface="Calibri (Body)"/>
              </a:rPr>
              <a:t>định</a:t>
            </a:r>
            <a:endParaRPr lang="vi-VN" dirty="0">
              <a:latin typeface="Calibri (Body)"/>
            </a:endParaRPr>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lstStyle/>
          <a:p>
            <a:r>
              <a:rPr lang="en-US" dirty="0" err="1">
                <a:latin typeface="Calibri (Body)"/>
              </a:rPr>
              <a:t>Bàn</a:t>
            </a:r>
            <a:r>
              <a:rPr lang="en-US" dirty="0">
                <a:latin typeface="Calibri (Body)"/>
              </a:rPr>
              <a:t> </a:t>
            </a:r>
            <a:r>
              <a:rPr lang="en-US" dirty="0" err="1">
                <a:latin typeface="Calibri (Body)"/>
              </a:rPr>
              <a:t>phím</a:t>
            </a:r>
            <a:r>
              <a:rPr lang="en-US" dirty="0">
                <a:latin typeface="Calibri (Body)"/>
              </a:rPr>
              <a:t> </a:t>
            </a:r>
            <a:r>
              <a:rPr lang="en-US" dirty="0" err="1">
                <a:latin typeface="Calibri (Body)"/>
              </a:rPr>
              <a:t>sẵn</a:t>
            </a:r>
            <a:r>
              <a:rPr lang="en-US" dirty="0">
                <a:latin typeface="Calibri (Body)"/>
              </a:rPr>
              <a:t> </a:t>
            </a:r>
            <a:r>
              <a:rPr lang="en-US" dirty="0" err="1">
                <a:latin typeface="Calibri (Body)"/>
              </a:rPr>
              <a:t>có</a:t>
            </a:r>
            <a:endParaRPr lang="en-US" dirty="0">
              <a:latin typeface="Calibri (Body)"/>
            </a:endParaRPr>
          </a:p>
          <a:p>
            <a:pPr marL="0" indent="0">
              <a:buNone/>
            </a:pPr>
            <a:r>
              <a:rPr lang="en-US" dirty="0" err="1">
                <a:latin typeface="Calibri (Body)"/>
              </a:rPr>
              <a:t>keysexposed</a:t>
            </a:r>
            <a:endParaRPr lang="en-US" dirty="0">
              <a:latin typeface="Calibri (Body)"/>
            </a:endParaRPr>
          </a:p>
          <a:p>
            <a:pPr marL="0" indent="0">
              <a:buNone/>
            </a:pPr>
            <a:r>
              <a:rPr lang="en-US" dirty="0" err="1">
                <a:latin typeface="Calibri (Body)"/>
              </a:rPr>
              <a:t>keyshidden</a:t>
            </a:r>
            <a:endParaRPr lang="en-US" dirty="0">
              <a:latin typeface="Calibri (Body)"/>
            </a:endParaRPr>
          </a:p>
          <a:p>
            <a:pPr marL="0" indent="0">
              <a:buNone/>
            </a:pPr>
            <a:r>
              <a:rPr lang="en-US" dirty="0" err="1">
                <a:latin typeface="Calibri (Body)"/>
              </a:rPr>
              <a:t>keyssoft</a:t>
            </a:r>
            <a:endParaRPr lang="en-US" dirty="0">
              <a:latin typeface="Calibri (Body)"/>
            </a:endParaRPr>
          </a:p>
          <a:p>
            <a:r>
              <a:rPr lang="en-US" dirty="0">
                <a:latin typeface="Calibri (Body)"/>
              </a:rPr>
              <a:t>Ph</a:t>
            </a:r>
            <a:r>
              <a:rPr lang="vi-VN" dirty="0">
                <a:latin typeface="Calibri (Body)"/>
              </a:rPr>
              <a:t>ư</a:t>
            </a:r>
            <a:r>
              <a:rPr lang="en-US" dirty="0" err="1">
                <a:latin typeface="Calibri (Body)"/>
              </a:rPr>
              <a:t>ơng</a:t>
            </a:r>
            <a:r>
              <a:rPr lang="en-US" dirty="0">
                <a:latin typeface="Calibri (Body)"/>
              </a:rPr>
              <a:t> </a:t>
            </a:r>
            <a:r>
              <a:rPr lang="en-US" dirty="0" err="1">
                <a:latin typeface="Calibri (Body)"/>
              </a:rPr>
              <a:t>pháp</a:t>
            </a:r>
            <a:r>
              <a:rPr lang="en-US" dirty="0">
                <a:latin typeface="Calibri (Body)"/>
              </a:rPr>
              <a:t> </a:t>
            </a:r>
            <a:r>
              <a:rPr lang="en-US" dirty="0" err="1">
                <a:latin typeface="Calibri (Body)"/>
              </a:rPr>
              <a:t>nhập</a:t>
            </a:r>
            <a:r>
              <a:rPr lang="en-US" dirty="0">
                <a:latin typeface="Calibri (Body)"/>
              </a:rPr>
              <a:t> </a:t>
            </a:r>
            <a:r>
              <a:rPr lang="en-US" dirty="0" err="1">
                <a:latin typeface="Calibri (Body)"/>
              </a:rPr>
              <a:t>văn</a:t>
            </a:r>
            <a:r>
              <a:rPr lang="en-US" dirty="0">
                <a:latin typeface="Calibri (Body)"/>
              </a:rPr>
              <a:t> </a:t>
            </a:r>
            <a:r>
              <a:rPr lang="en-US" dirty="0" err="1">
                <a:latin typeface="Calibri (Body)"/>
              </a:rPr>
              <a:t>bản</a:t>
            </a:r>
            <a:endParaRPr lang="en-US" dirty="0">
              <a:latin typeface="Calibri (Body)"/>
            </a:endParaRPr>
          </a:p>
          <a:p>
            <a:pPr marL="0" indent="0">
              <a:buNone/>
            </a:pPr>
            <a:r>
              <a:rPr lang="en-US" dirty="0" err="1">
                <a:latin typeface="Calibri (Body)"/>
              </a:rPr>
              <a:t>nokeys</a:t>
            </a:r>
            <a:endParaRPr lang="en-US" dirty="0">
              <a:latin typeface="Calibri (Body)"/>
            </a:endParaRPr>
          </a:p>
          <a:p>
            <a:pPr marL="0" indent="0">
              <a:buNone/>
            </a:pPr>
            <a:r>
              <a:rPr lang="en-US" dirty="0">
                <a:latin typeface="Calibri (Body)"/>
              </a:rPr>
              <a:t>qwerty</a:t>
            </a:r>
          </a:p>
          <a:p>
            <a:pPr marL="0" indent="0">
              <a:buNone/>
            </a:pPr>
            <a:r>
              <a:rPr lang="en-US" dirty="0">
                <a:latin typeface="Calibri (Body)"/>
              </a:rPr>
              <a:t>12key</a:t>
            </a:r>
          </a:p>
        </p:txBody>
      </p:sp>
      <p:sp>
        <p:nvSpPr>
          <p:cNvPr id="4" name="Slide Number Placeholder 3">
            <a:extLst>
              <a:ext uri="{FF2B5EF4-FFF2-40B4-BE49-F238E27FC236}">
                <a16:creationId xmlns:a16="http://schemas.microsoft.com/office/drawing/2014/main" id="{203F3D09-417E-4BFF-9EC5-48EBB2AC8132}"/>
              </a:ext>
            </a:extLst>
          </p:cNvPr>
          <p:cNvSpPr>
            <a:spLocks noGrp="1"/>
          </p:cNvSpPr>
          <p:nvPr>
            <p:ph type="sldNum" sz="quarter" idx="12"/>
          </p:nvPr>
        </p:nvSpPr>
        <p:spPr/>
        <p:txBody>
          <a:bodyPr/>
          <a:lstStyle/>
          <a:p>
            <a:fld id="{44AFAB2E-478F-444A-8AB9-50FDB5841670}" type="slidenum">
              <a:rPr lang="vi-VN" smtClean="0"/>
              <a:t>23</a:t>
            </a:fld>
            <a:endParaRPr lang="vi-VN"/>
          </a:p>
        </p:txBody>
      </p:sp>
    </p:spTree>
    <p:extLst>
      <p:ext uri="{BB962C8B-B14F-4D97-AF65-F5344CB8AC3E}">
        <p14:creationId xmlns:p14="http://schemas.microsoft.com/office/powerpoint/2010/main" val="938131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latin typeface="Calibri (Body)"/>
              </a:rPr>
              <a:t>Từ</a:t>
            </a:r>
            <a:r>
              <a:rPr lang="en-US" dirty="0">
                <a:latin typeface="Calibri (Body)"/>
              </a:rPr>
              <a:t> </a:t>
            </a:r>
            <a:r>
              <a:rPr lang="en-US" dirty="0" err="1">
                <a:latin typeface="Calibri (Body)"/>
              </a:rPr>
              <a:t>hạn</a:t>
            </a:r>
            <a:r>
              <a:rPr lang="en-US" dirty="0">
                <a:latin typeface="Calibri (Body)"/>
              </a:rPr>
              <a:t> </a:t>
            </a:r>
            <a:r>
              <a:rPr lang="en-US" dirty="0" err="1">
                <a:latin typeface="Calibri (Body)"/>
              </a:rPr>
              <a:t>định</a:t>
            </a:r>
            <a:endParaRPr lang="vi-VN" dirty="0">
              <a:latin typeface="Calibri (Body)"/>
            </a:endParaRPr>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lstStyle/>
          <a:p>
            <a:r>
              <a:rPr lang="en-US" dirty="0" err="1">
                <a:latin typeface="Calibri (Body)"/>
              </a:rPr>
              <a:t>Phím</a:t>
            </a:r>
            <a:r>
              <a:rPr lang="en-US" dirty="0">
                <a:latin typeface="Calibri (Body)"/>
              </a:rPr>
              <a:t> </a:t>
            </a:r>
            <a:r>
              <a:rPr lang="en-US" dirty="0" err="1">
                <a:latin typeface="Calibri (Body)"/>
              </a:rPr>
              <a:t>điều</a:t>
            </a:r>
            <a:r>
              <a:rPr lang="en-US" dirty="0">
                <a:latin typeface="Calibri (Body)"/>
              </a:rPr>
              <a:t> h</a:t>
            </a:r>
            <a:r>
              <a:rPr lang="vi-VN" dirty="0">
                <a:latin typeface="Calibri (Body)"/>
              </a:rPr>
              <a:t>ư</a:t>
            </a:r>
            <a:r>
              <a:rPr lang="en-US" dirty="0" err="1">
                <a:latin typeface="Calibri (Body)"/>
              </a:rPr>
              <a:t>ớng</a:t>
            </a:r>
            <a:r>
              <a:rPr lang="en-US" dirty="0">
                <a:latin typeface="Calibri (Body)"/>
              </a:rPr>
              <a:t> </a:t>
            </a:r>
            <a:r>
              <a:rPr lang="en-US" dirty="0" err="1">
                <a:latin typeface="Calibri (Body)"/>
              </a:rPr>
              <a:t>sẵn</a:t>
            </a:r>
            <a:r>
              <a:rPr lang="en-US" dirty="0">
                <a:latin typeface="Calibri (Body)"/>
              </a:rPr>
              <a:t> </a:t>
            </a:r>
            <a:r>
              <a:rPr lang="en-US" dirty="0" err="1">
                <a:latin typeface="Calibri (Body)"/>
              </a:rPr>
              <a:t>có</a:t>
            </a:r>
            <a:endParaRPr lang="en-US" dirty="0">
              <a:latin typeface="Calibri (Body)"/>
            </a:endParaRPr>
          </a:p>
          <a:p>
            <a:pPr marL="0" indent="0">
              <a:buNone/>
            </a:pPr>
            <a:r>
              <a:rPr lang="en-US" dirty="0" err="1">
                <a:latin typeface="Calibri (Body)"/>
              </a:rPr>
              <a:t>navexposed</a:t>
            </a:r>
            <a:endParaRPr lang="en-US" dirty="0">
              <a:latin typeface="Calibri (Body)"/>
            </a:endParaRPr>
          </a:p>
          <a:p>
            <a:pPr marL="0" indent="0">
              <a:buNone/>
            </a:pPr>
            <a:r>
              <a:rPr lang="en-US" dirty="0" err="1">
                <a:latin typeface="Calibri (Body)"/>
              </a:rPr>
              <a:t>navhidden</a:t>
            </a:r>
            <a:endParaRPr lang="en-US" dirty="0">
              <a:latin typeface="Calibri (Body)"/>
            </a:endParaRPr>
          </a:p>
          <a:p>
            <a:r>
              <a:rPr lang="en-US" dirty="0">
                <a:latin typeface="Calibri (Body)"/>
              </a:rPr>
              <a:t>Ph</a:t>
            </a:r>
            <a:r>
              <a:rPr lang="vi-VN" dirty="0">
                <a:latin typeface="Calibri (Body)"/>
              </a:rPr>
              <a:t>ư</a:t>
            </a:r>
            <a:r>
              <a:rPr lang="en-US" dirty="0" err="1">
                <a:latin typeface="Calibri (Body)"/>
              </a:rPr>
              <a:t>ơng</a:t>
            </a:r>
            <a:r>
              <a:rPr lang="en-US" dirty="0">
                <a:latin typeface="Calibri (Body)"/>
              </a:rPr>
              <a:t> </a:t>
            </a:r>
            <a:r>
              <a:rPr lang="en-US" dirty="0" err="1">
                <a:latin typeface="Calibri (Body)"/>
              </a:rPr>
              <a:t>pháp</a:t>
            </a:r>
            <a:r>
              <a:rPr lang="en-US" dirty="0">
                <a:latin typeface="Calibri (Body)"/>
              </a:rPr>
              <a:t> </a:t>
            </a:r>
            <a:r>
              <a:rPr lang="en-US" dirty="0" err="1">
                <a:latin typeface="Calibri (Body)"/>
              </a:rPr>
              <a:t>điều</a:t>
            </a:r>
            <a:r>
              <a:rPr lang="en-US" dirty="0">
                <a:latin typeface="Calibri (Body)"/>
              </a:rPr>
              <a:t> h</a:t>
            </a:r>
            <a:r>
              <a:rPr lang="vi-VN" dirty="0">
                <a:latin typeface="Calibri (Body)"/>
              </a:rPr>
              <a:t>ư</a:t>
            </a:r>
            <a:r>
              <a:rPr lang="en-US" dirty="0" err="1">
                <a:latin typeface="Calibri (Body)"/>
              </a:rPr>
              <a:t>ớng</a:t>
            </a:r>
            <a:r>
              <a:rPr lang="en-US" dirty="0">
                <a:latin typeface="Calibri (Body)"/>
              </a:rPr>
              <a:t> </a:t>
            </a:r>
            <a:r>
              <a:rPr lang="en-US" dirty="0" err="1">
                <a:latin typeface="Calibri (Body)"/>
              </a:rPr>
              <a:t>không</a:t>
            </a:r>
            <a:r>
              <a:rPr lang="en-US" dirty="0">
                <a:latin typeface="Calibri (Body)"/>
              </a:rPr>
              <a:t> </a:t>
            </a:r>
            <a:r>
              <a:rPr lang="en-US" dirty="0" err="1">
                <a:latin typeface="Calibri (Body)"/>
              </a:rPr>
              <a:t>cảm</a:t>
            </a:r>
            <a:r>
              <a:rPr lang="en-US" dirty="0">
                <a:latin typeface="Calibri (Body)"/>
              </a:rPr>
              <a:t> </a:t>
            </a:r>
            <a:r>
              <a:rPr lang="en-US" dirty="0" err="1">
                <a:latin typeface="Calibri (Body)"/>
              </a:rPr>
              <a:t>ứng</a:t>
            </a:r>
            <a:r>
              <a:rPr lang="en-US" dirty="0">
                <a:latin typeface="Calibri (Body)"/>
              </a:rPr>
              <a:t> </a:t>
            </a:r>
            <a:r>
              <a:rPr lang="en-US" dirty="0" err="1">
                <a:latin typeface="Calibri (Body)"/>
              </a:rPr>
              <a:t>chính</a:t>
            </a:r>
            <a:endParaRPr lang="en-US" dirty="0">
              <a:latin typeface="Calibri (Body)"/>
            </a:endParaRPr>
          </a:p>
          <a:p>
            <a:pPr marL="0" indent="0">
              <a:buNone/>
            </a:pPr>
            <a:r>
              <a:rPr lang="en-US" dirty="0" err="1">
                <a:latin typeface="Calibri (Body)"/>
              </a:rPr>
              <a:t>nonav</a:t>
            </a:r>
            <a:endParaRPr lang="en-US" dirty="0">
              <a:latin typeface="Calibri (Body)"/>
            </a:endParaRPr>
          </a:p>
          <a:p>
            <a:pPr marL="0" indent="0">
              <a:buNone/>
            </a:pPr>
            <a:r>
              <a:rPr lang="en-US" dirty="0" err="1">
                <a:latin typeface="Calibri (Body)"/>
              </a:rPr>
              <a:t>dpad</a:t>
            </a:r>
            <a:endParaRPr lang="en-US" dirty="0">
              <a:latin typeface="Calibri (Body)"/>
            </a:endParaRPr>
          </a:p>
          <a:p>
            <a:pPr marL="0" indent="0">
              <a:buNone/>
            </a:pPr>
            <a:r>
              <a:rPr lang="en-US" dirty="0">
                <a:latin typeface="Calibri (Body)"/>
              </a:rPr>
              <a:t>trackball</a:t>
            </a:r>
          </a:p>
          <a:p>
            <a:pPr marL="0" indent="0">
              <a:buNone/>
            </a:pPr>
            <a:r>
              <a:rPr lang="en-US" dirty="0">
                <a:latin typeface="Calibri (Body)"/>
              </a:rPr>
              <a:t>wheel</a:t>
            </a:r>
          </a:p>
        </p:txBody>
      </p:sp>
      <p:sp>
        <p:nvSpPr>
          <p:cNvPr id="4" name="Slide Number Placeholder 3">
            <a:extLst>
              <a:ext uri="{FF2B5EF4-FFF2-40B4-BE49-F238E27FC236}">
                <a16:creationId xmlns:a16="http://schemas.microsoft.com/office/drawing/2014/main" id="{E3CA67FE-2140-4784-AEA2-3AF04D5EEF6E}"/>
              </a:ext>
            </a:extLst>
          </p:cNvPr>
          <p:cNvSpPr>
            <a:spLocks noGrp="1"/>
          </p:cNvSpPr>
          <p:nvPr>
            <p:ph type="sldNum" sz="quarter" idx="12"/>
          </p:nvPr>
        </p:nvSpPr>
        <p:spPr/>
        <p:txBody>
          <a:bodyPr/>
          <a:lstStyle/>
          <a:p>
            <a:fld id="{44AFAB2E-478F-444A-8AB9-50FDB5841670}" type="slidenum">
              <a:rPr lang="vi-VN" smtClean="0"/>
              <a:t>24</a:t>
            </a:fld>
            <a:endParaRPr lang="vi-VN"/>
          </a:p>
        </p:txBody>
      </p:sp>
    </p:spTree>
    <p:extLst>
      <p:ext uri="{BB962C8B-B14F-4D97-AF65-F5344CB8AC3E}">
        <p14:creationId xmlns:p14="http://schemas.microsoft.com/office/powerpoint/2010/main" val="2422319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057-D518-4A9F-89C7-74A08B0A0033}"/>
              </a:ext>
            </a:extLst>
          </p:cNvPr>
          <p:cNvSpPr>
            <a:spLocks noGrp="1"/>
          </p:cNvSpPr>
          <p:nvPr>
            <p:ph type="title"/>
          </p:nvPr>
        </p:nvSpPr>
        <p:spPr/>
        <p:txBody>
          <a:bodyPr/>
          <a:lstStyle/>
          <a:p>
            <a:r>
              <a:rPr lang="en-US" dirty="0" err="1">
                <a:latin typeface="Calibri (Body)"/>
              </a:rPr>
              <a:t>Từ</a:t>
            </a:r>
            <a:r>
              <a:rPr lang="en-US" dirty="0">
                <a:latin typeface="Calibri (Body)"/>
              </a:rPr>
              <a:t> </a:t>
            </a:r>
            <a:r>
              <a:rPr lang="en-US" dirty="0" err="1">
                <a:latin typeface="Calibri (Body)"/>
              </a:rPr>
              <a:t>hạn</a:t>
            </a:r>
            <a:r>
              <a:rPr lang="en-US" dirty="0">
                <a:latin typeface="Calibri (Body)"/>
              </a:rPr>
              <a:t> </a:t>
            </a:r>
            <a:r>
              <a:rPr lang="en-US" dirty="0" err="1">
                <a:latin typeface="Calibri (Body)"/>
              </a:rPr>
              <a:t>định</a:t>
            </a:r>
            <a:endParaRPr lang="vi-VN" dirty="0">
              <a:latin typeface="Calibri (Body)"/>
            </a:endParaRPr>
          </a:p>
        </p:txBody>
      </p:sp>
      <p:sp>
        <p:nvSpPr>
          <p:cNvPr id="3" name="Content Placeholder 2">
            <a:extLst>
              <a:ext uri="{FF2B5EF4-FFF2-40B4-BE49-F238E27FC236}">
                <a16:creationId xmlns:a16="http://schemas.microsoft.com/office/drawing/2014/main" id="{138E51EF-BADE-4462-B9CC-93F50086D877}"/>
              </a:ext>
            </a:extLst>
          </p:cNvPr>
          <p:cNvSpPr>
            <a:spLocks noGrp="1"/>
          </p:cNvSpPr>
          <p:nvPr>
            <p:ph idx="1"/>
          </p:nvPr>
        </p:nvSpPr>
        <p:spPr/>
        <p:txBody>
          <a:bodyPr/>
          <a:lstStyle/>
          <a:p>
            <a:r>
              <a:rPr lang="en-US" dirty="0" err="1">
                <a:latin typeface="Calibri (Body)"/>
              </a:rPr>
              <a:t>Phiên</a:t>
            </a:r>
            <a:r>
              <a:rPr lang="en-US" dirty="0">
                <a:latin typeface="Calibri (Body)"/>
              </a:rPr>
              <a:t> </a:t>
            </a:r>
            <a:r>
              <a:rPr lang="en-US" dirty="0" err="1">
                <a:latin typeface="Calibri (Body)"/>
              </a:rPr>
              <a:t>bản</a:t>
            </a:r>
            <a:r>
              <a:rPr lang="en-US" dirty="0">
                <a:latin typeface="Calibri (Body)"/>
              </a:rPr>
              <a:t> </a:t>
            </a:r>
            <a:r>
              <a:rPr lang="en-US" dirty="0" err="1">
                <a:latin typeface="Calibri (Body)"/>
              </a:rPr>
              <a:t>nền</a:t>
            </a:r>
            <a:r>
              <a:rPr lang="en-US" dirty="0">
                <a:latin typeface="Calibri (Body)"/>
              </a:rPr>
              <a:t> </a:t>
            </a:r>
            <a:r>
              <a:rPr lang="en-US" dirty="0" err="1">
                <a:latin typeface="Calibri (Body)"/>
              </a:rPr>
              <a:t>tảng</a:t>
            </a:r>
            <a:r>
              <a:rPr lang="en-US" dirty="0">
                <a:latin typeface="Calibri (Body)"/>
              </a:rPr>
              <a:t> (API)</a:t>
            </a:r>
          </a:p>
          <a:p>
            <a:pPr marL="0" indent="0">
              <a:buNone/>
            </a:pPr>
            <a:r>
              <a:rPr lang="en-US" dirty="0" err="1">
                <a:latin typeface="Calibri (Body)"/>
              </a:rPr>
              <a:t>Ví</a:t>
            </a:r>
            <a:r>
              <a:rPr lang="en-US" dirty="0">
                <a:latin typeface="Calibri (Body)"/>
              </a:rPr>
              <a:t> </a:t>
            </a:r>
            <a:r>
              <a:rPr lang="en-US" dirty="0" err="1">
                <a:latin typeface="Calibri (Body)"/>
              </a:rPr>
              <a:t>dụ</a:t>
            </a:r>
            <a:endParaRPr lang="en-US" dirty="0">
              <a:latin typeface="Calibri (Body)"/>
            </a:endParaRPr>
          </a:p>
          <a:p>
            <a:pPr marL="0" indent="0">
              <a:buNone/>
            </a:pPr>
            <a:r>
              <a:rPr lang="en-US" dirty="0">
                <a:latin typeface="Calibri (Body)"/>
              </a:rPr>
              <a:t>v3</a:t>
            </a:r>
          </a:p>
          <a:p>
            <a:pPr marL="0" indent="0">
              <a:buNone/>
            </a:pPr>
            <a:r>
              <a:rPr lang="en-US" dirty="0">
                <a:latin typeface="Calibri (Body)"/>
              </a:rPr>
              <a:t>v4</a:t>
            </a:r>
          </a:p>
          <a:p>
            <a:pPr marL="0" indent="0">
              <a:buNone/>
            </a:pPr>
            <a:r>
              <a:rPr lang="en-US" dirty="0">
                <a:latin typeface="Calibri (Body)"/>
              </a:rPr>
              <a:t>v7</a:t>
            </a:r>
          </a:p>
          <a:p>
            <a:pPr marL="0" indent="0">
              <a:buNone/>
            </a:pPr>
            <a:r>
              <a:rPr lang="en-US" dirty="0">
                <a:latin typeface="Calibri (Body)"/>
              </a:rPr>
              <a:t>…</a:t>
            </a:r>
          </a:p>
        </p:txBody>
      </p:sp>
      <p:sp>
        <p:nvSpPr>
          <p:cNvPr id="4" name="Slide Number Placeholder 3">
            <a:extLst>
              <a:ext uri="{FF2B5EF4-FFF2-40B4-BE49-F238E27FC236}">
                <a16:creationId xmlns:a16="http://schemas.microsoft.com/office/drawing/2014/main" id="{5A67D536-E6A7-402C-903B-21B65AFBEB78}"/>
              </a:ext>
            </a:extLst>
          </p:cNvPr>
          <p:cNvSpPr>
            <a:spLocks noGrp="1"/>
          </p:cNvSpPr>
          <p:nvPr>
            <p:ph type="sldNum" sz="quarter" idx="12"/>
          </p:nvPr>
        </p:nvSpPr>
        <p:spPr/>
        <p:txBody>
          <a:bodyPr/>
          <a:lstStyle/>
          <a:p>
            <a:fld id="{44AFAB2E-478F-444A-8AB9-50FDB5841670}" type="slidenum">
              <a:rPr lang="vi-VN" smtClean="0"/>
              <a:t>25</a:t>
            </a:fld>
            <a:endParaRPr lang="vi-VN"/>
          </a:p>
        </p:txBody>
      </p:sp>
    </p:spTree>
    <p:extLst>
      <p:ext uri="{BB962C8B-B14F-4D97-AF65-F5344CB8AC3E}">
        <p14:creationId xmlns:p14="http://schemas.microsoft.com/office/powerpoint/2010/main" val="728610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5C61-A562-4777-8AF1-14C03B3FE9D7}"/>
              </a:ext>
            </a:extLst>
          </p:cNvPr>
          <p:cNvSpPr>
            <a:spLocks noGrp="1"/>
          </p:cNvSpPr>
          <p:nvPr>
            <p:ph type="title"/>
          </p:nvPr>
        </p:nvSpPr>
        <p:spPr/>
        <p:txBody>
          <a:bodyPr/>
          <a:lstStyle/>
          <a:p>
            <a:r>
              <a:rPr lang="en-US" dirty="0" err="1"/>
              <a:t>Từ</a:t>
            </a:r>
            <a:r>
              <a:rPr lang="en-US" dirty="0"/>
              <a:t> </a:t>
            </a:r>
            <a:r>
              <a:rPr lang="en-US" dirty="0" err="1"/>
              <a:t>hạn</a:t>
            </a:r>
            <a:r>
              <a:rPr lang="en-US" dirty="0"/>
              <a:t> </a:t>
            </a:r>
            <a:r>
              <a:rPr lang="en-US" dirty="0" err="1"/>
              <a:t>định</a:t>
            </a:r>
            <a:endParaRPr lang="vi-VN" dirty="0"/>
          </a:p>
        </p:txBody>
      </p:sp>
      <p:sp>
        <p:nvSpPr>
          <p:cNvPr id="3" name="Content Placeholder 2">
            <a:extLst>
              <a:ext uri="{FF2B5EF4-FFF2-40B4-BE49-F238E27FC236}">
                <a16:creationId xmlns:a16="http://schemas.microsoft.com/office/drawing/2014/main" id="{124D4263-1134-4B01-9822-2C9DCE50AA1D}"/>
              </a:ext>
            </a:extLst>
          </p:cNvPr>
          <p:cNvSpPr>
            <a:spLocks noGrp="1"/>
          </p:cNvSpPr>
          <p:nvPr>
            <p:ph idx="1"/>
          </p:nvPr>
        </p:nvSpPr>
        <p:spPr/>
        <p:txBody>
          <a:bodyPr>
            <a:noAutofit/>
          </a:bodyPr>
          <a:lstStyle/>
          <a:p>
            <a:r>
              <a:rPr lang="vi-VN" dirty="0">
                <a:latin typeface="Calibri (Body)"/>
              </a:rPr>
              <a:t>Có thể quy định nhiều hạn định cho một tập tài nguyên</a:t>
            </a:r>
          </a:p>
          <a:p>
            <a:pPr marL="0" indent="0">
              <a:buNone/>
            </a:pPr>
            <a:r>
              <a:rPr lang="vi-VN" dirty="0">
                <a:latin typeface="Calibri (Body)"/>
              </a:rPr>
              <a:t>	Ví dụ, drawable-en-rUS-land</a:t>
            </a:r>
          </a:p>
          <a:p>
            <a:r>
              <a:rPr lang="vi-VN" dirty="0">
                <a:latin typeface="Calibri (Body)"/>
              </a:rPr>
              <a:t>Các hạn định phải theo thứ tự liệt kê như trên</a:t>
            </a:r>
          </a:p>
          <a:p>
            <a:pPr marL="0" indent="0">
              <a:buNone/>
            </a:pPr>
            <a:r>
              <a:rPr lang="vi-VN" dirty="0">
                <a:latin typeface="Calibri (Body)"/>
              </a:rPr>
              <a:t>	Ví dụ</a:t>
            </a:r>
          </a:p>
          <a:p>
            <a:pPr marL="0" indent="0">
              <a:buNone/>
            </a:pPr>
            <a:r>
              <a:rPr lang="vi-VN" dirty="0">
                <a:latin typeface="Calibri (Body)"/>
              </a:rPr>
              <a:t>	Sai: drawable-hdpi-port/</a:t>
            </a:r>
          </a:p>
          <a:p>
            <a:pPr marL="0" indent="0">
              <a:buNone/>
            </a:pPr>
            <a:r>
              <a:rPr lang="vi-VN" dirty="0">
                <a:latin typeface="Calibri (Body)"/>
              </a:rPr>
              <a:t>	Đúng: drawable-port-hdpi/</a:t>
            </a:r>
          </a:p>
          <a:p>
            <a:r>
              <a:rPr lang="vi-VN" dirty="0">
                <a:latin typeface="Calibri (Body)"/>
              </a:rPr>
              <a:t>Các thư mục tài nguyên thay thế không được lồng nhau.</a:t>
            </a:r>
          </a:p>
          <a:p>
            <a:pPr marL="0" indent="0">
              <a:buNone/>
            </a:pPr>
            <a:r>
              <a:rPr lang="vi-VN" dirty="0">
                <a:latin typeface="Calibri (Body)"/>
              </a:rPr>
              <a:t>	Ví dụ, res/drawable/drawable-en/ là sai</a:t>
            </a:r>
          </a:p>
        </p:txBody>
      </p:sp>
      <p:sp>
        <p:nvSpPr>
          <p:cNvPr id="4" name="Slide Number Placeholder 3">
            <a:extLst>
              <a:ext uri="{FF2B5EF4-FFF2-40B4-BE49-F238E27FC236}">
                <a16:creationId xmlns:a16="http://schemas.microsoft.com/office/drawing/2014/main" id="{32C28C62-A85D-4AE8-A770-D8D3AFE601FB}"/>
              </a:ext>
            </a:extLst>
          </p:cNvPr>
          <p:cNvSpPr>
            <a:spLocks noGrp="1"/>
          </p:cNvSpPr>
          <p:nvPr>
            <p:ph type="sldNum" sz="quarter" idx="12"/>
          </p:nvPr>
        </p:nvSpPr>
        <p:spPr/>
        <p:txBody>
          <a:bodyPr/>
          <a:lstStyle/>
          <a:p>
            <a:fld id="{44AFAB2E-478F-444A-8AB9-50FDB5841670}" type="slidenum">
              <a:rPr lang="vi-VN" smtClean="0"/>
              <a:t>26</a:t>
            </a:fld>
            <a:endParaRPr lang="vi-VN"/>
          </a:p>
        </p:txBody>
      </p:sp>
    </p:spTree>
    <p:extLst>
      <p:ext uri="{BB962C8B-B14F-4D97-AF65-F5344CB8AC3E}">
        <p14:creationId xmlns:p14="http://schemas.microsoft.com/office/powerpoint/2010/main" val="331284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6AEA-8D08-47B8-8295-A6AA0202B78B}"/>
              </a:ext>
            </a:extLst>
          </p:cNvPr>
          <p:cNvSpPr>
            <a:spLocks noGrp="1"/>
          </p:cNvSpPr>
          <p:nvPr>
            <p:ph type="title"/>
          </p:nvPr>
        </p:nvSpPr>
        <p:spPr>
          <a:xfrm>
            <a:off x="1" y="481240"/>
            <a:ext cx="4492171" cy="825046"/>
          </a:xfrm>
        </p:spPr>
        <p:txBody>
          <a:bodyPr/>
          <a:lstStyle/>
          <a:p>
            <a:r>
              <a:rPr lang="vi-VN" dirty="0">
                <a:latin typeface="Calibri (Body)"/>
              </a:rPr>
              <a:t>Tìm tài nguyên</a:t>
            </a:r>
          </a:p>
        </p:txBody>
      </p:sp>
      <p:pic>
        <p:nvPicPr>
          <p:cNvPr id="5" name="Picture 4" descr="A screenshot of a cell phone&#10;&#10;Description automatically generated">
            <a:extLst>
              <a:ext uri="{FF2B5EF4-FFF2-40B4-BE49-F238E27FC236}">
                <a16:creationId xmlns:a16="http://schemas.microsoft.com/office/drawing/2014/main" id="{74C31C21-C993-4A97-A0AF-16DC66CDD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5239" y="18000"/>
            <a:ext cx="5356268" cy="6840000"/>
          </a:xfrm>
          <a:prstGeom prst="rect">
            <a:avLst/>
          </a:prstGeom>
        </p:spPr>
      </p:pic>
      <p:sp>
        <p:nvSpPr>
          <p:cNvPr id="3" name="Slide Number Placeholder 2">
            <a:extLst>
              <a:ext uri="{FF2B5EF4-FFF2-40B4-BE49-F238E27FC236}">
                <a16:creationId xmlns:a16="http://schemas.microsoft.com/office/drawing/2014/main" id="{FA7032A1-D1E6-4232-A37D-0EC21FE6EF23}"/>
              </a:ext>
            </a:extLst>
          </p:cNvPr>
          <p:cNvSpPr>
            <a:spLocks noGrp="1"/>
          </p:cNvSpPr>
          <p:nvPr>
            <p:ph type="sldNum" sz="quarter" idx="12"/>
          </p:nvPr>
        </p:nvSpPr>
        <p:spPr/>
        <p:txBody>
          <a:bodyPr/>
          <a:lstStyle/>
          <a:p>
            <a:fld id="{44AFAB2E-478F-444A-8AB9-50FDB5841670}" type="slidenum">
              <a:rPr lang="vi-VN" smtClean="0"/>
              <a:t>27</a:t>
            </a:fld>
            <a:endParaRPr lang="vi-VN"/>
          </a:p>
        </p:txBody>
      </p:sp>
    </p:spTree>
    <p:extLst>
      <p:ext uri="{BB962C8B-B14F-4D97-AF65-F5344CB8AC3E}">
        <p14:creationId xmlns:p14="http://schemas.microsoft.com/office/powerpoint/2010/main" val="35475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B753-7565-4A7A-8454-EB6B3987F075}"/>
              </a:ext>
            </a:extLst>
          </p:cNvPr>
          <p:cNvSpPr>
            <a:spLocks noGrp="1"/>
          </p:cNvSpPr>
          <p:nvPr>
            <p:ph type="title"/>
          </p:nvPr>
        </p:nvSpPr>
        <p:spPr/>
        <p:txBody>
          <a:bodyPr/>
          <a:lstStyle/>
          <a:p>
            <a:r>
              <a:rPr lang="vi-VN" dirty="0">
                <a:latin typeface="Calibri (Body)"/>
              </a:rPr>
              <a:t>Truy cập tài nguyên</a:t>
            </a:r>
          </a:p>
        </p:txBody>
      </p:sp>
      <p:sp>
        <p:nvSpPr>
          <p:cNvPr id="3" name="Content Placeholder 2">
            <a:extLst>
              <a:ext uri="{FF2B5EF4-FFF2-40B4-BE49-F238E27FC236}">
                <a16:creationId xmlns:a16="http://schemas.microsoft.com/office/drawing/2014/main" id="{BA1E6D07-901D-4477-9C4D-4DF1520E2139}"/>
              </a:ext>
            </a:extLst>
          </p:cNvPr>
          <p:cNvSpPr>
            <a:spLocks noGrp="1"/>
          </p:cNvSpPr>
          <p:nvPr>
            <p:ph idx="1"/>
          </p:nvPr>
        </p:nvSpPr>
        <p:spPr/>
        <p:txBody>
          <a:bodyPr/>
          <a:lstStyle/>
          <a:p>
            <a:pPr marL="0" indent="0">
              <a:buNone/>
            </a:pPr>
            <a:r>
              <a:rPr lang="vi-VN" dirty="0">
                <a:latin typeface="Calibri (Body)"/>
              </a:rPr>
              <a:t>Ví dụ:</a:t>
            </a:r>
          </a:p>
          <a:p>
            <a:pPr marL="0" indent="0">
              <a:buNone/>
            </a:pPr>
            <a:r>
              <a:rPr lang="vi-VN" dirty="0">
                <a:latin typeface="Calibri (Body)"/>
              </a:rPr>
              <a:t>res/</a:t>
            </a:r>
          </a:p>
          <a:p>
            <a:pPr marL="0" indent="0">
              <a:buNone/>
            </a:pPr>
            <a:r>
              <a:rPr lang="vi-VN" dirty="0">
                <a:latin typeface="Calibri (Body)"/>
              </a:rPr>
              <a:t>    drawable/   </a:t>
            </a:r>
          </a:p>
          <a:p>
            <a:pPr marL="0" indent="0">
              <a:buNone/>
            </a:pPr>
            <a:r>
              <a:rPr lang="vi-VN" dirty="0">
                <a:latin typeface="Calibri (Body)"/>
              </a:rPr>
              <a:t>        icon.png</a:t>
            </a:r>
          </a:p>
          <a:p>
            <a:pPr marL="0" indent="0">
              <a:buNone/>
            </a:pPr>
            <a:endParaRPr lang="vi-VN" dirty="0">
              <a:latin typeface="Calibri (Body)"/>
            </a:endParaRPr>
          </a:p>
          <a:p>
            <a:r>
              <a:rPr lang="vi-VN" dirty="0">
                <a:latin typeface="Calibri (Body)"/>
              </a:rPr>
              <a:t>Truy cập tài nguyên drawable: R.drawable</a:t>
            </a:r>
          </a:p>
          <a:p>
            <a:r>
              <a:rPr lang="vi-VN" dirty="0">
                <a:latin typeface="Calibri (Body)"/>
              </a:rPr>
              <a:t>Truy cập icon.png: R.drawable.icon</a:t>
            </a:r>
          </a:p>
        </p:txBody>
      </p:sp>
      <p:sp>
        <p:nvSpPr>
          <p:cNvPr id="4" name="Slide Number Placeholder 3">
            <a:extLst>
              <a:ext uri="{FF2B5EF4-FFF2-40B4-BE49-F238E27FC236}">
                <a16:creationId xmlns:a16="http://schemas.microsoft.com/office/drawing/2014/main" id="{0E7DACE6-4119-467D-9833-EC4DABDC7393}"/>
              </a:ext>
            </a:extLst>
          </p:cNvPr>
          <p:cNvSpPr>
            <a:spLocks noGrp="1"/>
          </p:cNvSpPr>
          <p:nvPr>
            <p:ph type="sldNum" sz="quarter" idx="12"/>
          </p:nvPr>
        </p:nvSpPr>
        <p:spPr/>
        <p:txBody>
          <a:bodyPr/>
          <a:lstStyle/>
          <a:p>
            <a:fld id="{44AFAB2E-478F-444A-8AB9-50FDB5841670}" type="slidenum">
              <a:rPr lang="vi-VN" smtClean="0"/>
              <a:t>28</a:t>
            </a:fld>
            <a:endParaRPr lang="vi-VN"/>
          </a:p>
        </p:txBody>
      </p:sp>
    </p:spTree>
    <p:extLst>
      <p:ext uri="{BB962C8B-B14F-4D97-AF65-F5344CB8AC3E}">
        <p14:creationId xmlns:p14="http://schemas.microsoft.com/office/powerpoint/2010/main" val="1017568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B4F2-5EA3-4144-AAF1-99C54CC9DC43}"/>
              </a:ext>
            </a:extLst>
          </p:cNvPr>
          <p:cNvSpPr>
            <a:spLocks noGrp="1"/>
          </p:cNvSpPr>
          <p:nvPr>
            <p:ph type="title"/>
          </p:nvPr>
        </p:nvSpPr>
        <p:spPr/>
        <p:txBody>
          <a:bodyPr/>
          <a:lstStyle/>
          <a:p>
            <a:r>
              <a:rPr lang="vi-VN" dirty="0"/>
              <a:t>Truy cập tài nguyên</a:t>
            </a:r>
          </a:p>
        </p:txBody>
      </p:sp>
      <p:sp>
        <p:nvSpPr>
          <p:cNvPr id="3" name="Content Placeholder 2">
            <a:extLst>
              <a:ext uri="{FF2B5EF4-FFF2-40B4-BE49-F238E27FC236}">
                <a16:creationId xmlns:a16="http://schemas.microsoft.com/office/drawing/2014/main" id="{B0AC586B-60EE-406B-9933-62D032AB871E}"/>
              </a:ext>
            </a:extLst>
          </p:cNvPr>
          <p:cNvSpPr>
            <a:spLocks noGrp="1"/>
          </p:cNvSpPr>
          <p:nvPr>
            <p:ph idx="1"/>
          </p:nvPr>
        </p:nvSpPr>
        <p:spPr>
          <a:xfrm>
            <a:off x="838200" y="1825625"/>
            <a:ext cx="10693400" cy="4351338"/>
          </a:xfrm>
        </p:spPr>
        <p:txBody>
          <a:bodyPr>
            <a:normAutofit/>
          </a:bodyPr>
          <a:lstStyle/>
          <a:p>
            <a:r>
              <a:rPr lang="vi-VN" dirty="0">
                <a:latin typeface="Calibri (Body)"/>
              </a:rPr>
              <a:t>Trong code:</a:t>
            </a:r>
          </a:p>
          <a:p>
            <a:pPr marL="0" indent="0">
              <a:buNone/>
            </a:pPr>
            <a:r>
              <a:rPr lang="vi-VN" dirty="0">
                <a:latin typeface="Calibri (Body)"/>
              </a:rPr>
              <a:t>Cú pháp:</a:t>
            </a:r>
            <a:r>
              <a:rPr lang="en-US" dirty="0">
                <a:latin typeface="Calibri (Body)"/>
              </a:rPr>
              <a:t> [&lt;</a:t>
            </a:r>
            <a:r>
              <a:rPr lang="en-US" dirty="0" err="1">
                <a:latin typeface="Calibri (Body)"/>
              </a:rPr>
              <a:t>package_name</a:t>
            </a:r>
            <a:r>
              <a:rPr lang="en-US" dirty="0">
                <a:latin typeface="Calibri (Body)"/>
              </a:rPr>
              <a:t>&gt;.]R.&lt;</a:t>
            </a:r>
            <a:r>
              <a:rPr lang="en-US" dirty="0" err="1">
                <a:latin typeface="Calibri (Body)"/>
              </a:rPr>
              <a:t>resource_type</a:t>
            </a:r>
            <a:r>
              <a:rPr lang="en-US" dirty="0">
                <a:latin typeface="Calibri (Body)"/>
              </a:rPr>
              <a:t>&gt;.&lt;</a:t>
            </a:r>
            <a:r>
              <a:rPr lang="en-US" dirty="0" err="1">
                <a:latin typeface="Calibri (Body)"/>
              </a:rPr>
              <a:t>resource_name</a:t>
            </a:r>
            <a:r>
              <a:rPr lang="en-US" dirty="0">
                <a:latin typeface="Calibri (Body)"/>
              </a:rPr>
              <a:t>&gt;</a:t>
            </a:r>
          </a:p>
          <a:p>
            <a:pPr marL="0" indent="0">
              <a:buNone/>
            </a:pPr>
            <a:r>
              <a:rPr lang="en-US" dirty="0" err="1">
                <a:latin typeface="Calibri (Body)"/>
              </a:rPr>
              <a:t>Ví</a:t>
            </a:r>
            <a:r>
              <a:rPr lang="en-US" dirty="0">
                <a:latin typeface="Calibri (Body)"/>
              </a:rPr>
              <a:t> </a:t>
            </a:r>
            <a:r>
              <a:rPr lang="en-US" dirty="0" err="1">
                <a:latin typeface="Calibri (Body)"/>
              </a:rPr>
              <a:t>dụ</a:t>
            </a:r>
            <a:r>
              <a:rPr lang="en-US" dirty="0">
                <a:latin typeface="Calibri (Body)"/>
              </a:rPr>
              <a:t>, </a:t>
            </a:r>
            <a:r>
              <a:rPr lang="en-US" dirty="0" err="1">
                <a:latin typeface="Calibri (Body)"/>
              </a:rPr>
              <a:t>R.string.hello</a:t>
            </a:r>
            <a:endParaRPr lang="en-US" dirty="0">
              <a:latin typeface="Calibri (Body)"/>
            </a:endParaRPr>
          </a:p>
          <a:p>
            <a:pPr marL="0" indent="0">
              <a:buNone/>
            </a:pPr>
            <a:endParaRPr lang="en-US" dirty="0">
              <a:latin typeface="Calibri (Body)"/>
            </a:endParaRPr>
          </a:p>
          <a:p>
            <a:r>
              <a:rPr lang="en-US" dirty="0" err="1">
                <a:latin typeface="Calibri (Body)"/>
              </a:rPr>
              <a:t>Trong</a:t>
            </a:r>
            <a:r>
              <a:rPr lang="en-US" dirty="0">
                <a:latin typeface="Calibri (Body)"/>
              </a:rPr>
              <a:t> xml:</a:t>
            </a:r>
          </a:p>
          <a:p>
            <a:pPr marL="0" indent="0">
              <a:buNone/>
            </a:pPr>
            <a:r>
              <a:rPr lang="en-US" dirty="0" err="1">
                <a:latin typeface="Calibri (Body)"/>
              </a:rPr>
              <a:t>Cú</a:t>
            </a:r>
            <a:r>
              <a:rPr lang="en-US" dirty="0">
                <a:latin typeface="Calibri (Body)"/>
              </a:rPr>
              <a:t> </a:t>
            </a:r>
            <a:r>
              <a:rPr lang="en-US" dirty="0" err="1">
                <a:latin typeface="Calibri (Body)"/>
              </a:rPr>
              <a:t>pháp</a:t>
            </a:r>
            <a:r>
              <a:rPr lang="en-US" dirty="0">
                <a:latin typeface="Calibri (Body)"/>
              </a:rPr>
              <a:t>: @[&lt;</a:t>
            </a:r>
            <a:r>
              <a:rPr lang="en-US" dirty="0" err="1">
                <a:latin typeface="Calibri (Body)"/>
              </a:rPr>
              <a:t>package_name</a:t>
            </a:r>
            <a:r>
              <a:rPr lang="en-US" dirty="0">
                <a:latin typeface="Calibri (Body)"/>
              </a:rPr>
              <a:t>&gt;:]&lt;</a:t>
            </a:r>
            <a:r>
              <a:rPr lang="en-US" dirty="0" err="1">
                <a:latin typeface="Calibri (Body)"/>
              </a:rPr>
              <a:t>resource_type</a:t>
            </a:r>
            <a:r>
              <a:rPr lang="en-US" dirty="0">
                <a:latin typeface="Calibri (Body)"/>
              </a:rPr>
              <a:t>&gt;/&lt;</a:t>
            </a:r>
            <a:r>
              <a:rPr lang="en-US" dirty="0" err="1">
                <a:latin typeface="Calibri (Body)"/>
              </a:rPr>
              <a:t>resource_name</a:t>
            </a:r>
            <a:r>
              <a:rPr lang="en-US" dirty="0">
                <a:latin typeface="Calibri (Body)"/>
              </a:rPr>
              <a:t>&gt;</a:t>
            </a:r>
          </a:p>
          <a:p>
            <a:pPr marL="0" indent="0">
              <a:buNone/>
            </a:pPr>
            <a:r>
              <a:rPr lang="en-US" dirty="0" err="1">
                <a:latin typeface="Calibri (Body)"/>
              </a:rPr>
              <a:t>Ví</a:t>
            </a:r>
            <a:r>
              <a:rPr lang="en-US" dirty="0">
                <a:latin typeface="Calibri (Body)"/>
              </a:rPr>
              <a:t> </a:t>
            </a:r>
            <a:r>
              <a:rPr lang="en-US" dirty="0" err="1">
                <a:latin typeface="Calibri (Body)"/>
              </a:rPr>
              <a:t>dụ</a:t>
            </a:r>
            <a:r>
              <a:rPr lang="en-US" dirty="0">
                <a:latin typeface="Calibri (Body)"/>
              </a:rPr>
              <a:t>, @string/hello</a:t>
            </a:r>
            <a:endParaRPr lang="vi-VN" dirty="0">
              <a:latin typeface="Calibri (Body)"/>
            </a:endParaRPr>
          </a:p>
        </p:txBody>
      </p:sp>
      <p:sp>
        <p:nvSpPr>
          <p:cNvPr id="4" name="Slide Number Placeholder 3">
            <a:extLst>
              <a:ext uri="{FF2B5EF4-FFF2-40B4-BE49-F238E27FC236}">
                <a16:creationId xmlns:a16="http://schemas.microsoft.com/office/drawing/2014/main" id="{4A7D530F-3924-4A4C-A17D-DA621403CE36}"/>
              </a:ext>
            </a:extLst>
          </p:cNvPr>
          <p:cNvSpPr>
            <a:spLocks noGrp="1"/>
          </p:cNvSpPr>
          <p:nvPr>
            <p:ph type="sldNum" sz="quarter" idx="12"/>
          </p:nvPr>
        </p:nvSpPr>
        <p:spPr/>
        <p:txBody>
          <a:bodyPr/>
          <a:lstStyle/>
          <a:p>
            <a:fld id="{44AFAB2E-478F-444A-8AB9-50FDB5841670}" type="slidenum">
              <a:rPr lang="vi-VN" smtClean="0"/>
              <a:t>29</a:t>
            </a:fld>
            <a:endParaRPr lang="vi-VN"/>
          </a:p>
        </p:txBody>
      </p:sp>
    </p:spTree>
    <p:extLst>
      <p:ext uri="{BB962C8B-B14F-4D97-AF65-F5344CB8AC3E}">
        <p14:creationId xmlns:p14="http://schemas.microsoft.com/office/powerpoint/2010/main" val="39635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0760-C519-4B8F-940D-875EC8632A42}"/>
              </a:ext>
            </a:extLst>
          </p:cNvPr>
          <p:cNvSpPr>
            <a:spLocks noGrp="1"/>
          </p:cNvSpPr>
          <p:nvPr>
            <p:ph type="title"/>
          </p:nvPr>
        </p:nvSpPr>
        <p:spPr/>
        <p:txBody>
          <a:bodyPr/>
          <a:lstStyle/>
          <a:p>
            <a:r>
              <a:rPr lang="en-US" dirty="0"/>
              <a:t>Activity lifecycle</a:t>
            </a:r>
            <a:endParaRPr lang="vi-VN" dirty="0"/>
          </a:p>
        </p:txBody>
      </p:sp>
      <p:sp>
        <p:nvSpPr>
          <p:cNvPr id="3" name="Content Placeholder 2">
            <a:extLst>
              <a:ext uri="{FF2B5EF4-FFF2-40B4-BE49-F238E27FC236}">
                <a16:creationId xmlns:a16="http://schemas.microsoft.com/office/drawing/2014/main" id="{6C79DD1F-D962-4763-A856-73A2EAC5ABD9}"/>
              </a:ext>
            </a:extLst>
          </p:cNvPr>
          <p:cNvSpPr>
            <a:spLocks noGrp="1"/>
          </p:cNvSpPr>
          <p:nvPr>
            <p:ph idx="1"/>
          </p:nvPr>
        </p:nvSpPr>
        <p:spPr/>
        <p:txBody>
          <a:bodyPr>
            <a:normAutofit/>
          </a:bodyPr>
          <a:lstStyle/>
          <a:p>
            <a:r>
              <a:rPr lang="en-US" dirty="0" err="1">
                <a:latin typeface="Calibri (Body)"/>
              </a:rPr>
              <a:t>Xung</a:t>
            </a:r>
            <a:r>
              <a:rPr lang="en-US" dirty="0">
                <a:latin typeface="Calibri (Body)"/>
              </a:rPr>
              <a:t> </a:t>
            </a:r>
            <a:r>
              <a:rPr lang="en-US" dirty="0" err="1">
                <a:latin typeface="Calibri (Body)"/>
              </a:rPr>
              <a:t>đột</a:t>
            </a:r>
            <a:r>
              <a:rPr lang="en-US" dirty="0">
                <a:latin typeface="Calibri (Body)"/>
              </a:rPr>
              <a:t> </a:t>
            </a:r>
            <a:r>
              <a:rPr lang="en-US" dirty="0" err="1">
                <a:latin typeface="Calibri (Body)"/>
              </a:rPr>
              <a:t>khi</a:t>
            </a:r>
            <a:r>
              <a:rPr lang="en-US" dirty="0">
                <a:latin typeface="Calibri (Body)"/>
              </a:rPr>
              <a:t> </a:t>
            </a:r>
            <a:r>
              <a:rPr lang="en-US" dirty="0" err="1">
                <a:latin typeface="Calibri (Body)"/>
              </a:rPr>
              <a:t>nhận</a:t>
            </a:r>
            <a:r>
              <a:rPr lang="en-US" dirty="0">
                <a:latin typeface="Calibri (Body)"/>
              </a:rPr>
              <a:t> đ</a:t>
            </a:r>
            <a:r>
              <a:rPr lang="vi-VN" dirty="0">
                <a:latin typeface="Calibri (Body)"/>
              </a:rPr>
              <a:t>ư</a:t>
            </a:r>
            <a:r>
              <a:rPr lang="en-US" dirty="0" err="1">
                <a:latin typeface="Calibri (Body)"/>
              </a:rPr>
              <a:t>ợc</a:t>
            </a:r>
            <a:r>
              <a:rPr lang="en-US" dirty="0">
                <a:latin typeface="Calibri (Body)"/>
              </a:rPr>
              <a:t> </a:t>
            </a:r>
            <a:r>
              <a:rPr lang="en-US" dirty="0" err="1">
                <a:latin typeface="Calibri (Body)"/>
              </a:rPr>
              <a:t>cuộc</a:t>
            </a:r>
            <a:r>
              <a:rPr lang="en-US" dirty="0">
                <a:latin typeface="Calibri (Body)"/>
              </a:rPr>
              <a:t> </a:t>
            </a:r>
            <a:r>
              <a:rPr lang="en-US" dirty="0" err="1">
                <a:latin typeface="Calibri (Body)"/>
              </a:rPr>
              <a:t>gọi</a:t>
            </a:r>
            <a:r>
              <a:rPr lang="en-US" dirty="0">
                <a:latin typeface="Calibri (Body)"/>
              </a:rPr>
              <a:t> </a:t>
            </a:r>
            <a:r>
              <a:rPr lang="en-US" dirty="0" err="1">
                <a:latin typeface="Calibri (Body)"/>
              </a:rPr>
              <a:t>khi</a:t>
            </a:r>
            <a:r>
              <a:rPr lang="en-US" dirty="0">
                <a:latin typeface="Calibri (Body)"/>
              </a:rPr>
              <a:t> </a:t>
            </a:r>
            <a:r>
              <a:rPr lang="en-US" dirty="0" err="1">
                <a:latin typeface="Calibri (Body)"/>
              </a:rPr>
              <a:t>đang</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app</a:t>
            </a:r>
          </a:p>
          <a:p>
            <a:r>
              <a:rPr lang="en-US" dirty="0" err="1">
                <a:latin typeface="Calibri (Body)"/>
              </a:rPr>
              <a:t>Xung</a:t>
            </a:r>
            <a:r>
              <a:rPr lang="en-US" dirty="0">
                <a:latin typeface="Calibri (Body)"/>
              </a:rPr>
              <a:t> </a:t>
            </a:r>
            <a:r>
              <a:rPr lang="en-US" dirty="0" err="1">
                <a:latin typeface="Calibri (Body)"/>
              </a:rPr>
              <a:t>đột</a:t>
            </a:r>
            <a:r>
              <a:rPr lang="en-US" dirty="0">
                <a:latin typeface="Calibri (Body)"/>
              </a:rPr>
              <a:t> </a:t>
            </a:r>
            <a:r>
              <a:rPr lang="en-US" dirty="0" err="1">
                <a:latin typeface="Calibri (Body)"/>
              </a:rPr>
              <a:t>khi</a:t>
            </a:r>
            <a:r>
              <a:rPr lang="en-US" dirty="0">
                <a:latin typeface="Calibri (Body)"/>
              </a:rPr>
              <a:t> </a:t>
            </a:r>
            <a:r>
              <a:rPr lang="en-US" dirty="0" err="1">
                <a:latin typeface="Calibri (Body)"/>
              </a:rPr>
              <a:t>chuyển</a:t>
            </a:r>
            <a:r>
              <a:rPr lang="en-US" dirty="0">
                <a:latin typeface="Calibri (Body)"/>
              </a:rPr>
              <a:t> qua app </a:t>
            </a:r>
            <a:r>
              <a:rPr lang="en-US" dirty="0" err="1">
                <a:latin typeface="Calibri (Body)"/>
              </a:rPr>
              <a:t>khác</a:t>
            </a:r>
            <a:r>
              <a:rPr lang="en-US" dirty="0">
                <a:latin typeface="Calibri (Body)"/>
              </a:rPr>
              <a:t> </a:t>
            </a:r>
            <a:r>
              <a:rPr lang="en-US" dirty="0" err="1">
                <a:latin typeface="Calibri (Body)"/>
              </a:rPr>
              <a:t>khi</a:t>
            </a:r>
            <a:r>
              <a:rPr lang="en-US" dirty="0">
                <a:latin typeface="Calibri (Body)"/>
              </a:rPr>
              <a:t> </a:t>
            </a:r>
            <a:r>
              <a:rPr lang="en-US" dirty="0" err="1">
                <a:latin typeface="Calibri (Body)"/>
              </a:rPr>
              <a:t>đang</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app</a:t>
            </a:r>
          </a:p>
          <a:p>
            <a:r>
              <a:rPr lang="en-US" dirty="0" err="1">
                <a:latin typeface="Calibri (Body)"/>
              </a:rPr>
              <a:t>Tiêu</a:t>
            </a:r>
            <a:r>
              <a:rPr lang="en-US" dirty="0">
                <a:latin typeface="Calibri (Body)"/>
              </a:rPr>
              <a:t> </a:t>
            </a:r>
            <a:r>
              <a:rPr lang="en-US" dirty="0" err="1">
                <a:latin typeface="Calibri (Body)"/>
              </a:rPr>
              <a:t>tốn</a:t>
            </a:r>
            <a:r>
              <a:rPr lang="en-US" dirty="0">
                <a:latin typeface="Calibri (Body)"/>
              </a:rPr>
              <a:t> </a:t>
            </a:r>
            <a:r>
              <a:rPr lang="en-US" dirty="0" err="1">
                <a:latin typeface="Calibri (Body)"/>
              </a:rPr>
              <a:t>tài</a:t>
            </a:r>
            <a:r>
              <a:rPr lang="en-US" dirty="0">
                <a:latin typeface="Calibri (Body)"/>
              </a:rPr>
              <a:t> </a:t>
            </a:r>
            <a:r>
              <a:rPr lang="en-US" dirty="0" err="1">
                <a:latin typeface="Calibri (Body)"/>
              </a:rPr>
              <a:t>nguyên</a:t>
            </a:r>
            <a:r>
              <a:rPr lang="en-US" dirty="0">
                <a:latin typeface="Calibri (Body)"/>
              </a:rPr>
              <a:t> </a:t>
            </a:r>
            <a:r>
              <a:rPr lang="en-US" dirty="0" err="1">
                <a:latin typeface="Calibri (Body)"/>
              </a:rPr>
              <a:t>khi</a:t>
            </a:r>
            <a:r>
              <a:rPr lang="en-US" dirty="0">
                <a:latin typeface="Calibri (Body)"/>
              </a:rPr>
              <a:t> </a:t>
            </a:r>
            <a:r>
              <a:rPr lang="en-US" dirty="0" err="1">
                <a:latin typeface="Calibri (Body)"/>
              </a:rPr>
              <a:t>không</a:t>
            </a:r>
            <a:r>
              <a:rPr lang="en-US" dirty="0">
                <a:latin typeface="Calibri (Body)"/>
              </a:rPr>
              <a:t> </a:t>
            </a:r>
            <a:r>
              <a:rPr lang="en-US" dirty="0" err="1">
                <a:latin typeface="Calibri (Body)"/>
              </a:rPr>
              <a:t>sử</a:t>
            </a:r>
            <a:r>
              <a:rPr lang="en-US" dirty="0">
                <a:latin typeface="Calibri (Body)"/>
              </a:rPr>
              <a:t> </a:t>
            </a:r>
            <a:r>
              <a:rPr lang="en-US" dirty="0" err="1">
                <a:latin typeface="Calibri (Body)"/>
              </a:rPr>
              <a:t>dụng</a:t>
            </a:r>
            <a:r>
              <a:rPr lang="en-US" dirty="0">
                <a:latin typeface="Calibri (Body)"/>
              </a:rPr>
              <a:t> app</a:t>
            </a:r>
          </a:p>
          <a:p>
            <a:r>
              <a:rPr lang="en-US" dirty="0" err="1">
                <a:latin typeface="Calibri (Body)"/>
              </a:rPr>
              <a:t>Mất</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khi</a:t>
            </a:r>
            <a:r>
              <a:rPr lang="en-US" dirty="0">
                <a:latin typeface="Calibri (Body)"/>
              </a:rPr>
              <a:t> </a:t>
            </a:r>
            <a:r>
              <a:rPr lang="en-US" dirty="0" err="1">
                <a:latin typeface="Calibri (Body)"/>
              </a:rPr>
              <a:t>vô</a:t>
            </a:r>
            <a:r>
              <a:rPr lang="en-US" dirty="0">
                <a:latin typeface="Calibri (Body)"/>
              </a:rPr>
              <a:t> </a:t>
            </a:r>
            <a:r>
              <a:rPr lang="en-US" dirty="0" err="1">
                <a:latin typeface="Calibri (Body)"/>
              </a:rPr>
              <a:t>tình</a:t>
            </a:r>
            <a:r>
              <a:rPr lang="en-US" dirty="0">
                <a:latin typeface="Calibri (Body)"/>
              </a:rPr>
              <a:t> </a:t>
            </a:r>
            <a:r>
              <a:rPr lang="en-US" dirty="0" err="1">
                <a:latin typeface="Calibri (Body)"/>
              </a:rPr>
              <a:t>thoát</a:t>
            </a:r>
            <a:r>
              <a:rPr lang="en-US" dirty="0">
                <a:latin typeface="Calibri (Body)"/>
              </a:rPr>
              <a:t> ra </a:t>
            </a:r>
            <a:r>
              <a:rPr lang="en-US" dirty="0" err="1">
                <a:latin typeface="Calibri (Body)"/>
              </a:rPr>
              <a:t>và</a:t>
            </a:r>
            <a:r>
              <a:rPr lang="en-US" dirty="0">
                <a:latin typeface="Calibri (Body)"/>
              </a:rPr>
              <a:t> </a:t>
            </a:r>
            <a:r>
              <a:rPr lang="en-US" dirty="0" err="1">
                <a:latin typeface="Calibri (Body)"/>
              </a:rPr>
              <a:t>vào</a:t>
            </a:r>
            <a:r>
              <a:rPr lang="en-US" dirty="0">
                <a:latin typeface="Calibri (Body)"/>
              </a:rPr>
              <a:t> </a:t>
            </a:r>
            <a:r>
              <a:rPr lang="en-US" dirty="0" err="1">
                <a:latin typeface="Calibri (Body)"/>
              </a:rPr>
              <a:t>lại</a:t>
            </a:r>
            <a:r>
              <a:rPr lang="en-US" dirty="0">
                <a:latin typeface="Calibri (Body)"/>
              </a:rPr>
              <a:t> </a:t>
            </a:r>
            <a:r>
              <a:rPr lang="en-US" dirty="0" err="1">
                <a:latin typeface="Calibri (Body)"/>
              </a:rPr>
              <a:t>sau</a:t>
            </a:r>
            <a:r>
              <a:rPr lang="en-US" dirty="0">
                <a:latin typeface="Calibri (Body)"/>
              </a:rPr>
              <a:t> </a:t>
            </a:r>
            <a:r>
              <a:rPr lang="en-US" dirty="0" err="1">
                <a:latin typeface="Calibri (Body)"/>
              </a:rPr>
              <a:t>đó</a:t>
            </a:r>
            <a:endParaRPr lang="en-US" dirty="0">
              <a:latin typeface="Calibri (Body)"/>
            </a:endParaRPr>
          </a:p>
          <a:p>
            <a:r>
              <a:rPr lang="en-US" dirty="0" err="1">
                <a:latin typeface="Calibri (Body)"/>
              </a:rPr>
              <a:t>Xung</a:t>
            </a:r>
            <a:r>
              <a:rPr lang="en-US" dirty="0">
                <a:latin typeface="Calibri (Body)"/>
              </a:rPr>
              <a:t> </a:t>
            </a:r>
            <a:r>
              <a:rPr lang="en-US" dirty="0" err="1">
                <a:latin typeface="Calibri (Body)"/>
              </a:rPr>
              <a:t>đột</a:t>
            </a:r>
            <a:r>
              <a:rPr lang="en-US" dirty="0">
                <a:latin typeface="Calibri (Body)"/>
              </a:rPr>
              <a:t> </a:t>
            </a:r>
            <a:r>
              <a:rPr lang="en-US" dirty="0" err="1">
                <a:latin typeface="Calibri (Body)"/>
              </a:rPr>
              <a:t>hoặc</a:t>
            </a:r>
            <a:r>
              <a:rPr lang="en-US" dirty="0">
                <a:latin typeface="Calibri (Body)"/>
              </a:rPr>
              <a:t> </a:t>
            </a:r>
            <a:r>
              <a:rPr lang="en-US" dirty="0" err="1">
                <a:latin typeface="Calibri (Body)"/>
              </a:rPr>
              <a:t>mất</a:t>
            </a:r>
            <a:r>
              <a:rPr lang="en-US" dirty="0">
                <a:latin typeface="Calibri (Body)"/>
              </a:rPr>
              <a:t> </a:t>
            </a:r>
            <a:r>
              <a:rPr lang="en-US" dirty="0" err="1">
                <a:latin typeface="Calibri (Body)"/>
              </a:rPr>
              <a:t>dữ</a:t>
            </a:r>
            <a:r>
              <a:rPr lang="en-US" dirty="0">
                <a:latin typeface="Calibri (Body)"/>
              </a:rPr>
              <a:t> </a:t>
            </a:r>
            <a:r>
              <a:rPr lang="en-US" dirty="0" err="1">
                <a:latin typeface="Calibri (Body)"/>
              </a:rPr>
              <a:t>liệu</a:t>
            </a:r>
            <a:r>
              <a:rPr lang="en-US" dirty="0">
                <a:latin typeface="Calibri (Body)"/>
              </a:rPr>
              <a:t> </a:t>
            </a:r>
            <a:r>
              <a:rPr lang="en-US" dirty="0" err="1">
                <a:latin typeface="Calibri (Body)"/>
              </a:rPr>
              <a:t>khi</a:t>
            </a:r>
            <a:r>
              <a:rPr lang="en-US" dirty="0">
                <a:latin typeface="Calibri (Body)"/>
              </a:rPr>
              <a:t> </a:t>
            </a:r>
            <a:r>
              <a:rPr lang="en-US" dirty="0" err="1">
                <a:latin typeface="Calibri (Body)"/>
              </a:rPr>
              <a:t>xoay</a:t>
            </a:r>
            <a:r>
              <a:rPr lang="en-US" dirty="0">
                <a:latin typeface="Calibri (Body)"/>
              </a:rPr>
              <a:t> </a:t>
            </a:r>
            <a:r>
              <a:rPr lang="en-US" dirty="0" err="1">
                <a:latin typeface="Calibri (Body)"/>
              </a:rPr>
              <a:t>màn</a:t>
            </a:r>
            <a:r>
              <a:rPr lang="en-US" dirty="0">
                <a:latin typeface="Calibri (Body)"/>
              </a:rPr>
              <a:t> </a:t>
            </a:r>
            <a:r>
              <a:rPr lang="en-US" dirty="0" err="1">
                <a:latin typeface="Calibri (Body)"/>
              </a:rPr>
              <a:t>hình</a:t>
            </a:r>
            <a:r>
              <a:rPr lang="en-US" dirty="0">
                <a:latin typeface="Calibri (Body)"/>
              </a:rPr>
              <a:t> </a:t>
            </a:r>
            <a:r>
              <a:rPr lang="en-US" dirty="0" err="1">
                <a:latin typeface="Calibri (Body)"/>
              </a:rPr>
              <a:t>ngang</a:t>
            </a:r>
            <a:r>
              <a:rPr lang="en-US" dirty="0">
                <a:latin typeface="Calibri (Body)"/>
              </a:rPr>
              <a:t> – </a:t>
            </a:r>
            <a:r>
              <a:rPr lang="en-US" dirty="0" err="1">
                <a:latin typeface="Calibri (Body)"/>
              </a:rPr>
              <a:t>dọc</a:t>
            </a:r>
            <a:endParaRPr lang="en-US" dirty="0">
              <a:latin typeface="Calibri (Body)"/>
            </a:endParaRPr>
          </a:p>
        </p:txBody>
      </p:sp>
      <p:sp>
        <p:nvSpPr>
          <p:cNvPr id="4" name="Slide Number Placeholder 3">
            <a:extLst>
              <a:ext uri="{FF2B5EF4-FFF2-40B4-BE49-F238E27FC236}">
                <a16:creationId xmlns:a16="http://schemas.microsoft.com/office/drawing/2014/main" id="{DB03A9A5-F4C5-4AC7-91D2-DD671481E3B6}"/>
              </a:ext>
            </a:extLst>
          </p:cNvPr>
          <p:cNvSpPr>
            <a:spLocks noGrp="1"/>
          </p:cNvSpPr>
          <p:nvPr>
            <p:ph type="sldNum" sz="quarter" idx="12"/>
          </p:nvPr>
        </p:nvSpPr>
        <p:spPr/>
        <p:txBody>
          <a:bodyPr/>
          <a:lstStyle/>
          <a:p>
            <a:fld id="{44AFAB2E-478F-444A-8AB9-50FDB5841670}" type="slidenum">
              <a:rPr lang="vi-VN" smtClean="0"/>
              <a:t>3</a:t>
            </a:fld>
            <a:endParaRPr lang="vi-VN"/>
          </a:p>
        </p:txBody>
      </p:sp>
    </p:spTree>
    <p:extLst>
      <p:ext uri="{BB962C8B-B14F-4D97-AF65-F5344CB8AC3E}">
        <p14:creationId xmlns:p14="http://schemas.microsoft.com/office/powerpoint/2010/main" val="3709310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67EF-1984-42E9-B2E8-0B22DFFEE767}"/>
              </a:ext>
            </a:extLst>
          </p:cNvPr>
          <p:cNvSpPr>
            <a:spLocks noGrp="1"/>
          </p:cNvSpPr>
          <p:nvPr>
            <p:ph type="title"/>
          </p:nvPr>
        </p:nvSpPr>
        <p:spPr/>
        <p:txBody>
          <a:bodyPr/>
          <a:lstStyle/>
          <a:p>
            <a:r>
              <a:rPr lang="en-US" dirty="0" err="1"/>
              <a:t>Truy</a:t>
            </a:r>
            <a:r>
              <a:rPr lang="en-US" dirty="0"/>
              <a:t> </a:t>
            </a:r>
            <a:r>
              <a:rPr lang="en-US" dirty="0" err="1"/>
              <a:t>cập</a:t>
            </a:r>
            <a:r>
              <a:rPr lang="en-US" dirty="0"/>
              <a:t> </a:t>
            </a:r>
            <a:r>
              <a:rPr lang="en-US" dirty="0" err="1"/>
              <a:t>tài</a:t>
            </a:r>
            <a:r>
              <a:rPr lang="en-US" dirty="0"/>
              <a:t> </a:t>
            </a:r>
            <a:r>
              <a:rPr lang="en-US" dirty="0" err="1"/>
              <a:t>nguyên</a:t>
            </a:r>
            <a:endParaRPr lang="vi-VN" dirty="0"/>
          </a:p>
        </p:txBody>
      </p:sp>
      <p:sp>
        <p:nvSpPr>
          <p:cNvPr id="3" name="Content Placeholder 2">
            <a:extLst>
              <a:ext uri="{FF2B5EF4-FFF2-40B4-BE49-F238E27FC236}">
                <a16:creationId xmlns:a16="http://schemas.microsoft.com/office/drawing/2014/main" id="{21627E57-FA58-4C0C-81A8-11C43BCB8935}"/>
              </a:ext>
            </a:extLst>
          </p:cNvPr>
          <p:cNvSpPr>
            <a:spLocks noGrp="1"/>
          </p:cNvSpPr>
          <p:nvPr>
            <p:ph idx="1"/>
          </p:nvPr>
        </p:nvSpPr>
        <p:spPr/>
        <p:txBody>
          <a:bodyPr>
            <a:normAutofit/>
          </a:bodyPr>
          <a:lstStyle/>
          <a:p>
            <a:r>
              <a:rPr lang="vi-VN" sz="2800" dirty="0">
                <a:latin typeface="Calibri (Body)"/>
              </a:rPr>
              <a:t>Dùng </a:t>
            </a:r>
            <a:r>
              <a:rPr lang="vi-VN" sz="2800" dirty="0">
                <a:solidFill>
                  <a:schemeClr val="accent1"/>
                </a:solidFill>
                <a:latin typeface="Calibri (Body)"/>
              </a:rPr>
              <a:t>ImageView</a:t>
            </a:r>
            <a:r>
              <a:rPr lang="vi-VN" sz="2800" dirty="0">
                <a:latin typeface="Calibri (Body)"/>
              </a:rPr>
              <a:t> để sử dụng tài nguyên </a:t>
            </a:r>
            <a:r>
              <a:rPr lang="vi-VN" sz="2800" b="1" dirty="0">
                <a:latin typeface="Calibri (Body)"/>
              </a:rPr>
              <a:t>res/drawable/myimage.png </a:t>
            </a:r>
            <a:r>
              <a:rPr lang="vi-VN" sz="2800" dirty="0">
                <a:latin typeface="Calibri (Body)"/>
              </a:rPr>
              <a:t>bằng cách sử dụng </a:t>
            </a:r>
            <a:r>
              <a:rPr lang="vi-VN" sz="2800" dirty="0">
                <a:solidFill>
                  <a:schemeClr val="accent1"/>
                </a:solidFill>
                <a:latin typeface="Calibri (Body)"/>
              </a:rPr>
              <a:t>setImageResource():</a:t>
            </a:r>
          </a:p>
          <a:p>
            <a:pPr marL="0" indent="0">
              <a:buNone/>
            </a:pPr>
            <a:endParaRPr lang="vi-VN" sz="2800" dirty="0">
              <a:latin typeface="Calibri (Body)"/>
            </a:endParaRPr>
          </a:p>
          <a:p>
            <a:pPr marL="0" indent="0">
              <a:buNone/>
            </a:pPr>
            <a:r>
              <a:rPr lang="vi-VN" sz="2800" dirty="0">
                <a:solidFill>
                  <a:srgbClr val="7030A0"/>
                </a:solidFill>
                <a:latin typeface="Calibri (Body)"/>
              </a:rPr>
              <a:t>ImageView</a:t>
            </a:r>
            <a:r>
              <a:rPr lang="vi-VN" sz="2800" dirty="0">
                <a:latin typeface="Calibri (Body)"/>
              </a:rPr>
              <a:t> imageView = (</a:t>
            </a:r>
            <a:r>
              <a:rPr lang="vi-VN" sz="2800" dirty="0">
                <a:solidFill>
                  <a:srgbClr val="7030A0"/>
                </a:solidFill>
                <a:latin typeface="Calibri (Body)"/>
              </a:rPr>
              <a:t>ImageView</a:t>
            </a:r>
            <a:r>
              <a:rPr lang="vi-VN" sz="2800" dirty="0">
                <a:latin typeface="Calibri (Body)"/>
              </a:rPr>
              <a:t>) findViewById(R.id.myimageview);</a:t>
            </a:r>
          </a:p>
          <a:p>
            <a:pPr marL="0" indent="0">
              <a:buNone/>
            </a:pPr>
            <a:r>
              <a:rPr lang="vi-VN" sz="2800" dirty="0">
                <a:latin typeface="Calibri (Body)"/>
              </a:rPr>
              <a:t>imageView.setImageResource(</a:t>
            </a:r>
            <a:r>
              <a:rPr lang="vi-VN" sz="2800" b="1" dirty="0">
                <a:latin typeface="Calibri (Body)"/>
              </a:rPr>
              <a:t>R.drawable.myimage</a:t>
            </a:r>
            <a:r>
              <a:rPr lang="vi-VN" sz="2800" dirty="0">
                <a:latin typeface="Calibri (Body)"/>
              </a:rPr>
              <a:t>);</a:t>
            </a:r>
          </a:p>
          <a:p>
            <a:pPr marL="0" indent="0">
              <a:buNone/>
            </a:pPr>
            <a:endParaRPr lang="vi-VN" sz="2800" dirty="0">
              <a:latin typeface="Calibri (Body)"/>
            </a:endParaRPr>
          </a:p>
          <a:p>
            <a:r>
              <a:rPr lang="vi-VN" sz="2800" dirty="0">
                <a:latin typeface="Calibri (Body)"/>
              </a:rPr>
              <a:t>Truy cập tài nguyên riêng lẻ trong </a:t>
            </a:r>
            <a:r>
              <a:rPr lang="vi-VN" sz="2800" dirty="0">
                <a:solidFill>
                  <a:schemeClr val="accent1"/>
                </a:solidFill>
                <a:latin typeface="Calibri (Body)"/>
              </a:rPr>
              <a:t>Resources</a:t>
            </a:r>
            <a:r>
              <a:rPr lang="vi-VN" sz="2800" dirty="0">
                <a:latin typeface="Calibri (Body)"/>
              </a:rPr>
              <a:t>: </a:t>
            </a:r>
            <a:r>
              <a:rPr lang="vi-VN" sz="2800" dirty="0">
                <a:solidFill>
                  <a:schemeClr val="accent1"/>
                </a:solidFill>
                <a:latin typeface="Calibri (Body)"/>
              </a:rPr>
              <a:t>getResources()</a:t>
            </a:r>
          </a:p>
        </p:txBody>
      </p:sp>
      <p:sp>
        <p:nvSpPr>
          <p:cNvPr id="4" name="Slide Number Placeholder 3">
            <a:extLst>
              <a:ext uri="{FF2B5EF4-FFF2-40B4-BE49-F238E27FC236}">
                <a16:creationId xmlns:a16="http://schemas.microsoft.com/office/drawing/2014/main" id="{8E0B49A4-E783-4A0F-8945-214BBD9B5319}"/>
              </a:ext>
            </a:extLst>
          </p:cNvPr>
          <p:cNvSpPr>
            <a:spLocks noGrp="1"/>
          </p:cNvSpPr>
          <p:nvPr>
            <p:ph type="sldNum" sz="quarter" idx="12"/>
          </p:nvPr>
        </p:nvSpPr>
        <p:spPr/>
        <p:txBody>
          <a:bodyPr/>
          <a:lstStyle/>
          <a:p>
            <a:fld id="{44AFAB2E-478F-444A-8AB9-50FDB5841670}" type="slidenum">
              <a:rPr lang="vi-VN" smtClean="0"/>
              <a:t>30</a:t>
            </a:fld>
            <a:endParaRPr lang="vi-VN"/>
          </a:p>
        </p:txBody>
      </p:sp>
    </p:spTree>
    <p:extLst>
      <p:ext uri="{BB962C8B-B14F-4D97-AF65-F5344CB8AC3E}">
        <p14:creationId xmlns:p14="http://schemas.microsoft.com/office/powerpoint/2010/main" val="1772934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35FD-93FA-4D55-9587-FFCB68BBCD94}"/>
              </a:ext>
            </a:extLst>
          </p:cNvPr>
          <p:cNvSpPr>
            <a:spLocks noGrp="1"/>
          </p:cNvSpPr>
          <p:nvPr>
            <p:ph type="title"/>
          </p:nvPr>
        </p:nvSpPr>
        <p:spPr/>
        <p:txBody>
          <a:bodyPr/>
          <a:lstStyle/>
          <a:p>
            <a:r>
              <a:rPr lang="vi-VN" dirty="0">
                <a:latin typeface="Calibri (Body)"/>
              </a:rPr>
              <a:t>Các thư mục tài nguyên</a:t>
            </a:r>
          </a:p>
        </p:txBody>
      </p:sp>
      <p:sp>
        <p:nvSpPr>
          <p:cNvPr id="3" name="Content Placeholder 2">
            <a:extLst>
              <a:ext uri="{FF2B5EF4-FFF2-40B4-BE49-F238E27FC236}">
                <a16:creationId xmlns:a16="http://schemas.microsoft.com/office/drawing/2014/main" id="{189F5F24-343B-43C8-ADC9-ABDB1C4323CA}"/>
              </a:ext>
            </a:extLst>
          </p:cNvPr>
          <p:cNvSpPr>
            <a:spLocks noGrp="1"/>
          </p:cNvSpPr>
          <p:nvPr>
            <p:ph idx="1"/>
          </p:nvPr>
        </p:nvSpPr>
        <p:spPr>
          <a:xfrm>
            <a:off x="1907583" y="2025422"/>
            <a:ext cx="2121976" cy="4351338"/>
          </a:xfrm>
        </p:spPr>
        <p:txBody>
          <a:bodyPr>
            <a:noAutofit/>
          </a:bodyPr>
          <a:lstStyle/>
          <a:p>
            <a:r>
              <a:rPr lang="vi-VN" dirty="0">
                <a:latin typeface="Calibri (Body)"/>
              </a:rPr>
              <a:t>animator/	</a:t>
            </a:r>
          </a:p>
          <a:p>
            <a:r>
              <a:rPr lang="vi-VN" dirty="0">
                <a:latin typeface="Calibri (Body)"/>
              </a:rPr>
              <a:t>anim/	</a:t>
            </a:r>
          </a:p>
          <a:p>
            <a:r>
              <a:rPr lang="vi-VN" dirty="0">
                <a:latin typeface="Calibri (Body)"/>
              </a:rPr>
              <a:t>color/	</a:t>
            </a:r>
          </a:p>
          <a:p>
            <a:r>
              <a:rPr lang="vi-VN" dirty="0">
                <a:latin typeface="Calibri (Body)"/>
              </a:rPr>
              <a:t>drawable/	</a:t>
            </a:r>
          </a:p>
          <a:p>
            <a:r>
              <a:rPr lang="vi-VN" dirty="0">
                <a:latin typeface="Calibri (Body)"/>
              </a:rPr>
              <a:t>mipmap/	</a:t>
            </a:r>
          </a:p>
        </p:txBody>
      </p:sp>
      <p:sp>
        <p:nvSpPr>
          <p:cNvPr id="5" name="Content Placeholder 2">
            <a:extLst>
              <a:ext uri="{FF2B5EF4-FFF2-40B4-BE49-F238E27FC236}">
                <a16:creationId xmlns:a16="http://schemas.microsoft.com/office/drawing/2014/main" id="{E155D69C-025F-4B9B-A79D-FCAF4460CAA3}"/>
              </a:ext>
            </a:extLst>
          </p:cNvPr>
          <p:cNvSpPr txBox="1">
            <a:spLocks/>
          </p:cNvSpPr>
          <p:nvPr/>
        </p:nvSpPr>
        <p:spPr>
          <a:xfrm>
            <a:off x="5872566" y="2004166"/>
            <a:ext cx="2121976"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a:latin typeface="Calibri (Body)"/>
              </a:rPr>
              <a:t>layout/	</a:t>
            </a:r>
          </a:p>
          <a:p>
            <a:r>
              <a:rPr lang="vi-VN" dirty="0">
                <a:latin typeface="Calibri (Body)"/>
              </a:rPr>
              <a:t>menu/	</a:t>
            </a:r>
          </a:p>
          <a:p>
            <a:r>
              <a:rPr lang="vi-VN" dirty="0">
                <a:latin typeface="Calibri (Body)"/>
              </a:rPr>
              <a:t>raw/	</a:t>
            </a:r>
          </a:p>
          <a:p>
            <a:r>
              <a:rPr lang="vi-VN" dirty="0">
                <a:latin typeface="Calibri (Body)"/>
              </a:rPr>
              <a:t>values/	</a:t>
            </a:r>
          </a:p>
          <a:p>
            <a:r>
              <a:rPr lang="vi-VN" dirty="0">
                <a:latin typeface="Calibri (Body)"/>
              </a:rPr>
              <a:t>xml/</a:t>
            </a:r>
          </a:p>
        </p:txBody>
      </p:sp>
      <p:sp>
        <p:nvSpPr>
          <p:cNvPr id="4" name="Slide Number Placeholder 3">
            <a:extLst>
              <a:ext uri="{FF2B5EF4-FFF2-40B4-BE49-F238E27FC236}">
                <a16:creationId xmlns:a16="http://schemas.microsoft.com/office/drawing/2014/main" id="{903C5F6D-D89C-45CD-92D8-4564F91FBD91}"/>
              </a:ext>
            </a:extLst>
          </p:cNvPr>
          <p:cNvSpPr>
            <a:spLocks noGrp="1"/>
          </p:cNvSpPr>
          <p:nvPr>
            <p:ph type="sldNum" sz="quarter" idx="12"/>
          </p:nvPr>
        </p:nvSpPr>
        <p:spPr/>
        <p:txBody>
          <a:bodyPr/>
          <a:lstStyle/>
          <a:p>
            <a:fld id="{44AFAB2E-478F-444A-8AB9-50FDB5841670}" type="slidenum">
              <a:rPr lang="vi-VN" smtClean="0"/>
              <a:t>31</a:t>
            </a:fld>
            <a:endParaRPr lang="vi-VN"/>
          </a:p>
        </p:txBody>
      </p:sp>
    </p:spTree>
    <p:extLst>
      <p:ext uri="{BB962C8B-B14F-4D97-AF65-F5344CB8AC3E}">
        <p14:creationId xmlns:p14="http://schemas.microsoft.com/office/powerpoint/2010/main" val="2640224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5BBD-A547-430B-829F-B6533D375088}"/>
              </a:ext>
            </a:extLst>
          </p:cNvPr>
          <p:cNvSpPr>
            <a:spLocks noGrp="1"/>
          </p:cNvSpPr>
          <p:nvPr>
            <p:ph type="title"/>
          </p:nvPr>
        </p:nvSpPr>
        <p:spPr/>
        <p:txBody>
          <a:bodyPr/>
          <a:lstStyle/>
          <a:p>
            <a:r>
              <a:rPr lang="vi-VN" dirty="0">
                <a:latin typeface="Calibri (Body)"/>
              </a:rPr>
              <a:t>Các loại tài nguyên</a:t>
            </a:r>
          </a:p>
        </p:txBody>
      </p:sp>
      <p:sp>
        <p:nvSpPr>
          <p:cNvPr id="3" name="Content Placeholder 2">
            <a:extLst>
              <a:ext uri="{FF2B5EF4-FFF2-40B4-BE49-F238E27FC236}">
                <a16:creationId xmlns:a16="http://schemas.microsoft.com/office/drawing/2014/main" id="{6B86D715-384F-416E-B98D-D5BD3CD92E5C}"/>
              </a:ext>
            </a:extLst>
          </p:cNvPr>
          <p:cNvSpPr>
            <a:spLocks noGrp="1"/>
          </p:cNvSpPr>
          <p:nvPr>
            <p:ph idx="1"/>
          </p:nvPr>
        </p:nvSpPr>
        <p:spPr/>
        <p:txBody>
          <a:bodyPr>
            <a:noAutofit/>
          </a:bodyPr>
          <a:lstStyle/>
          <a:p>
            <a:r>
              <a:rPr lang="en-US" dirty="0">
                <a:latin typeface="Calibri (Body)"/>
              </a:rPr>
              <a:t>Animation Resources</a:t>
            </a:r>
          </a:p>
          <a:p>
            <a:r>
              <a:rPr lang="en-US" dirty="0">
                <a:latin typeface="Calibri (Body)"/>
              </a:rPr>
              <a:t>Color State List Resource</a:t>
            </a:r>
          </a:p>
          <a:p>
            <a:r>
              <a:rPr lang="en-US" dirty="0">
                <a:latin typeface="Calibri (Body)"/>
              </a:rPr>
              <a:t>Drawable Resources</a:t>
            </a:r>
          </a:p>
          <a:p>
            <a:r>
              <a:rPr lang="en-US" dirty="0">
                <a:latin typeface="Calibri (Body)"/>
              </a:rPr>
              <a:t>Layout Resource</a:t>
            </a:r>
          </a:p>
          <a:p>
            <a:r>
              <a:rPr lang="en-US" dirty="0">
                <a:latin typeface="Calibri (Body)"/>
              </a:rPr>
              <a:t>Menu Resource</a:t>
            </a:r>
          </a:p>
          <a:p>
            <a:r>
              <a:rPr lang="en-US" dirty="0">
                <a:latin typeface="Calibri (Body)"/>
              </a:rPr>
              <a:t>String Resources</a:t>
            </a:r>
          </a:p>
          <a:p>
            <a:r>
              <a:rPr lang="en-US" dirty="0">
                <a:latin typeface="Calibri (Body)"/>
              </a:rPr>
              <a:t>Style Resource</a:t>
            </a:r>
          </a:p>
          <a:p>
            <a:r>
              <a:rPr lang="en-US" dirty="0">
                <a:latin typeface="Calibri (Body)"/>
              </a:rPr>
              <a:t>Font Resources</a:t>
            </a:r>
          </a:p>
        </p:txBody>
      </p:sp>
      <p:sp>
        <p:nvSpPr>
          <p:cNvPr id="4" name="Slide Number Placeholder 3">
            <a:extLst>
              <a:ext uri="{FF2B5EF4-FFF2-40B4-BE49-F238E27FC236}">
                <a16:creationId xmlns:a16="http://schemas.microsoft.com/office/drawing/2014/main" id="{391A4155-31F2-4D3B-9595-9E884FC2027D}"/>
              </a:ext>
            </a:extLst>
          </p:cNvPr>
          <p:cNvSpPr>
            <a:spLocks noGrp="1"/>
          </p:cNvSpPr>
          <p:nvPr>
            <p:ph type="sldNum" sz="quarter" idx="12"/>
          </p:nvPr>
        </p:nvSpPr>
        <p:spPr/>
        <p:txBody>
          <a:bodyPr/>
          <a:lstStyle/>
          <a:p>
            <a:fld id="{44AFAB2E-478F-444A-8AB9-50FDB5841670}" type="slidenum">
              <a:rPr lang="vi-VN" smtClean="0"/>
              <a:t>32</a:t>
            </a:fld>
            <a:endParaRPr lang="vi-VN"/>
          </a:p>
        </p:txBody>
      </p:sp>
    </p:spTree>
    <p:extLst>
      <p:ext uri="{BB962C8B-B14F-4D97-AF65-F5344CB8AC3E}">
        <p14:creationId xmlns:p14="http://schemas.microsoft.com/office/powerpoint/2010/main" val="2486753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8CB4-4947-4BE1-94A2-3AC93D8CAC29}"/>
              </a:ext>
            </a:extLst>
          </p:cNvPr>
          <p:cNvSpPr>
            <a:spLocks noGrp="1"/>
          </p:cNvSpPr>
          <p:nvPr>
            <p:ph type="title"/>
          </p:nvPr>
        </p:nvSpPr>
        <p:spPr/>
        <p:txBody>
          <a:bodyPr/>
          <a:lstStyle/>
          <a:p>
            <a:r>
              <a:rPr lang="en-US" dirty="0" err="1"/>
              <a:t>Các</a:t>
            </a:r>
            <a:r>
              <a:rPr lang="en-US" dirty="0"/>
              <a:t> </a:t>
            </a:r>
            <a:r>
              <a:rPr lang="en-US" dirty="0" err="1"/>
              <a:t>loại</a:t>
            </a:r>
            <a:r>
              <a:rPr lang="en-US" dirty="0"/>
              <a:t> </a:t>
            </a:r>
            <a:r>
              <a:rPr lang="en-US" dirty="0" err="1"/>
              <a:t>tài</a:t>
            </a:r>
            <a:r>
              <a:rPr lang="en-US" dirty="0"/>
              <a:t> </a:t>
            </a:r>
            <a:r>
              <a:rPr lang="en-US" dirty="0" err="1"/>
              <a:t>nguyên</a:t>
            </a:r>
            <a:endParaRPr lang="vi-VN" dirty="0"/>
          </a:p>
        </p:txBody>
      </p:sp>
      <p:sp>
        <p:nvSpPr>
          <p:cNvPr id="3" name="Content Placeholder 2">
            <a:extLst>
              <a:ext uri="{FF2B5EF4-FFF2-40B4-BE49-F238E27FC236}">
                <a16:creationId xmlns:a16="http://schemas.microsoft.com/office/drawing/2014/main" id="{C1AAA066-9FBA-4BBF-8C20-567CBD1FDD92}"/>
              </a:ext>
            </a:extLst>
          </p:cNvPr>
          <p:cNvSpPr>
            <a:spLocks noGrp="1"/>
          </p:cNvSpPr>
          <p:nvPr>
            <p:ph idx="1"/>
          </p:nvPr>
        </p:nvSpPr>
        <p:spPr/>
        <p:txBody>
          <a:bodyPr>
            <a:normAutofit/>
          </a:bodyPr>
          <a:lstStyle/>
          <a:p>
            <a:r>
              <a:rPr lang="en-US" dirty="0">
                <a:latin typeface="Calibri (Body)"/>
              </a:rPr>
              <a:t>Bool</a:t>
            </a:r>
          </a:p>
          <a:p>
            <a:r>
              <a:rPr lang="en-US" dirty="0">
                <a:latin typeface="Calibri (Body)"/>
              </a:rPr>
              <a:t>Color</a:t>
            </a:r>
          </a:p>
          <a:p>
            <a:r>
              <a:rPr lang="en-US" dirty="0">
                <a:latin typeface="Calibri (Body)"/>
              </a:rPr>
              <a:t>Dimension</a:t>
            </a:r>
          </a:p>
          <a:p>
            <a:r>
              <a:rPr lang="en-US" dirty="0">
                <a:latin typeface="Calibri (Body)"/>
              </a:rPr>
              <a:t>ID</a:t>
            </a:r>
          </a:p>
          <a:p>
            <a:r>
              <a:rPr lang="en-US" dirty="0">
                <a:latin typeface="Calibri (Body)"/>
              </a:rPr>
              <a:t>Integer</a:t>
            </a:r>
          </a:p>
          <a:p>
            <a:r>
              <a:rPr lang="en-US" dirty="0">
                <a:latin typeface="Calibri (Body)"/>
              </a:rPr>
              <a:t>Integer Array</a:t>
            </a:r>
          </a:p>
          <a:p>
            <a:r>
              <a:rPr lang="en-US" dirty="0">
                <a:latin typeface="Calibri (Body)"/>
              </a:rPr>
              <a:t>Typed Array</a:t>
            </a:r>
          </a:p>
        </p:txBody>
      </p:sp>
      <p:sp>
        <p:nvSpPr>
          <p:cNvPr id="4" name="Slide Number Placeholder 3">
            <a:extLst>
              <a:ext uri="{FF2B5EF4-FFF2-40B4-BE49-F238E27FC236}">
                <a16:creationId xmlns:a16="http://schemas.microsoft.com/office/drawing/2014/main" id="{24746FC6-9796-4A5B-BA46-87047DFF089D}"/>
              </a:ext>
            </a:extLst>
          </p:cNvPr>
          <p:cNvSpPr>
            <a:spLocks noGrp="1"/>
          </p:cNvSpPr>
          <p:nvPr>
            <p:ph type="sldNum" sz="quarter" idx="12"/>
          </p:nvPr>
        </p:nvSpPr>
        <p:spPr/>
        <p:txBody>
          <a:bodyPr/>
          <a:lstStyle/>
          <a:p>
            <a:fld id="{44AFAB2E-478F-444A-8AB9-50FDB5841670}" type="slidenum">
              <a:rPr lang="vi-VN" smtClean="0"/>
              <a:t>33</a:t>
            </a:fld>
            <a:endParaRPr lang="vi-VN"/>
          </a:p>
        </p:txBody>
      </p:sp>
    </p:spTree>
    <p:extLst>
      <p:ext uri="{BB962C8B-B14F-4D97-AF65-F5344CB8AC3E}">
        <p14:creationId xmlns:p14="http://schemas.microsoft.com/office/powerpoint/2010/main" val="3588048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8CB4-4947-4BE1-94A2-3AC93D8CAC29}"/>
              </a:ext>
            </a:extLst>
          </p:cNvPr>
          <p:cNvSpPr>
            <a:spLocks noGrp="1"/>
          </p:cNvSpPr>
          <p:nvPr>
            <p:ph type="title"/>
          </p:nvPr>
        </p:nvSpPr>
        <p:spPr/>
        <p:txBody>
          <a:bodyPr/>
          <a:lstStyle/>
          <a:p>
            <a:r>
              <a:rPr lang="en-US" dirty="0" err="1"/>
              <a:t>Tham</a:t>
            </a:r>
            <a:r>
              <a:rPr lang="en-US" dirty="0"/>
              <a:t> </a:t>
            </a:r>
            <a:r>
              <a:rPr lang="en-US" dirty="0" err="1"/>
              <a:t>khảo</a:t>
            </a:r>
            <a:endParaRPr lang="vi-VN" dirty="0"/>
          </a:p>
        </p:txBody>
      </p:sp>
      <p:sp>
        <p:nvSpPr>
          <p:cNvPr id="3" name="Content Placeholder 2">
            <a:extLst>
              <a:ext uri="{FF2B5EF4-FFF2-40B4-BE49-F238E27FC236}">
                <a16:creationId xmlns:a16="http://schemas.microsoft.com/office/drawing/2014/main" id="{C1AAA066-9FBA-4BBF-8C20-567CBD1FDD92}"/>
              </a:ext>
            </a:extLst>
          </p:cNvPr>
          <p:cNvSpPr>
            <a:spLocks noGrp="1"/>
          </p:cNvSpPr>
          <p:nvPr>
            <p:ph idx="1"/>
          </p:nvPr>
        </p:nvSpPr>
        <p:spPr>
          <a:xfrm>
            <a:off x="567271" y="1842558"/>
            <a:ext cx="11235267" cy="4351338"/>
          </a:xfrm>
        </p:spPr>
        <p:txBody>
          <a:bodyPr>
            <a:normAutofit/>
          </a:bodyPr>
          <a:lstStyle/>
          <a:p>
            <a:pPr marL="0" indent="0">
              <a:buNone/>
            </a:pPr>
            <a:r>
              <a:rPr lang="vi-VN" sz="2750" dirty="0">
                <a:latin typeface="Calibri" panose="020F0502020204030204" pitchFamily="34" charset="0"/>
                <a:cs typeface="Calibri" panose="020F0502020204030204" pitchFamily="34" charset="0"/>
                <a:hlinkClick r:id="rId2"/>
              </a:rPr>
              <a:t>https://developer.android.com/guide/topics/resources/providing-resources</a:t>
            </a:r>
            <a:endParaRPr lang="vi-VN" sz="2750" dirty="0">
              <a:latin typeface="Calibri" panose="020F0502020204030204" pitchFamily="34" charset="0"/>
              <a:cs typeface="Calibri" panose="020F0502020204030204" pitchFamily="34" charset="0"/>
            </a:endParaRPr>
          </a:p>
          <a:p>
            <a:pPr marL="0" indent="0">
              <a:buNone/>
            </a:pPr>
            <a:r>
              <a:rPr lang="en-US" sz="2750" dirty="0">
                <a:latin typeface="Calibri" panose="020F0502020204030204" pitchFamily="34" charset="0"/>
                <a:cs typeface="Calibri" panose="020F0502020204030204" pitchFamily="34" charset="0"/>
                <a:hlinkClick r:id="rId3"/>
              </a:rPr>
              <a:t>https://developer.android.com/guide/topics/resources/runtime-changes</a:t>
            </a:r>
            <a:endParaRPr lang="vi-VN" sz="2750" dirty="0">
              <a:latin typeface="Calibri" panose="020F0502020204030204" pitchFamily="34" charset="0"/>
              <a:cs typeface="Calibri" panose="020F0502020204030204" pitchFamily="34" charset="0"/>
            </a:endParaRPr>
          </a:p>
          <a:p>
            <a:pPr marL="0" indent="0">
              <a:buNone/>
            </a:pPr>
            <a:r>
              <a:rPr lang="vi-VN" sz="2750" dirty="0">
                <a:latin typeface="Calibri" panose="020F0502020204030204" pitchFamily="34" charset="0"/>
                <a:cs typeface="Calibri" panose="020F0502020204030204" pitchFamily="34" charset="0"/>
                <a:hlinkClick r:id="rId4"/>
              </a:rPr>
              <a:t>https://developer.android.com/studio/write/resource-manager</a:t>
            </a:r>
            <a:endParaRPr lang="vi-VN" sz="2750" dirty="0">
              <a:latin typeface="Calibri" panose="020F0502020204030204" pitchFamily="34" charset="0"/>
              <a:cs typeface="Calibri" panose="020F0502020204030204" pitchFamily="34" charset="0"/>
            </a:endParaRPr>
          </a:p>
          <a:p>
            <a:pPr marL="0" indent="0">
              <a:buNone/>
            </a:pPr>
            <a:r>
              <a:rPr lang="en-US" sz="2750" dirty="0">
                <a:latin typeface="Calibri" panose="020F0502020204030204" pitchFamily="34" charset="0"/>
                <a:cs typeface="Calibri" panose="020F0502020204030204" pitchFamily="34" charset="0"/>
                <a:hlinkClick r:id="rId5"/>
              </a:rPr>
              <a:t>https://developer.android.com/guide/components/activities/activity-lifecycle</a:t>
            </a:r>
            <a:endParaRPr lang="vi-VN" sz="2750" dirty="0">
              <a:latin typeface="Calibri" panose="020F0502020204030204" pitchFamily="34" charset="0"/>
              <a:cs typeface="Calibri" panose="020F0502020204030204" pitchFamily="34" charset="0"/>
            </a:endParaRPr>
          </a:p>
          <a:p>
            <a:pPr marL="0" indent="0">
              <a:buNone/>
            </a:pPr>
            <a:r>
              <a:rPr lang="en-US" sz="2750" dirty="0">
                <a:latin typeface="Calibri" panose="020F0502020204030204" pitchFamily="34" charset="0"/>
                <a:cs typeface="Calibri" panose="020F0502020204030204" pitchFamily="34" charset="0"/>
                <a:hlinkClick r:id="rId6"/>
              </a:rPr>
              <a:t>https://developer.android.com/guide/components/activities/state-changes</a:t>
            </a:r>
            <a:endParaRPr lang="vi-VN" sz="2750" dirty="0">
              <a:latin typeface="Calibri" panose="020F0502020204030204" pitchFamily="34" charset="0"/>
              <a:cs typeface="Calibri" panose="020F0502020204030204" pitchFamily="34" charset="0"/>
            </a:endParaRPr>
          </a:p>
          <a:p>
            <a:pPr marL="0" indent="0">
              <a:buNone/>
            </a:pPr>
            <a:r>
              <a:rPr lang="en-US" sz="2750" dirty="0">
                <a:latin typeface="Calibri" panose="020F0502020204030204" pitchFamily="34" charset="0"/>
                <a:cs typeface="Calibri" panose="020F0502020204030204" pitchFamily="34" charset="0"/>
                <a:hlinkClick r:id="rId7"/>
              </a:rPr>
              <a:t>https://developer.android.com/guide/components/activities/process-lifecycle</a:t>
            </a:r>
            <a:endParaRPr lang="vi-VN" sz="2750" dirty="0">
              <a:latin typeface="Calibri" panose="020F0502020204030204" pitchFamily="34" charset="0"/>
              <a:cs typeface="Calibri" panose="020F0502020204030204" pitchFamily="34" charset="0"/>
            </a:endParaRPr>
          </a:p>
          <a:p>
            <a:pPr marL="0" indent="0">
              <a:buNone/>
            </a:pPr>
            <a:r>
              <a:rPr lang="vi-VN" sz="2750" dirty="0">
                <a:latin typeface="Calibri" panose="020F0502020204030204" pitchFamily="34" charset="0"/>
                <a:cs typeface="Calibri" panose="020F0502020204030204" pitchFamily="34" charset="0"/>
                <a:hlinkClick r:id="rId8"/>
              </a:rPr>
              <a:t>https://google-developer-training.github.io/android-developer-fundamentals-course-concepts-v2/unit-1-get-started/lesson-2-activities-and-intents/2-2-c-activity-lifecycle-and-state/2-2-c-activity-lifecycle-and-state.html</a:t>
            </a:r>
            <a:endParaRPr lang="vi-VN" sz="2750" dirty="0">
              <a:latin typeface="Calibri" panose="020F0502020204030204" pitchFamily="34" charset="0"/>
              <a:cs typeface="Calibri" panose="020F0502020204030204" pitchFamily="34" charset="0"/>
            </a:endParaRPr>
          </a:p>
          <a:p>
            <a:pPr marL="0" indent="0">
              <a:buNone/>
            </a:pPr>
            <a:endParaRPr lang="vi-VN" sz="2750" dirty="0">
              <a:latin typeface="Calibri" panose="020F0502020204030204" pitchFamily="34" charset="0"/>
              <a:cs typeface="Calibri" panose="020F0502020204030204" pitchFamily="34" charset="0"/>
            </a:endParaRPr>
          </a:p>
          <a:p>
            <a:pPr marL="0" indent="0">
              <a:buNone/>
            </a:pPr>
            <a:endParaRPr lang="en-US" sz="275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34B609A-8C67-415C-8F60-D3654D4991D8}"/>
              </a:ext>
            </a:extLst>
          </p:cNvPr>
          <p:cNvSpPr>
            <a:spLocks noGrp="1"/>
          </p:cNvSpPr>
          <p:nvPr>
            <p:ph type="sldNum" sz="quarter" idx="12"/>
          </p:nvPr>
        </p:nvSpPr>
        <p:spPr/>
        <p:txBody>
          <a:bodyPr/>
          <a:lstStyle/>
          <a:p>
            <a:fld id="{44AFAB2E-478F-444A-8AB9-50FDB5841670}" type="slidenum">
              <a:rPr lang="vi-VN" smtClean="0"/>
              <a:t>34</a:t>
            </a:fld>
            <a:endParaRPr lang="vi-VN"/>
          </a:p>
        </p:txBody>
      </p:sp>
    </p:spTree>
    <p:extLst>
      <p:ext uri="{BB962C8B-B14F-4D97-AF65-F5344CB8AC3E}">
        <p14:creationId xmlns:p14="http://schemas.microsoft.com/office/powerpoint/2010/main" val="179083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5292486" cy="825046"/>
          </a:xfrm>
        </p:spPr>
        <p:txBody>
          <a:bodyPr/>
          <a:lstStyle/>
          <a:p>
            <a:r>
              <a:rPr lang="en-US" dirty="0" err="1"/>
              <a:t>Trạng</a:t>
            </a:r>
            <a:r>
              <a:rPr lang="en-US" dirty="0"/>
              <a:t> </a:t>
            </a:r>
            <a:r>
              <a:rPr lang="en-US" dirty="0" err="1"/>
              <a:t>thái</a:t>
            </a:r>
            <a:r>
              <a:rPr lang="en-US" dirty="0"/>
              <a:t> Activity</a:t>
            </a:r>
            <a:endParaRPr lang="vi-VN" dirty="0"/>
          </a:p>
        </p:txBody>
      </p:sp>
      <p:pic>
        <p:nvPicPr>
          <p:cNvPr id="4" name="Picture 3" descr="A screenshot of a cell phone&#10;&#10;Description automatically generated">
            <a:extLst>
              <a:ext uri="{FF2B5EF4-FFF2-40B4-BE49-F238E27FC236}">
                <a16:creationId xmlns:a16="http://schemas.microsoft.com/office/drawing/2014/main" id="{E667C9C6-E43D-4A72-AC57-A5F3D5AAF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00"/>
            <a:ext cx="5292486" cy="6840000"/>
          </a:xfrm>
          <a:prstGeom prst="rect">
            <a:avLst/>
          </a:prstGeom>
        </p:spPr>
      </p:pic>
      <p:sp>
        <p:nvSpPr>
          <p:cNvPr id="7" name="Content Placeholder 2">
            <a:extLst>
              <a:ext uri="{FF2B5EF4-FFF2-40B4-BE49-F238E27FC236}">
                <a16:creationId xmlns:a16="http://schemas.microsoft.com/office/drawing/2014/main" id="{1C1E7A51-9288-4D43-A424-DDA84BBBF149}"/>
              </a:ext>
            </a:extLst>
          </p:cNvPr>
          <p:cNvSpPr>
            <a:spLocks noGrp="1"/>
          </p:cNvSpPr>
          <p:nvPr>
            <p:ph idx="1"/>
          </p:nvPr>
        </p:nvSpPr>
        <p:spPr>
          <a:xfrm>
            <a:off x="1564279" y="1920525"/>
            <a:ext cx="2435332" cy="3871857"/>
          </a:xfrm>
        </p:spPr>
        <p:txBody>
          <a:bodyPr>
            <a:normAutofit/>
          </a:bodyPr>
          <a:lstStyle/>
          <a:p>
            <a:r>
              <a:rPr lang="en-US" dirty="0">
                <a:latin typeface="Calibri (Body)"/>
              </a:rPr>
              <a:t>Created</a:t>
            </a:r>
          </a:p>
          <a:p>
            <a:r>
              <a:rPr lang="en-US" dirty="0">
                <a:latin typeface="Calibri (Body)"/>
              </a:rPr>
              <a:t>Started</a:t>
            </a:r>
          </a:p>
          <a:p>
            <a:r>
              <a:rPr lang="en-US" dirty="0">
                <a:latin typeface="Calibri (Body)"/>
              </a:rPr>
              <a:t>Resumed</a:t>
            </a:r>
          </a:p>
          <a:p>
            <a:r>
              <a:rPr lang="en-US" dirty="0">
                <a:latin typeface="Calibri (Body)"/>
              </a:rPr>
              <a:t>Paused</a:t>
            </a:r>
          </a:p>
          <a:p>
            <a:r>
              <a:rPr lang="en-US" dirty="0">
                <a:latin typeface="Calibri (Body)"/>
              </a:rPr>
              <a:t>Stopped</a:t>
            </a:r>
          </a:p>
          <a:p>
            <a:r>
              <a:rPr lang="en-US" dirty="0">
                <a:latin typeface="Calibri (Body)"/>
              </a:rPr>
              <a:t>Destroyed</a:t>
            </a:r>
          </a:p>
        </p:txBody>
      </p:sp>
      <p:sp>
        <p:nvSpPr>
          <p:cNvPr id="3" name="Slide Number Placeholder 2">
            <a:extLst>
              <a:ext uri="{FF2B5EF4-FFF2-40B4-BE49-F238E27FC236}">
                <a16:creationId xmlns:a16="http://schemas.microsoft.com/office/drawing/2014/main" id="{7894BC39-BF9D-429B-BFAD-79A7625F6C6F}"/>
              </a:ext>
            </a:extLst>
          </p:cNvPr>
          <p:cNvSpPr>
            <a:spLocks noGrp="1"/>
          </p:cNvSpPr>
          <p:nvPr>
            <p:ph type="sldNum" sz="quarter" idx="12"/>
          </p:nvPr>
        </p:nvSpPr>
        <p:spPr/>
        <p:txBody>
          <a:bodyPr/>
          <a:lstStyle/>
          <a:p>
            <a:fld id="{44AFAB2E-478F-444A-8AB9-50FDB5841670}" type="slidenum">
              <a:rPr lang="vi-VN" smtClean="0"/>
              <a:t>4</a:t>
            </a:fld>
            <a:endParaRPr lang="vi-VN"/>
          </a:p>
        </p:txBody>
      </p:sp>
    </p:spTree>
    <p:extLst>
      <p:ext uri="{BB962C8B-B14F-4D97-AF65-F5344CB8AC3E}">
        <p14:creationId xmlns:p14="http://schemas.microsoft.com/office/powerpoint/2010/main" val="196030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34745"/>
            <a:ext cx="6214819" cy="825046"/>
          </a:xfrm>
        </p:spPr>
        <p:txBody>
          <a:bodyPr>
            <a:normAutofit/>
          </a:bodyPr>
          <a:lstStyle/>
          <a:p>
            <a:r>
              <a:rPr lang="en-US" dirty="0">
                <a:latin typeface="Calibri (Body)"/>
              </a:rPr>
              <a:t>Ph</a:t>
            </a:r>
            <a:r>
              <a:rPr lang="vi-VN" dirty="0">
                <a:latin typeface="Calibri (Body)"/>
              </a:rPr>
              <a:t>ư</a:t>
            </a:r>
            <a:r>
              <a:rPr lang="en-US" dirty="0" err="1">
                <a:latin typeface="Calibri (Body)"/>
              </a:rPr>
              <a:t>ơng</a:t>
            </a:r>
            <a:r>
              <a:rPr lang="en-US" dirty="0">
                <a:latin typeface="Calibri (Body)"/>
              </a:rPr>
              <a:t> </a:t>
            </a:r>
            <a:r>
              <a:rPr lang="en-US" dirty="0" err="1">
                <a:latin typeface="Calibri (Body)"/>
              </a:rPr>
              <a:t>thức</a:t>
            </a:r>
            <a:r>
              <a:rPr lang="en-US" dirty="0">
                <a:latin typeface="Calibri (Body)"/>
              </a:rPr>
              <a:t> </a:t>
            </a:r>
            <a:r>
              <a:rPr lang="en-US" dirty="0" err="1">
                <a:latin typeface="Calibri (Body)"/>
              </a:rPr>
              <a:t>quản</a:t>
            </a:r>
            <a:r>
              <a:rPr lang="en-US" dirty="0">
                <a:latin typeface="Calibri (Body)"/>
              </a:rPr>
              <a:t> </a:t>
            </a:r>
            <a:r>
              <a:rPr lang="en-US" dirty="0" err="1">
                <a:latin typeface="Calibri (Body)"/>
              </a:rPr>
              <a:t>lý</a:t>
            </a:r>
            <a:endParaRPr lang="vi-VN" dirty="0">
              <a:latin typeface="Calibri (Body)"/>
            </a:endParaRPr>
          </a:p>
        </p:txBody>
      </p:sp>
      <p:sp>
        <p:nvSpPr>
          <p:cNvPr id="3" name="Content Placeholder 2">
            <a:extLst>
              <a:ext uri="{FF2B5EF4-FFF2-40B4-BE49-F238E27FC236}">
                <a16:creationId xmlns:a16="http://schemas.microsoft.com/office/drawing/2014/main" id="{E4245016-7524-472B-AF1B-213E14553511}"/>
              </a:ext>
            </a:extLst>
          </p:cNvPr>
          <p:cNvSpPr>
            <a:spLocks noGrp="1"/>
          </p:cNvSpPr>
          <p:nvPr>
            <p:ph idx="1"/>
          </p:nvPr>
        </p:nvSpPr>
        <p:spPr>
          <a:xfrm>
            <a:off x="1564279" y="1920525"/>
            <a:ext cx="2435332" cy="3871857"/>
          </a:xfrm>
        </p:spPr>
        <p:txBody>
          <a:bodyPr>
            <a:normAutofit/>
          </a:bodyPr>
          <a:lstStyle/>
          <a:p>
            <a:r>
              <a:rPr lang="en-US" dirty="0" err="1">
                <a:latin typeface="Calibri (Body)"/>
              </a:rPr>
              <a:t>onCreate</a:t>
            </a:r>
            <a:r>
              <a:rPr lang="en-US" dirty="0">
                <a:latin typeface="Calibri (Body)"/>
              </a:rPr>
              <a:t>()</a:t>
            </a:r>
          </a:p>
          <a:p>
            <a:r>
              <a:rPr lang="en-US" dirty="0" err="1">
                <a:latin typeface="Calibri (Body)"/>
              </a:rPr>
              <a:t>onStart</a:t>
            </a:r>
            <a:r>
              <a:rPr lang="en-US" dirty="0">
                <a:latin typeface="Calibri (Body)"/>
              </a:rPr>
              <a:t>()</a:t>
            </a:r>
          </a:p>
          <a:p>
            <a:r>
              <a:rPr lang="en-US" dirty="0" err="1">
                <a:latin typeface="Calibri (Body)"/>
              </a:rPr>
              <a:t>onRestart</a:t>
            </a:r>
            <a:r>
              <a:rPr lang="en-US" dirty="0">
                <a:latin typeface="Calibri (Body)"/>
              </a:rPr>
              <a:t>()</a:t>
            </a:r>
          </a:p>
          <a:p>
            <a:r>
              <a:rPr lang="en-US" dirty="0" err="1">
                <a:latin typeface="Calibri (Body)"/>
              </a:rPr>
              <a:t>onResume</a:t>
            </a:r>
            <a:r>
              <a:rPr lang="en-US" dirty="0">
                <a:latin typeface="Calibri (Body)"/>
              </a:rPr>
              <a:t>()</a:t>
            </a:r>
          </a:p>
          <a:p>
            <a:r>
              <a:rPr lang="en-US" dirty="0" err="1">
                <a:latin typeface="Calibri (Body)"/>
              </a:rPr>
              <a:t>onPause</a:t>
            </a:r>
            <a:r>
              <a:rPr lang="en-US" dirty="0">
                <a:latin typeface="Calibri (Body)"/>
              </a:rPr>
              <a:t>()</a:t>
            </a:r>
          </a:p>
          <a:p>
            <a:r>
              <a:rPr lang="en-US" dirty="0" err="1">
                <a:latin typeface="Calibri (Body)"/>
              </a:rPr>
              <a:t>onStop</a:t>
            </a:r>
            <a:r>
              <a:rPr lang="en-US" dirty="0">
                <a:latin typeface="Calibri (Body)"/>
              </a:rPr>
              <a:t>()</a:t>
            </a:r>
          </a:p>
          <a:p>
            <a:r>
              <a:rPr lang="en-US" dirty="0" err="1">
                <a:latin typeface="Calibri (Body)"/>
              </a:rPr>
              <a:t>onDestroy</a:t>
            </a:r>
            <a:r>
              <a:rPr lang="en-US" dirty="0">
                <a:latin typeface="Calibri (Body)"/>
              </a:rPr>
              <a:t>()</a:t>
            </a:r>
          </a:p>
        </p:txBody>
      </p:sp>
      <p:pic>
        <p:nvPicPr>
          <p:cNvPr id="4" name="Picture 3" descr="A screenshot of a cell phone&#10;&#10;Description automatically generated">
            <a:extLst>
              <a:ext uri="{FF2B5EF4-FFF2-40B4-BE49-F238E27FC236}">
                <a16:creationId xmlns:a16="http://schemas.microsoft.com/office/drawing/2014/main" id="{E667C9C6-E43D-4A72-AC57-A5F3D5AAF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00"/>
            <a:ext cx="5292486" cy="6840000"/>
          </a:xfrm>
          <a:prstGeom prst="rect">
            <a:avLst/>
          </a:prstGeom>
        </p:spPr>
      </p:pic>
      <p:sp>
        <p:nvSpPr>
          <p:cNvPr id="5" name="Slide Number Placeholder 4">
            <a:extLst>
              <a:ext uri="{FF2B5EF4-FFF2-40B4-BE49-F238E27FC236}">
                <a16:creationId xmlns:a16="http://schemas.microsoft.com/office/drawing/2014/main" id="{CFB5BE88-9F87-4CDC-9CE9-8FC5B7E865C3}"/>
              </a:ext>
            </a:extLst>
          </p:cNvPr>
          <p:cNvSpPr>
            <a:spLocks noGrp="1"/>
          </p:cNvSpPr>
          <p:nvPr>
            <p:ph type="sldNum" sz="quarter" idx="12"/>
          </p:nvPr>
        </p:nvSpPr>
        <p:spPr/>
        <p:txBody>
          <a:bodyPr/>
          <a:lstStyle/>
          <a:p>
            <a:fld id="{44AFAB2E-478F-444A-8AB9-50FDB5841670}" type="slidenum">
              <a:rPr lang="vi-VN" smtClean="0"/>
              <a:t>5</a:t>
            </a:fld>
            <a:endParaRPr lang="vi-VN"/>
          </a:p>
        </p:txBody>
      </p:sp>
    </p:spTree>
    <p:extLst>
      <p:ext uri="{BB962C8B-B14F-4D97-AF65-F5344CB8AC3E}">
        <p14:creationId xmlns:p14="http://schemas.microsoft.com/office/powerpoint/2010/main" val="2885430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E3D3D-0C23-4D09-992E-E56FF99B4EA3}"/>
              </a:ext>
            </a:extLst>
          </p:cNvPr>
          <p:cNvSpPr>
            <a:spLocks noGrp="1"/>
          </p:cNvSpPr>
          <p:nvPr>
            <p:ph type="title"/>
          </p:nvPr>
        </p:nvSpPr>
        <p:spPr>
          <a:xfrm>
            <a:off x="1" y="481240"/>
            <a:ext cx="4680487" cy="825046"/>
          </a:xfrm>
        </p:spPr>
        <p:txBody>
          <a:bodyPr/>
          <a:lstStyle/>
          <a:p>
            <a:r>
              <a:rPr lang="en-US" dirty="0"/>
              <a:t>Activity lifetime</a:t>
            </a:r>
            <a:endParaRPr lang="vi-VN" dirty="0"/>
          </a:p>
        </p:txBody>
      </p:sp>
      <p:sp>
        <p:nvSpPr>
          <p:cNvPr id="3" name="Content Placeholder 2">
            <a:extLst>
              <a:ext uri="{FF2B5EF4-FFF2-40B4-BE49-F238E27FC236}">
                <a16:creationId xmlns:a16="http://schemas.microsoft.com/office/drawing/2014/main" id="{E4245016-7524-472B-AF1B-213E14553511}"/>
              </a:ext>
            </a:extLst>
          </p:cNvPr>
          <p:cNvSpPr>
            <a:spLocks noGrp="1"/>
          </p:cNvSpPr>
          <p:nvPr>
            <p:ph idx="1"/>
          </p:nvPr>
        </p:nvSpPr>
        <p:spPr>
          <a:xfrm>
            <a:off x="803514" y="2570390"/>
            <a:ext cx="3558475" cy="1717219"/>
          </a:xfrm>
        </p:spPr>
        <p:txBody>
          <a:bodyPr/>
          <a:lstStyle/>
          <a:p>
            <a:r>
              <a:rPr lang="en-US" dirty="0"/>
              <a:t>Entire lifetime</a:t>
            </a:r>
          </a:p>
          <a:p>
            <a:r>
              <a:rPr lang="en-US" dirty="0"/>
              <a:t>Visible lifetime</a:t>
            </a:r>
          </a:p>
          <a:p>
            <a:r>
              <a:rPr lang="en-US" dirty="0"/>
              <a:t>Foreground lifetime</a:t>
            </a:r>
          </a:p>
        </p:txBody>
      </p:sp>
      <p:pic>
        <p:nvPicPr>
          <p:cNvPr id="4" name="Picture 3" descr="A screenshot of a cell phone&#10;&#10;Description automatically generated">
            <a:extLst>
              <a:ext uri="{FF2B5EF4-FFF2-40B4-BE49-F238E27FC236}">
                <a16:creationId xmlns:a16="http://schemas.microsoft.com/office/drawing/2014/main" id="{E667C9C6-E43D-4A72-AC57-A5F3D5AAF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00"/>
            <a:ext cx="5292486" cy="6840000"/>
          </a:xfrm>
          <a:prstGeom prst="rect">
            <a:avLst/>
          </a:prstGeom>
        </p:spPr>
      </p:pic>
      <p:sp>
        <p:nvSpPr>
          <p:cNvPr id="5" name="Slide Number Placeholder 4">
            <a:extLst>
              <a:ext uri="{FF2B5EF4-FFF2-40B4-BE49-F238E27FC236}">
                <a16:creationId xmlns:a16="http://schemas.microsoft.com/office/drawing/2014/main" id="{5D85F5E1-8280-473B-AA11-0A81944CA7A1}"/>
              </a:ext>
            </a:extLst>
          </p:cNvPr>
          <p:cNvSpPr>
            <a:spLocks noGrp="1"/>
          </p:cNvSpPr>
          <p:nvPr>
            <p:ph type="sldNum" sz="quarter" idx="12"/>
          </p:nvPr>
        </p:nvSpPr>
        <p:spPr/>
        <p:txBody>
          <a:bodyPr/>
          <a:lstStyle/>
          <a:p>
            <a:fld id="{44AFAB2E-478F-444A-8AB9-50FDB5841670}" type="slidenum">
              <a:rPr lang="vi-VN" smtClean="0"/>
              <a:t>6</a:t>
            </a:fld>
            <a:endParaRPr lang="vi-VN"/>
          </a:p>
        </p:txBody>
      </p:sp>
    </p:spTree>
    <p:extLst>
      <p:ext uri="{BB962C8B-B14F-4D97-AF65-F5344CB8AC3E}">
        <p14:creationId xmlns:p14="http://schemas.microsoft.com/office/powerpoint/2010/main" val="171499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42F7-A6D2-477B-B041-CDDB0ADEF176}"/>
              </a:ext>
            </a:extLst>
          </p:cNvPr>
          <p:cNvSpPr>
            <a:spLocks noGrp="1"/>
          </p:cNvSpPr>
          <p:nvPr>
            <p:ph type="title"/>
          </p:nvPr>
        </p:nvSpPr>
        <p:spPr/>
        <p:txBody>
          <a:bodyPr/>
          <a:lstStyle/>
          <a:p>
            <a:r>
              <a:rPr lang="en-US" dirty="0" err="1"/>
              <a:t>Khôi</a:t>
            </a:r>
            <a:r>
              <a:rPr lang="en-US" dirty="0"/>
              <a:t> </a:t>
            </a:r>
            <a:r>
              <a:rPr lang="en-US" dirty="0" err="1"/>
              <a:t>phục</a:t>
            </a:r>
            <a:r>
              <a:rPr lang="en-US" dirty="0"/>
              <a:t> </a:t>
            </a:r>
            <a:r>
              <a:rPr lang="en-US" dirty="0" err="1"/>
              <a:t>trạng</a:t>
            </a:r>
            <a:r>
              <a:rPr lang="en-US" dirty="0"/>
              <a:t> </a:t>
            </a:r>
            <a:r>
              <a:rPr lang="en-US" dirty="0" err="1"/>
              <a:t>thái</a:t>
            </a:r>
            <a:r>
              <a:rPr lang="en-US" dirty="0"/>
              <a:t> activity</a:t>
            </a:r>
            <a:endParaRPr lang="vi-VN" dirty="0"/>
          </a:p>
        </p:txBody>
      </p:sp>
      <p:sp>
        <p:nvSpPr>
          <p:cNvPr id="3" name="Content Placeholder 2">
            <a:extLst>
              <a:ext uri="{FF2B5EF4-FFF2-40B4-BE49-F238E27FC236}">
                <a16:creationId xmlns:a16="http://schemas.microsoft.com/office/drawing/2014/main" id="{81CD5DE8-A9E8-4419-8B1E-22E384FBB9FF}"/>
              </a:ext>
            </a:extLst>
          </p:cNvPr>
          <p:cNvSpPr>
            <a:spLocks noGrp="1"/>
          </p:cNvSpPr>
          <p:nvPr>
            <p:ph idx="1"/>
          </p:nvPr>
        </p:nvSpPr>
        <p:spPr/>
        <p:txBody>
          <a:bodyPr/>
          <a:lstStyle/>
          <a:p>
            <a:r>
              <a:rPr lang="vi-VN" dirty="0"/>
              <a:t>Sử dụng saved instance state</a:t>
            </a:r>
          </a:p>
          <a:p>
            <a:r>
              <a:rPr lang="vi-VN" dirty="0"/>
              <a:t>Bằng phương thức:</a:t>
            </a:r>
          </a:p>
          <a:p>
            <a:pPr marL="449263">
              <a:buFont typeface="Arial" panose="020B0604020202020204" pitchFamily="34" charset="0"/>
              <a:buChar char="–"/>
            </a:pPr>
            <a:r>
              <a:rPr lang="vi-VN" dirty="0"/>
              <a:t> onCreate()</a:t>
            </a:r>
          </a:p>
          <a:p>
            <a:pPr marL="449263">
              <a:buFont typeface="Arial" panose="020B0604020202020204" pitchFamily="34" charset="0"/>
              <a:buChar char="–"/>
            </a:pPr>
            <a:r>
              <a:rPr lang="vi-VN" dirty="0"/>
              <a:t> onRestoreInstanceState()</a:t>
            </a:r>
          </a:p>
          <a:p>
            <a:pPr marL="220663" indent="0">
              <a:buNone/>
            </a:pPr>
            <a:endParaRPr lang="vi-VN" dirty="0"/>
          </a:p>
          <a:p>
            <a:pPr marL="220663" indent="0">
              <a:buNone/>
            </a:pPr>
            <a:endParaRPr lang="vi-VN" dirty="0"/>
          </a:p>
        </p:txBody>
      </p:sp>
      <p:sp>
        <p:nvSpPr>
          <p:cNvPr id="4" name="Slide Number Placeholder 3">
            <a:extLst>
              <a:ext uri="{FF2B5EF4-FFF2-40B4-BE49-F238E27FC236}">
                <a16:creationId xmlns:a16="http://schemas.microsoft.com/office/drawing/2014/main" id="{BE4E818C-1684-45E3-9F1F-DD24A70A0DD0}"/>
              </a:ext>
            </a:extLst>
          </p:cNvPr>
          <p:cNvSpPr>
            <a:spLocks noGrp="1"/>
          </p:cNvSpPr>
          <p:nvPr>
            <p:ph type="sldNum" sz="quarter" idx="12"/>
          </p:nvPr>
        </p:nvSpPr>
        <p:spPr/>
        <p:txBody>
          <a:bodyPr/>
          <a:lstStyle/>
          <a:p>
            <a:fld id="{44AFAB2E-478F-444A-8AB9-50FDB5841670}" type="slidenum">
              <a:rPr lang="vi-VN" smtClean="0"/>
              <a:t>7</a:t>
            </a:fld>
            <a:endParaRPr lang="vi-VN"/>
          </a:p>
        </p:txBody>
      </p:sp>
    </p:spTree>
    <p:extLst>
      <p:ext uri="{BB962C8B-B14F-4D97-AF65-F5344CB8AC3E}">
        <p14:creationId xmlns:p14="http://schemas.microsoft.com/office/powerpoint/2010/main" val="110101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42F7-A6D2-477B-B041-CDDB0ADEF176}"/>
              </a:ext>
            </a:extLst>
          </p:cNvPr>
          <p:cNvSpPr>
            <a:spLocks noGrp="1"/>
          </p:cNvSpPr>
          <p:nvPr>
            <p:ph type="title"/>
          </p:nvPr>
        </p:nvSpPr>
        <p:spPr/>
        <p:txBody>
          <a:bodyPr/>
          <a:lstStyle/>
          <a:p>
            <a:r>
              <a:rPr lang="en-US" dirty="0" err="1"/>
              <a:t>Khôi</a:t>
            </a:r>
            <a:r>
              <a:rPr lang="en-US" dirty="0"/>
              <a:t> </a:t>
            </a:r>
            <a:r>
              <a:rPr lang="en-US" dirty="0" err="1"/>
              <a:t>phục</a:t>
            </a:r>
            <a:r>
              <a:rPr lang="en-US" dirty="0"/>
              <a:t> </a:t>
            </a:r>
            <a:r>
              <a:rPr lang="en-US" dirty="0" err="1"/>
              <a:t>trạng</a:t>
            </a:r>
            <a:r>
              <a:rPr lang="en-US" dirty="0"/>
              <a:t> </a:t>
            </a:r>
            <a:r>
              <a:rPr lang="en-US" dirty="0" err="1"/>
              <a:t>thái</a:t>
            </a:r>
            <a:r>
              <a:rPr lang="en-US" dirty="0"/>
              <a:t> activity</a:t>
            </a:r>
            <a:endParaRPr lang="vi-VN" dirty="0"/>
          </a:p>
        </p:txBody>
      </p:sp>
      <p:sp>
        <p:nvSpPr>
          <p:cNvPr id="3" name="Content Placeholder 2">
            <a:extLst>
              <a:ext uri="{FF2B5EF4-FFF2-40B4-BE49-F238E27FC236}">
                <a16:creationId xmlns:a16="http://schemas.microsoft.com/office/drawing/2014/main" id="{81CD5DE8-A9E8-4419-8B1E-22E384FBB9FF}"/>
              </a:ext>
            </a:extLst>
          </p:cNvPr>
          <p:cNvSpPr>
            <a:spLocks noGrp="1"/>
          </p:cNvSpPr>
          <p:nvPr>
            <p:ph idx="1"/>
          </p:nvPr>
        </p:nvSpPr>
        <p:spPr>
          <a:xfrm>
            <a:off x="-4" y="1825625"/>
            <a:ext cx="11938003" cy="4351338"/>
          </a:xfrm>
        </p:spPr>
        <p:txBody>
          <a:bodyPr>
            <a:normAutofit lnSpcReduction="10000"/>
          </a:bodyPr>
          <a:lstStyle/>
          <a:p>
            <a:pPr marL="220663" indent="0">
              <a:buNone/>
            </a:pPr>
            <a:r>
              <a:rPr lang="vi-VN" sz="2800" dirty="0"/>
              <a:t>@Override</a:t>
            </a:r>
          </a:p>
          <a:p>
            <a:pPr marL="220663" indent="0">
              <a:buNone/>
            </a:pPr>
            <a:r>
              <a:rPr lang="vi-VN" sz="2800" dirty="0"/>
              <a:t>   protected void onCreate(Bundle savedInstanceState) {</a:t>
            </a:r>
          </a:p>
          <a:p>
            <a:pPr marL="220663" indent="0">
              <a:buNone/>
            </a:pPr>
            <a:r>
              <a:rPr lang="vi-VN" sz="2800" dirty="0"/>
              <a:t>       super.onCreate(savedInstanceState);</a:t>
            </a:r>
          </a:p>
          <a:p>
            <a:pPr marL="220663" indent="0">
              <a:buNone/>
            </a:pPr>
            <a:r>
              <a:rPr lang="vi-VN" sz="2800" dirty="0"/>
              <a:t>}</a:t>
            </a:r>
          </a:p>
          <a:p>
            <a:pPr marL="220663" indent="0">
              <a:buNone/>
            </a:pPr>
            <a:endParaRPr lang="vi-VN" sz="2800" dirty="0"/>
          </a:p>
          <a:p>
            <a:pPr marL="220663" indent="0">
              <a:buNone/>
            </a:pPr>
            <a:r>
              <a:rPr lang="vi-VN" sz="2800" dirty="0"/>
              <a:t>@Override</a:t>
            </a:r>
          </a:p>
          <a:p>
            <a:pPr marL="220663" indent="0">
              <a:buNone/>
            </a:pPr>
            <a:r>
              <a:rPr lang="vi-VN" sz="2800" dirty="0"/>
              <a:t>    protected void onRestoreInstanceState(Bundle savedInstanceState) {</a:t>
            </a:r>
          </a:p>
          <a:p>
            <a:pPr marL="220663" indent="0">
              <a:buNone/>
            </a:pPr>
            <a:r>
              <a:rPr lang="vi-VN" sz="2800" dirty="0"/>
              <a:t>        super.onRestoreInstanceState(savedInstanceState);</a:t>
            </a:r>
          </a:p>
          <a:p>
            <a:pPr marL="220663" indent="0">
              <a:buNone/>
            </a:pPr>
            <a:r>
              <a:rPr lang="vi-VN" sz="2800" dirty="0"/>
              <a:t>}</a:t>
            </a:r>
          </a:p>
        </p:txBody>
      </p:sp>
      <p:sp>
        <p:nvSpPr>
          <p:cNvPr id="4" name="Slide Number Placeholder 3">
            <a:extLst>
              <a:ext uri="{FF2B5EF4-FFF2-40B4-BE49-F238E27FC236}">
                <a16:creationId xmlns:a16="http://schemas.microsoft.com/office/drawing/2014/main" id="{358A76CB-EA33-411D-8A5C-85F2B67771FF}"/>
              </a:ext>
            </a:extLst>
          </p:cNvPr>
          <p:cNvSpPr>
            <a:spLocks noGrp="1"/>
          </p:cNvSpPr>
          <p:nvPr>
            <p:ph type="sldNum" sz="quarter" idx="12"/>
          </p:nvPr>
        </p:nvSpPr>
        <p:spPr/>
        <p:txBody>
          <a:bodyPr/>
          <a:lstStyle/>
          <a:p>
            <a:fld id="{44AFAB2E-478F-444A-8AB9-50FDB5841670}" type="slidenum">
              <a:rPr lang="vi-VN" smtClean="0"/>
              <a:t>8</a:t>
            </a:fld>
            <a:endParaRPr lang="vi-VN"/>
          </a:p>
        </p:txBody>
      </p:sp>
    </p:spTree>
    <p:extLst>
      <p:ext uri="{BB962C8B-B14F-4D97-AF65-F5344CB8AC3E}">
        <p14:creationId xmlns:p14="http://schemas.microsoft.com/office/powerpoint/2010/main" val="1290346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3AB0-E3FB-4E5D-8DAD-EF3DE5C4659F}"/>
              </a:ext>
            </a:extLst>
          </p:cNvPr>
          <p:cNvSpPr>
            <a:spLocks noGrp="1"/>
          </p:cNvSpPr>
          <p:nvPr>
            <p:ph type="title"/>
          </p:nvPr>
        </p:nvSpPr>
        <p:spPr/>
        <p:txBody>
          <a:bodyPr/>
          <a:lstStyle/>
          <a:p>
            <a:r>
              <a:rPr lang="vi-VN" dirty="0">
                <a:latin typeface="Calibri (Body)"/>
              </a:rPr>
              <a:t>Tài nguyên ứng dụng</a:t>
            </a:r>
          </a:p>
        </p:txBody>
      </p:sp>
      <p:sp>
        <p:nvSpPr>
          <p:cNvPr id="3" name="Content Placeholder 2">
            <a:extLst>
              <a:ext uri="{FF2B5EF4-FFF2-40B4-BE49-F238E27FC236}">
                <a16:creationId xmlns:a16="http://schemas.microsoft.com/office/drawing/2014/main" id="{C0AD01D0-CC60-42D0-B5AE-88C0692E02A9}"/>
              </a:ext>
            </a:extLst>
          </p:cNvPr>
          <p:cNvSpPr>
            <a:spLocks noGrp="1"/>
          </p:cNvSpPr>
          <p:nvPr>
            <p:ph idx="1"/>
          </p:nvPr>
        </p:nvSpPr>
        <p:spPr>
          <a:xfrm>
            <a:off x="838200" y="1872120"/>
            <a:ext cx="5423115" cy="4351338"/>
          </a:xfrm>
        </p:spPr>
        <p:txBody>
          <a:bodyPr/>
          <a:lstStyle/>
          <a:p>
            <a:r>
              <a:rPr lang="vi-VN" dirty="0">
                <a:latin typeface="Calibri (Body)"/>
              </a:rPr>
              <a:t>Nằm trong thư mục res</a:t>
            </a:r>
          </a:p>
          <a:p>
            <a:r>
              <a:rPr lang="vi-VN" dirty="0">
                <a:latin typeface="Calibri (Body)"/>
              </a:rPr>
              <a:t>Nhóm theo loại</a:t>
            </a:r>
          </a:p>
          <a:p>
            <a:r>
              <a:rPr lang="vi-VN" dirty="0">
                <a:latin typeface="Calibri (Body)"/>
              </a:rPr>
              <a:t>Nhóm theo thiết bị đích</a:t>
            </a:r>
          </a:p>
        </p:txBody>
      </p:sp>
      <p:pic>
        <p:nvPicPr>
          <p:cNvPr id="4" name="Picture 3">
            <a:extLst>
              <a:ext uri="{FF2B5EF4-FFF2-40B4-BE49-F238E27FC236}">
                <a16:creationId xmlns:a16="http://schemas.microsoft.com/office/drawing/2014/main" id="{DE22ECF4-9BEA-42FD-ACD7-1B3650FF633A}"/>
              </a:ext>
            </a:extLst>
          </p:cNvPr>
          <p:cNvPicPr>
            <a:picLocks noChangeAspect="1"/>
          </p:cNvPicPr>
          <p:nvPr/>
        </p:nvPicPr>
        <p:blipFill>
          <a:blip r:embed="rId3"/>
          <a:stretch>
            <a:fillRect/>
          </a:stretch>
        </p:blipFill>
        <p:spPr>
          <a:xfrm>
            <a:off x="7109184" y="1571294"/>
            <a:ext cx="3750318" cy="4860000"/>
          </a:xfrm>
          <a:prstGeom prst="rect">
            <a:avLst/>
          </a:prstGeom>
        </p:spPr>
      </p:pic>
      <p:sp>
        <p:nvSpPr>
          <p:cNvPr id="5" name="Slide Number Placeholder 4">
            <a:extLst>
              <a:ext uri="{FF2B5EF4-FFF2-40B4-BE49-F238E27FC236}">
                <a16:creationId xmlns:a16="http://schemas.microsoft.com/office/drawing/2014/main" id="{F379AC1F-1C8B-4F48-B9C9-2A2A02D62781}"/>
              </a:ext>
            </a:extLst>
          </p:cNvPr>
          <p:cNvSpPr>
            <a:spLocks noGrp="1"/>
          </p:cNvSpPr>
          <p:nvPr>
            <p:ph type="sldNum" sz="quarter" idx="12"/>
          </p:nvPr>
        </p:nvSpPr>
        <p:spPr/>
        <p:txBody>
          <a:bodyPr/>
          <a:lstStyle/>
          <a:p>
            <a:fld id="{44AFAB2E-478F-444A-8AB9-50FDB5841670}" type="slidenum">
              <a:rPr lang="vi-VN" smtClean="0"/>
              <a:t>9</a:t>
            </a:fld>
            <a:endParaRPr lang="vi-VN"/>
          </a:p>
        </p:txBody>
      </p:sp>
    </p:spTree>
    <p:extLst>
      <p:ext uri="{BB962C8B-B14F-4D97-AF65-F5344CB8AC3E}">
        <p14:creationId xmlns:p14="http://schemas.microsoft.com/office/powerpoint/2010/main" val="3377871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1974&quot;&gt;&lt;object type=&quot;3&quot; unique_id=&quot;11977&quot;&gt;&lt;property id=&quot;20148&quot; value=&quot;5&quot;/&gt;&lt;property id=&quot;20300&quot; value=&quot;Slide 2 - &amp;quot;Nội dung&amp;quot;&quot;/&gt;&lt;property id=&quot;20307&quot; value=&quot;265&quot;/&gt;&lt;/object&gt;&lt;object type=&quot;3&quot; unique_id=&quot;11981&quot;&gt;&lt;property id=&quot;20148&quot; value=&quot;5&quot;/&gt;&lt;property id=&quot;20300&quot; value=&quot;Slide 3 - &amp;quot;Activity lifecycle&amp;quot;&quot;/&gt;&lt;property id=&quot;20307&quot; value=&quot;333&quot;/&gt;&lt;/object&gt;&lt;object type=&quot;3&quot; unique_id=&quot;11982&quot;&gt;&lt;property id=&quot;20148&quot; value=&quot;5&quot;/&gt;&lt;property id=&quot;20300&quot; value=&quot;Slide 4 - &amp;quot;Trạng thái Activity&amp;quot;&quot;/&gt;&lt;property id=&quot;20307&quot; value=&quot;337&quot;/&gt;&lt;/object&gt;&lt;object type=&quot;3&quot; unique_id=&quot;11983&quot;&gt;&lt;property id=&quot;20148&quot; value=&quot;5&quot;/&gt;&lt;property id=&quot;20300&quot; value=&quot;Slide 5 - &amp;quot;Phương thức quản lý&amp;quot;&quot;/&gt;&lt;property id=&quot;20307&quot; value=&quot;338&quot;/&gt;&lt;/object&gt;&lt;object type=&quot;3&quot; unique_id=&quot;11984&quot;&gt;&lt;property id=&quot;20148&quot; value=&quot;5&quot;/&gt;&lt;property id=&quot;20300&quot; value=&quot;Slide 6 - &amp;quot;Activity lifetime&amp;quot;&quot;/&gt;&lt;property id=&quot;20307&quot; value=&quot;339&quot;/&gt;&lt;/object&gt;&lt;object type=&quot;3&quot; unique_id=&quot;11985&quot;&gt;&lt;property id=&quot;20148&quot; value=&quot;5&quot;/&gt;&lt;property id=&quot;20300&quot; value=&quot;Slide 7 - &amp;quot;Khôi phục trạng thái activity&amp;quot;&quot;/&gt;&lt;property id=&quot;20307&quot; value=&quot;334&quot;/&gt;&lt;/object&gt;&lt;object type=&quot;3&quot; unique_id=&quot;11986&quot;&gt;&lt;property id=&quot;20148&quot; value=&quot;5&quot;/&gt;&lt;property id=&quot;20300&quot; value=&quot;Slide 9 - &amp;quot;Tài nguyên ứng dụng&amp;quot;&quot;/&gt;&lt;property id=&quot;20307&quot; value=&quot;340&quot;/&gt;&lt;/object&gt;&lt;object type=&quot;3&quot; unique_id=&quot;11987&quot;&gt;&lt;property id=&quot;20148&quot; value=&quot;5&quot;/&gt;&lt;property id=&quot;20300&quot; value=&quot;Slide 10 - &amp;quot;Các thư mục tài nguyên&amp;quot;&quot;/&gt;&lt;property id=&quot;20307&quot; value=&quot;341&quot;/&gt;&lt;/object&gt;&lt;object type=&quot;3&quot; unique_id=&quot;11988&quot;&gt;&lt;property id=&quot;20148&quot; value=&quot;5&quot;/&gt;&lt;property id=&quot;20300&quot; value=&quot;Slide 11 - &amp;quot;Các thư mục tài nguyên thay thế&amp;quot;&quot;/&gt;&lt;property id=&quot;20307&quot; value=&quot;342&quot;/&gt;&lt;/object&gt;&lt;object type=&quot;3&quot; unique_id=&quot;11989&quot;&gt;&lt;property id=&quot;20148&quot; value=&quot;5&quot;/&gt;&lt;property id=&quot;20300&quot; value=&quot;Slide 12 - &amp;quot;Các thư mục tài nguyên thay thế&amp;quot;&quot;/&gt;&lt;property id=&quot;20307&quot; value=&quot;343&quot;/&gt;&lt;/object&gt;&lt;object type=&quot;3&quot; unique_id=&quot;11990&quot;&gt;&lt;property id=&quot;20148&quot; value=&quot;5&quot;/&gt;&lt;property id=&quot;20300&quot; value=&quot;Slide 13 - &amp;quot;Các loại cấu hình&amp;quot;&quot;/&gt;&lt;property id=&quot;20307&quot; value=&quot;344&quot;/&gt;&lt;/object&gt;&lt;object type=&quot;3&quot; unique_id=&quot;11991&quot;&gt;&lt;property id=&quot;20148&quot; value=&quot;5&quot;/&gt;&lt;property id=&quot;20300&quot; value=&quot;Slide 14 - &amp;quot;Các loại cấu hình&amp;quot;&quot;/&gt;&lt;property id=&quot;20307&quot; value=&quot;345&quot;/&gt;&lt;/object&gt;&lt;object type=&quot;3&quot; unique_id=&quot;11992&quot;&gt;&lt;property id=&quot;20148&quot; value=&quot;5&quot;/&gt;&lt;property id=&quot;20300&quot; value=&quot;Slide 15 - &amp;quot;Từ hạn định&amp;quot;&quot;/&gt;&lt;property id=&quot;20307&quot; value=&quot;346&quot;/&gt;&lt;/object&gt;&lt;object type=&quot;3&quot; unique_id=&quot;11993&quot;&gt;&lt;property id=&quot;20148&quot; value=&quot;5&quot;/&gt;&lt;property id=&quot;20300&quot; value=&quot;Slide 16 - &amp;quot;Từ hạn định&amp;quot;&quot;/&gt;&lt;property id=&quot;20307&quot; value=&quot;347&quot;/&gt;&lt;/object&gt;&lt;object type=&quot;3&quot; unique_id=&quot;11994&quot;&gt;&lt;property id=&quot;20148&quot; value=&quot;5&quot;/&gt;&lt;property id=&quot;20300&quot; value=&quot;Slide 17 - &amp;quot;Từ hạn định&amp;quot;&quot;/&gt;&lt;property id=&quot;20307&quot; value=&quot;348&quot;/&gt;&lt;/object&gt;&lt;object type=&quot;3&quot; unique_id=&quot;11995&quot;&gt;&lt;property id=&quot;20148&quot; value=&quot;5&quot;/&gt;&lt;property id=&quot;20300&quot; value=&quot;Slide 18 - &amp;quot;Từ hạn định&amp;quot;&quot;/&gt;&lt;property id=&quot;20307&quot; value=&quot;350&quot;/&gt;&lt;/object&gt;&lt;object type=&quot;3&quot; unique_id=&quot;11996&quot;&gt;&lt;property id=&quot;20148&quot; value=&quot;5&quot;/&gt;&lt;property id=&quot;20300&quot; value=&quot;Slide 19 - &amp;quot;Từ hạn định&amp;quot;&quot;/&gt;&lt;property id=&quot;20307&quot; value=&quot;351&quot;/&gt;&lt;/object&gt;&lt;object type=&quot;3&quot; unique_id=&quot;11997&quot;&gt;&lt;property id=&quot;20148&quot; value=&quot;5&quot;/&gt;&lt;property id=&quot;20300&quot; value=&quot;Slide 20 - &amp;quot;Từ hạn định&amp;quot;&quot;/&gt;&lt;property id=&quot;20307&quot; value=&quot;352&quot;/&gt;&lt;/object&gt;&lt;object type=&quot;3&quot; unique_id=&quot;11998&quot;&gt;&lt;property id=&quot;20148&quot; value=&quot;5&quot;/&gt;&lt;property id=&quot;20300&quot; value=&quot;Slide 21 - &amp;quot;Từ hạn định&amp;quot;&quot;/&gt;&lt;property id=&quot;20307&quot; value=&quot;353&quot;/&gt;&lt;/object&gt;&lt;object type=&quot;3&quot; unique_id=&quot;11999&quot;&gt;&lt;property id=&quot;20148&quot; value=&quot;5&quot;/&gt;&lt;property id=&quot;20300&quot; value=&quot;Slide 22 - &amp;quot;Từ hạn định&amp;quot;&quot;/&gt;&lt;property id=&quot;20307&quot; value=&quot;354&quot;/&gt;&lt;/object&gt;&lt;object type=&quot;3&quot; unique_id=&quot;12000&quot;&gt;&lt;property id=&quot;20148&quot; value=&quot;5&quot;/&gt;&lt;property id=&quot;20300&quot; value=&quot;Slide 23 - &amp;quot;Từ hạn định&amp;quot;&quot;/&gt;&lt;property id=&quot;20307&quot; value=&quot;355&quot;/&gt;&lt;/object&gt;&lt;object type=&quot;3&quot; unique_id=&quot;12001&quot;&gt;&lt;property id=&quot;20148&quot; value=&quot;5&quot;/&gt;&lt;property id=&quot;20300&quot; value=&quot;Slide 24 - &amp;quot;Từ hạn định&amp;quot;&quot;/&gt;&lt;property id=&quot;20307&quot; value=&quot;356&quot;/&gt;&lt;/object&gt;&lt;object type=&quot;3&quot; unique_id=&quot;12002&quot;&gt;&lt;property id=&quot;20148&quot; value=&quot;5&quot;/&gt;&lt;property id=&quot;20300&quot; value=&quot;Slide 25 - &amp;quot;Từ hạn định&amp;quot;&quot;/&gt;&lt;property id=&quot;20307&quot; value=&quot;357&quot;/&gt;&lt;/object&gt;&lt;object type=&quot;3&quot; unique_id=&quot;12003&quot;&gt;&lt;property id=&quot;20148&quot; value=&quot;5&quot;/&gt;&lt;property id=&quot;20300&quot; value=&quot;Slide 26 - &amp;quot;Từ hạn định&amp;quot;&quot;/&gt;&lt;property id=&quot;20307&quot; value=&quot;358&quot;/&gt;&lt;/object&gt;&lt;object type=&quot;3&quot; unique_id=&quot;12004&quot;&gt;&lt;property id=&quot;20148&quot; value=&quot;5&quot;/&gt;&lt;property id=&quot;20300&quot; value=&quot;Slide 27 - &amp;quot;Tìm tài nguyên&amp;quot;&quot;/&gt;&lt;property id=&quot;20307&quot; value=&quot;359&quot;/&gt;&lt;/object&gt;&lt;object type=&quot;3&quot; unique_id=&quot;12005&quot;&gt;&lt;property id=&quot;20148&quot; value=&quot;5&quot;/&gt;&lt;property id=&quot;20300&quot; value=&quot;Slide 28 - &amp;quot;Truy cập tài nguyên&amp;quot;&quot;/&gt;&lt;property id=&quot;20307&quot; value=&quot;360&quot;/&gt;&lt;/object&gt;&lt;object type=&quot;3&quot; unique_id=&quot;12006&quot;&gt;&lt;property id=&quot;20148&quot; value=&quot;5&quot;/&gt;&lt;property id=&quot;20300&quot; value=&quot;Slide 29 - &amp;quot;Truy cập tài nguyên&amp;quot;&quot;/&gt;&lt;property id=&quot;20307&quot; value=&quot;361&quot;/&gt;&lt;/object&gt;&lt;object type=&quot;3&quot; unique_id=&quot;12007&quot;&gt;&lt;property id=&quot;20148&quot; value=&quot;5&quot;/&gt;&lt;property id=&quot;20300&quot; value=&quot;Slide 30 - &amp;quot;Truy cập tài nguyên&amp;quot;&quot;/&gt;&lt;property id=&quot;20307&quot; value=&quot;362&quot;/&gt;&lt;/object&gt;&lt;object type=&quot;3&quot; unique_id=&quot;12008&quot;&gt;&lt;property id=&quot;20148&quot; value=&quot;5&quot;/&gt;&lt;property id=&quot;20300&quot; value=&quot;Slide 31 - &amp;quot;Các thư mục tài nguyên&amp;quot;&quot;/&gt;&lt;property id=&quot;20307&quot; value=&quot;364&quot;/&gt;&lt;/object&gt;&lt;object type=&quot;3&quot; unique_id=&quot;12009&quot;&gt;&lt;property id=&quot;20148&quot; value=&quot;5&quot;/&gt;&lt;property id=&quot;20300&quot; value=&quot;Slide 32 - &amp;quot;Các loại tài nguyên&amp;quot;&quot;/&gt;&lt;property id=&quot;20307&quot; value=&quot;363&quot;/&gt;&lt;/object&gt;&lt;object type=&quot;3&quot; unique_id=&quot;12010&quot;&gt;&lt;property id=&quot;20148&quot; value=&quot;5&quot;/&gt;&lt;property id=&quot;20300&quot; value=&quot;Slide 33 - &amp;quot;Các loại tài nguyên&amp;quot;&quot;/&gt;&lt;property id=&quot;20307&quot; value=&quot;365&quot;/&gt;&lt;/object&gt;&lt;object type=&quot;3&quot; unique_id=&quot;12163&quot;&gt;&lt;property id=&quot;20148&quot; value=&quot;5&quot;/&gt;&lt;property id=&quot;20300&quot; value=&quot;Slide 1 - &amp;quot;LẬP TRÌNH DI ĐỘNG&amp;quot;&quot;/&gt;&lt;property id=&quot;20307&quot; value=&quot;366&quot;/&gt;&lt;/object&gt;&lt;object type=&quot;3&quot; unique_id=&quot;12437&quot;&gt;&lt;property id=&quot;20148&quot; value=&quot;5&quot;/&gt;&lt;property id=&quot;20300&quot; value=&quot;Slide 8 - &amp;quot;Khôi phục trạng thái activity&amp;quot;&quot;/&gt;&lt;property id=&quot;20307&quot; value=&quot;368&quot;/&gt;&lt;/object&gt;&lt;object type=&quot;3&quot; unique_id=&quot;12438&quot;&gt;&lt;property id=&quot;20148&quot; value=&quot;5&quot;/&gt;&lt;property id=&quot;20300&quot; value=&quot;Slide 34 - &amp;quot;Tham khảo&amp;quot;&quot;/&gt;&lt;property id=&quot;20307&quot; value=&quot;369&quot;/&gt;&lt;/object&gt;&lt;/object&gt;&lt;object type=&quot;8&quot; unique_id=&quot;12048&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3676</TotalTime>
  <Words>1299</Words>
  <Application>Microsoft Office PowerPoint</Application>
  <PresentationFormat>Widescreen</PresentationFormat>
  <Paragraphs>298</Paragraphs>
  <Slides>34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(Body)</vt:lpstr>
      <vt:lpstr>Calibri Light</vt:lpstr>
      <vt:lpstr>Times New Roman</vt:lpstr>
      <vt:lpstr>Office Theme</vt:lpstr>
      <vt:lpstr>LẬP TRÌNH DI ĐỘNG</vt:lpstr>
      <vt:lpstr>Nội dung </vt:lpstr>
      <vt:lpstr>Activity lifecycle</vt:lpstr>
      <vt:lpstr>Trạng thái Activity</vt:lpstr>
      <vt:lpstr>Phương thức quản lý</vt:lpstr>
      <vt:lpstr>Activity lifetime</vt:lpstr>
      <vt:lpstr>Khôi phục trạng thái activity</vt:lpstr>
      <vt:lpstr>Khôi phục trạng thái activity</vt:lpstr>
      <vt:lpstr>Tài nguyên ứng dụng</vt:lpstr>
      <vt:lpstr>Các thư mục tài nguyên</vt:lpstr>
      <vt:lpstr>Các thư mục tài nguyên thay thế</vt:lpstr>
      <vt:lpstr>Các thư mục tài nguyên thay thế</vt:lpstr>
      <vt:lpstr>Các loại cấu hình</vt:lpstr>
      <vt:lpstr>Các loại cấu hình</vt:lpstr>
      <vt:lpstr>Từ hạn định</vt:lpstr>
      <vt:lpstr>Từ hạn định</vt:lpstr>
      <vt:lpstr>Từ hạn định</vt:lpstr>
      <vt:lpstr>Từ hạn định</vt:lpstr>
      <vt:lpstr>Từ hạn định</vt:lpstr>
      <vt:lpstr>Từ hạn định</vt:lpstr>
      <vt:lpstr>Từ hạn định</vt:lpstr>
      <vt:lpstr>Từ hạn định</vt:lpstr>
      <vt:lpstr>Từ hạn định</vt:lpstr>
      <vt:lpstr>Từ hạn định</vt:lpstr>
      <vt:lpstr>Từ hạn định</vt:lpstr>
      <vt:lpstr>Từ hạn định</vt:lpstr>
      <vt:lpstr>Tìm tài nguyên</vt:lpstr>
      <vt:lpstr>Truy cập tài nguyên</vt:lpstr>
      <vt:lpstr>Truy cập tài nguyên</vt:lpstr>
      <vt:lpstr>Truy cập tài nguyên</vt:lpstr>
      <vt:lpstr>Các thư mục tài nguyên</vt:lpstr>
      <vt:lpstr>Các loại tài nguyên</vt:lpstr>
      <vt:lpstr>Các loại tài nguyên</vt:lpstr>
      <vt:lpstr>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Di Động</dc:title>
  <dc:creator>Nguyen Thai Cong Nghia</dc:creator>
  <cp:lastModifiedBy>Nghia Nguyen</cp:lastModifiedBy>
  <cp:revision>166</cp:revision>
  <dcterms:created xsi:type="dcterms:W3CDTF">2018-08-28T09:16:10Z</dcterms:created>
  <dcterms:modified xsi:type="dcterms:W3CDTF">2021-11-12T04:25:38Z</dcterms:modified>
</cp:coreProperties>
</file>