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</p:sldIdLst>
  <p:sldSz cx="12192000" cy="6858000" type="screen4x3"/>
  <p:notesSz cx="6858000" cy="9144000"/>
  <p:defaultTextStyle>
    <a:defPPr defTabSz="914400">
      <a:defRPr lang="en-US" dirty="0"/>
    </a:defPPr>
    <a:lvl1pPr marL="0" rtl="0" algn="l" defTabSz="914400">
      <a:defRPr sz="1800" kern="1200" dirty="0">
        <a:solidFill>
          <a:schemeClr val="tx1"/>
        </a:solidFill>
        <a:latin typeface="+mn-lt"/>
        <a:ea typeface="+mn-ea"/>
      </a:defRPr>
    </a:lvl1pPr>
    <a:lvl2pPr marL="457200" rtl="0" algn="l" defTabSz="914400">
      <a:defRPr sz="1800" kern="1200" dirty="0">
        <a:solidFill>
          <a:schemeClr val="tx1"/>
        </a:solidFill>
        <a:latin typeface="+mn-lt"/>
        <a:ea typeface="+mn-ea"/>
      </a:defRPr>
    </a:lvl2pPr>
    <a:lvl3pPr marL="914400" rtl="0" algn="l" defTabSz="914400">
      <a:defRPr sz="1800" kern="1200" dirty="0">
        <a:solidFill>
          <a:schemeClr val="tx1"/>
        </a:solidFill>
        <a:latin typeface="+mn-lt"/>
        <a:ea typeface="+mn-ea"/>
      </a:defRPr>
    </a:lvl3pPr>
    <a:lvl4pPr marL="1371600" rtl="0" algn="l" defTabSz="914400">
      <a:defRPr sz="1800" kern="1200" dirty="0">
        <a:solidFill>
          <a:schemeClr val="tx1"/>
        </a:solidFill>
        <a:latin typeface="+mn-lt"/>
        <a:ea typeface="+mn-ea"/>
      </a:defRPr>
    </a:lvl4pPr>
    <a:lvl5pPr marL="1828800" rtl="0" algn="l" defTabSz="914400">
      <a:defRPr sz="1800" kern="1200" dirty="0">
        <a:solidFill>
          <a:schemeClr val="tx1"/>
        </a:solidFill>
        <a:latin typeface="+mn-lt"/>
        <a:ea typeface="+mn-ea"/>
      </a:defRPr>
    </a:lvl5pPr>
    <a:lvl6pPr marL="2286000" rtl="0" algn="l" defTabSz="914400">
      <a:defRPr sz="1800" kern="1200" dirty="0">
        <a:solidFill>
          <a:schemeClr val="tx1"/>
        </a:solidFill>
        <a:latin typeface="+mn-lt"/>
        <a:ea typeface="+mn-ea"/>
      </a:defRPr>
    </a:lvl6pPr>
    <a:lvl7pPr marL="2743200" rtl="0" algn="l" defTabSz="914400">
      <a:defRPr sz="1800" kern="1200" dirty="0">
        <a:solidFill>
          <a:schemeClr val="tx1"/>
        </a:solidFill>
        <a:latin typeface="+mn-lt"/>
        <a:ea typeface="+mn-ea"/>
      </a:defRPr>
    </a:lvl7pPr>
    <a:lvl8pPr marL="3200400" rtl="0" algn="l" defTabSz="914400">
      <a:defRPr sz="1800" kern="1200" dirty="0">
        <a:solidFill>
          <a:schemeClr val="tx1"/>
        </a:solidFill>
        <a:latin typeface="+mn-lt"/>
        <a:ea typeface="+mn-ea"/>
      </a:defRPr>
    </a:lvl8pPr>
    <a:lvl9pPr marL="3657600" rtl="0" algn="l" defTabSz="914400">
      <a:defRPr sz="1800" kern="1200" dirty="0">
        <a:solidFill>
          <a:schemeClr val="tx1"/>
        </a:solidFill>
        <a:latin typeface="+mn-lt"/>
        <a:ea typeface="+mn-ea"/>
      </a:defRPr>
    </a:lvl9pPr>
  </p:defaultTextStyle>
  <p:extLst>
    <p:ext uri="{521415D9-36F7-43E2-AB2F-B90AF26B5E84}"/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 standalone="yes"?><Relationships xmlns="http://schemas.openxmlformats.org/package/2006/relationships"><Relationship Id="rId3" Type="http://schemas.openxmlformats.org/officeDocument/2006/relationships/viewProps" Target="viewProps.xml" /><Relationship Id="rId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5" Type="http://schemas.openxmlformats.org/officeDocument/2006/relationships/tableStyles" Target="tableStyles.xml" /><Relationship Id="rId4" Type="http://schemas.openxmlformats.org/officeDocument/2006/relationships/theme" Target="theme/theme1.xml" /><Relationship Id="rId6" Type="http://schemas.openxmlformats.org/officeDocument/2006/relationships/slide" Target="slides/slide1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524000" y="1122363"/>
            <a:ext cx="9144000" cy="2387600"/>
          </a:xfrm>
          <a:ln>
            <a:headEnd type="none"/>
            <a:tailEnd type="none"/>
          </a:ln>
        </p:spPr>
        <p:txBody>
          <a:bodyPr anchor="b" wrap="square"/>
          <a:lstStyle>
            <a:lvl1pPr algn="ctr">
              <a:defRPr sz="6000" dirty="0"/>
            </a:lvl1pPr>
          </a:lstStyle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524000" y="3602038"/>
            <a:ext cx="9144000" cy="1655762"/>
          </a:xfrm>
          <a:ln>
            <a:headEnd type="none"/>
            <a:tailEnd type="none"/>
          </a:ln>
        </p:spPr>
        <p:txBody>
          <a:bodyPr wrap="square"/>
          <a:lstStyle>
            <a:lvl1pPr marL="0" indent="0" algn="ctr">
              <a:buNone/>
              <a:defRPr sz="2400" dirty="0"/>
            </a:lvl1pPr>
            <a:lvl2pPr marL="457200" indent="0" algn="ctr">
              <a:buNone/>
              <a:defRPr sz="2000" dirty="0"/>
            </a:lvl2pPr>
            <a:lvl3pPr marL="914400" indent="0" algn="ctr">
              <a:buNone/>
              <a:defRPr sz="1800" dirty="0"/>
            </a:lvl3pPr>
            <a:lvl4pPr marL="1371600" indent="0" algn="ctr">
              <a:buNone/>
              <a:defRPr sz="1600" dirty="0"/>
            </a:lvl4pPr>
            <a:lvl5pPr marL="1828800" indent="0" algn="ctr">
              <a:buNone/>
              <a:defRPr sz="1600" dirty="0"/>
            </a:lvl5pPr>
            <a:lvl6pPr marL="2286000" indent="0" algn="ctr">
              <a:buNone/>
              <a:defRPr sz="1600" dirty="0"/>
            </a:lvl6pPr>
            <a:lvl7pPr marL="2743200" indent="0" algn="ctr">
              <a:buNone/>
              <a:defRPr sz="1600" dirty="0"/>
            </a:lvl7pPr>
            <a:lvl8pPr marL="3200400" indent="0" algn="ctr">
              <a:buNone/>
              <a:defRPr sz="1600" dirty="0"/>
            </a:lvl8pPr>
            <a:lvl9pPr marL="3657600" indent="0" algn="ctr">
              <a:buNone/>
              <a:defRPr sz="1600" dirty="0"/>
            </a:lvl9pPr>
          </a:lstStyle>
          <a:p>
            <a:pPr/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white">
          <a:ln>
            <a:headEnd type="none"/>
            <a:tailEnd type="none"/>
          </a:ln>
        </p:spPr>
        <p:txBody>
          <a:bodyPr vert="eaVert" wrap="square"/>
          <a:lstStyle/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white">
          <a:xfrm>
            <a:off x="8724900" y="365125"/>
            <a:ext cx="2628900" cy="5811838"/>
          </a:xfrm>
          <a:ln>
            <a:headEnd type="none"/>
            <a:tailEnd type="none"/>
          </a:ln>
        </p:spPr>
        <p:txBody>
          <a:bodyPr vert="eaVert" wrap="square"/>
          <a:lstStyle/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white">
          <a:xfrm>
            <a:off x="838200" y="365125"/>
            <a:ext cx="7734300" cy="5811838"/>
          </a:xfrm>
          <a:ln>
            <a:headEnd type="none"/>
            <a:tailEnd type="none"/>
          </a:ln>
        </p:spPr>
        <p:txBody>
          <a:bodyPr vert="eaVert" wrap="square"/>
          <a:lstStyle/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831850" y="1709738"/>
            <a:ext cx="10515600" cy="2852737"/>
          </a:xfrm>
          <a:ln>
            <a:headEnd type="none"/>
            <a:tailEnd type="none"/>
          </a:ln>
        </p:spPr>
        <p:txBody>
          <a:bodyPr anchor="b" wrap="square"/>
          <a:lstStyle>
            <a:lvl1pPr>
              <a:defRPr sz="6000" dirty="0"/>
            </a:lvl1pPr>
          </a:lstStyle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831850" y="4589463"/>
            <a:ext cx="10515600" cy="1500187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2400" dirty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 dirty="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 dirty="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white">
          <a:xfrm>
            <a:off x="838200" y="1825625"/>
            <a:ext cx="5181600" cy="4351338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white">
          <a:xfrm>
            <a:off x="6172200" y="1825625"/>
            <a:ext cx="5181600" cy="4351338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839788" y="365125"/>
            <a:ext cx="10515600" cy="1325563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839788" y="1681163"/>
            <a:ext cx="5157787" cy="823912"/>
          </a:xfrm>
          <a:ln>
            <a:headEnd type="none"/>
            <a:tailEnd type="none"/>
          </a:ln>
        </p:spPr>
        <p:txBody>
          <a:bodyPr anchor="b" wrap="square"/>
          <a:lstStyle>
            <a:lvl1pPr marL="0" indent="0">
              <a:buNone/>
              <a:defRPr sz="2400" b="1" dirty="0"/>
            </a:lvl1pPr>
            <a:lvl2pPr marL="457200" indent="0">
              <a:buNone/>
              <a:defRPr sz="2000" b="1" dirty="0"/>
            </a:lvl2pPr>
            <a:lvl3pPr marL="914400" indent="0">
              <a:buNone/>
              <a:defRPr sz="1800" b="1" dirty="0"/>
            </a:lvl3pPr>
            <a:lvl4pPr marL="1371600" indent="0">
              <a:buNone/>
              <a:defRPr sz="1600" b="1" dirty="0"/>
            </a:lvl4pPr>
            <a:lvl5pPr marL="1828800" indent="0">
              <a:buNone/>
              <a:defRPr sz="1600" b="1" dirty="0"/>
            </a:lvl5pPr>
            <a:lvl6pPr marL="2286000" indent="0">
              <a:buNone/>
              <a:defRPr sz="1600" b="1" dirty="0"/>
            </a:lvl6pPr>
            <a:lvl7pPr marL="2743200" indent="0">
              <a:buNone/>
              <a:defRPr sz="1600" b="1" dirty="0"/>
            </a:lvl7pPr>
            <a:lvl8pPr marL="3200400" indent="0">
              <a:buNone/>
              <a:defRPr sz="1600" b="1" dirty="0"/>
            </a:lvl8pPr>
            <a:lvl9pPr marL="3657600" indent="0">
              <a:buNone/>
              <a:defRPr sz="1600" b="1" dirty="0"/>
            </a:lvl9pPr>
          </a:lstStyle>
          <a:p>
            <a:pPr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white">
          <a:xfrm>
            <a:off x="839788" y="2505075"/>
            <a:ext cx="5157787" cy="3684588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white">
          <a:xfrm>
            <a:off x="6172200" y="1681163"/>
            <a:ext cx="5183188" cy="823912"/>
          </a:xfrm>
          <a:ln>
            <a:headEnd type="none"/>
            <a:tailEnd type="none"/>
          </a:ln>
        </p:spPr>
        <p:txBody>
          <a:bodyPr anchor="b" wrap="square"/>
          <a:lstStyle>
            <a:lvl1pPr marL="0" indent="0">
              <a:buNone/>
              <a:defRPr sz="2400" b="1" dirty="0"/>
            </a:lvl1pPr>
            <a:lvl2pPr marL="457200" indent="0">
              <a:buNone/>
              <a:defRPr sz="2000" b="1" dirty="0"/>
            </a:lvl2pPr>
            <a:lvl3pPr marL="914400" indent="0">
              <a:buNone/>
              <a:defRPr sz="1800" b="1" dirty="0"/>
            </a:lvl3pPr>
            <a:lvl4pPr marL="1371600" indent="0">
              <a:buNone/>
              <a:defRPr sz="1600" b="1" dirty="0"/>
            </a:lvl4pPr>
            <a:lvl5pPr marL="1828800" indent="0">
              <a:buNone/>
              <a:defRPr sz="1600" b="1" dirty="0"/>
            </a:lvl5pPr>
            <a:lvl6pPr marL="2286000" indent="0">
              <a:buNone/>
              <a:defRPr sz="1600" b="1" dirty="0"/>
            </a:lvl6pPr>
            <a:lvl7pPr marL="2743200" indent="0">
              <a:buNone/>
              <a:defRPr sz="1600" b="1" dirty="0"/>
            </a:lvl7pPr>
            <a:lvl8pPr marL="3200400" indent="0">
              <a:buNone/>
              <a:defRPr sz="1600" b="1" dirty="0"/>
            </a:lvl8pPr>
            <a:lvl9pPr marL="3657600" indent="0">
              <a:buNone/>
              <a:defRPr sz="1600" b="1" dirty="0"/>
            </a:lvl9pPr>
          </a:lstStyle>
          <a:p>
            <a:pPr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white">
          <a:xfrm>
            <a:off x="6172200" y="2505075"/>
            <a:ext cx="5183188" cy="3684588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839788" y="457200"/>
            <a:ext cx="3932237" cy="1600200"/>
          </a:xfrm>
          <a:ln>
            <a:headEnd type="none"/>
            <a:tailEnd type="none"/>
          </a:ln>
        </p:spPr>
        <p:txBody>
          <a:bodyPr anchor="b" wrap="square"/>
          <a:lstStyle>
            <a:lvl1pPr>
              <a:defRPr sz="3200" dirty="0"/>
            </a:lvl1pPr>
          </a:lstStyle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white">
          <a:xfrm>
            <a:off x="5183188" y="987425"/>
            <a:ext cx="6172200" cy="4873625"/>
          </a:xfrm>
          <a:ln>
            <a:headEnd type="none"/>
            <a:tailEnd type="none"/>
          </a:ln>
        </p:spPr>
        <p:txBody>
          <a:bodyPr wrap="square"/>
          <a:lstStyle>
            <a:lvl1pPr>
              <a:defRPr sz="3200" dirty="0"/>
            </a:lvl1pPr>
            <a:lvl2pPr>
              <a:defRPr sz="2800" dirty="0"/>
            </a:lvl2pPr>
            <a:lvl3pPr>
              <a:defRPr sz="2400" dirty="0"/>
            </a:lvl3pPr>
            <a:lvl4pPr>
              <a:defRPr sz="2000" dirty="0"/>
            </a:lvl4pPr>
            <a:lvl5pPr>
              <a:defRPr sz="2000" dirty="0"/>
            </a:lvl5pPr>
            <a:lvl6pPr>
              <a:defRPr sz="2000" dirty="0"/>
            </a:lvl6pPr>
            <a:lvl7pPr>
              <a:defRPr sz="2000" dirty="0"/>
            </a:lvl7pPr>
            <a:lvl8pPr>
              <a:defRPr sz="2000" dirty="0"/>
            </a:lvl8pPr>
            <a:lvl9pPr>
              <a:defRPr sz="2000" dirty="0"/>
            </a:lvl9pPr>
          </a:lstStyle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839788" y="2057400"/>
            <a:ext cx="3932237" cy="3811588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1600" dirty="0"/>
            </a:lvl1pPr>
            <a:lvl2pPr marL="457200" indent="0">
              <a:buNone/>
              <a:defRPr sz="1400" dirty="0"/>
            </a:lvl2pPr>
            <a:lvl3pPr marL="914400" indent="0">
              <a:buNone/>
              <a:defRPr sz="1200" dirty="0"/>
            </a:lvl3pPr>
            <a:lvl4pPr marL="1371600" indent="0">
              <a:buNone/>
              <a:defRPr sz="1000" dirty="0"/>
            </a:lvl4pPr>
            <a:lvl5pPr marL="1828800" indent="0">
              <a:buNone/>
              <a:defRPr sz="1000" dirty="0"/>
            </a:lvl5pPr>
            <a:lvl6pPr marL="2286000" indent="0">
              <a:buNone/>
              <a:defRPr sz="1000" dirty="0"/>
            </a:lvl6pPr>
            <a:lvl7pPr marL="2743200" indent="0">
              <a:buNone/>
              <a:defRPr sz="1000" dirty="0"/>
            </a:lvl7pPr>
            <a:lvl8pPr marL="3200400" indent="0">
              <a:buNone/>
              <a:defRPr sz="1000" dirty="0"/>
            </a:lvl8pPr>
            <a:lvl9pPr marL="3657600" indent="0">
              <a:buNone/>
              <a:defRPr sz="1000" dirty="0"/>
            </a:lvl9pPr>
          </a:lstStyle>
          <a:p>
            <a:pPr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839788" y="457200"/>
            <a:ext cx="3932237" cy="1600200"/>
          </a:xfrm>
          <a:ln>
            <a:headEnd type="none"/>
            <a:tailEnd type="none"/>
          </a:ln>
        </p:spPr>
        <p:txBody>
          <a:bodyPr anchor="b" wrap="square"/>
          <a:lstStyle>
            <a:lvl1pPr>
              <a:defRPr sz="3200" dirty="0"/>
            </a:lvl1pPr>
          </a:lstStyle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white">
          <a:xfrm>
            <a:off x="5183188" y="987425"/>
            <a:ext cx="6172200" cy="4873625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3200" dirty="0"/>
            </a:lvl1pPr>
            <a:lvl2pPr marL="457200" indent="0">
              <a:buNone/>
              <a:defRPr sz="2800" dirty="0"/>
            </a:lvl2pPr>
            <a:lvl3pPr marL="914400" indent="0">
              <a:buNone/>
              <a:defRPr sz="2400" dirty="0"/>
            </a:lvl3pPr>
            <a:lvl4pPr marL="1371600" indent="0">
              <a:buNone/>
              <a:defRPr sz="2000" dirty="0"/>
            </a:lvl4pPr>
            <a:lvl5pPr marL="1828800" indent="0">
              <a:buNone/>
              <a:defRPr sz="2000" dirty="0"/>
            </a:lvl5pPr>
            <a:lvl6pPr marL="2286000" indent="0">
              <a:buNone/>
              <a:defRPr sz="2000" dirty="0"/>
            </a:lvl6pPr>
            <a:lvl7pPr marL="2743200" indent="0">
              <a:buNone/>
              <a:defRPr sz="2000" dirty="0"/>
            </a:lvl7pPr>
            <a:lvl8pPr marL="3200400" indent="0">
              <a:buNone/>
              <a:defRPr sz="2000" dirty="0"/>
            </a:lvl8pPr>
            <a:lvl9pPr marL="3657600" indent="0">
              <a:buNone/>
              <a:defRPr sz="2000" dirty="0"/>
            </a:lvl9pPr>
          </a:lstStyle>
          <a:p>
            <a:pPr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839788" y="2057400"/>
            <a:ext cx="3932237" cy="3811588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1600" dirty="0"/>
            </a:lvl1pPr>
            <a:lvl2pPr marL="457200" indent="0">
              <a:buNone/>
              <a:defRPr sz="1400" dirty="0"/>
            </a:lvl2pPr>
            <a:lvl3pPr marL="914400" indent="0">
              <a:buNone/>
              <a:defRPr sz="1200" dirty="0"/>
            </a:lvl3pPr>
            <a:lvl4pPr marL="1371600" indent="0">
              <a:buNone/>
              <a:defRPr sz="1000" dirty="0"/>
            </a:lvl4pPr>
            <a:lvl5pPr marL="1828800" indent="0">
              <a:buNone/>
              <a:defRPr sz="1000" dirty="0"/>
            </a:lvl5pPr>
            <a:lvl6pPr marL="2286000" indent="0">
              <a:buNone/>
              <a:defRPr sz="1000" dirty="0"/>
            </a:lvl6pPr>
            <a:lvl7pPr marL="2743200" indent="0">
              <a:buNone/>
              <a:defRPr sz="1000" dirty="0"/>
            </a:lvl7pPr>
            <a:lvl8pPr marL="3200400" indent="0">
              <a:buNone/>
              <a:defRPr sz="1000" dirty="0"/>
            </a:lvl8pPr>
            <a:lvl9pPr marL="3657600" indent="0">
              <a:buNone/>
              <a:defRPr sz="1000" dirty="0"/>
            </a:lvl9pPr>
          </a:lstStyle>
          <a:p>
            <a:pPr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&#65279;<?xml version="1.0" encoding="utf-8" standalone="yes"?>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838200" y="365125"/>
            <a:ext cx="10515600" cy="1325563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anchor="ctr" wrap="square">
            <a:normAutofit/>
          </a:bodyPr>
          <a:lstStyle/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838200" y="1825625"/>
            <a:ext cx="10515600" cy="4351338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wrap="square">
            <a:normAutofit/>
          </a:bodyPr>
          <a:lstStyle/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838200" y="6356350"/>
            <a:ext cx="2743200" cy="365125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anchor="ctr" wrap="square"/>
          <a:lstStyle>
            <a:lvl1pPr algn="l">
              <a:defRPr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4038600" y="6356350"/>
            <a:ext cx="4114800" cy="365125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anchor="ctr" wrap="square"/>
          <a:lstStyle>
            <a:lvl1pPr algn="ctr">
              <a:defRPr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8610600" y="6356350"/>
            <a:ext cx="2743200" cy="365125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anchor="ctr" wrap="square"/>
          <a:lstStyle>
            <a:lvl1pPr algn="r">
              <a:defRPr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rtl="0" algn="l" defTabSz="914400">
        <a:lnSpc>
          <a:spcPct val="90000"/>
        </a:lnSpc>
        <a:spcBef>
          <a:spcPct val="0"/>
        </a:spcBef>
        <a:buNone/>
        <a:defRPr sz="4400" kern="1200" dirty="0">
          <a:solidFill>
            <a:schemeClr val="tx1"/>
          </a:solidFill>
          <a:latin typeface="+mj-lt"/>
          <a:ea typeface="+mj-ea"/>
        </a:defRPr>
      </a:lvl1pPr>
    </p:titleStyle>
    <p:bodyStyle>
      <a:lvl1pPr marL="228600" indent="-228600" rtl="0" algn="l" defTabSz="914400">
        <a:lnSpc>
          <a:spcPct val="90000"/>
        </a:lnSpc>
        <a:spcBef>
          <a:spcPts val="1000"/>
        </a:spcBef>
        <a:buFont typeface="Arial"/>
        <a:buChar char="•"/>
        <a:defRPr sz="2800" kern="1200" dirty="0">
          <a:solidFill>
            <a:schemeClr val="tx1"/>
          </a:solidFill>
          <a:latin typeface="+mn-lt"/>
          <a:ea typeface="+mn-ea"/>
        </a:defRPr>
      </a:lvl1pPr>
      <a:lvl2pPr marL="685800" indent="-228600" rtl="0" algn="l" defTabSz="914400">
        <a:lnSpc>
          <a:spcPct val="90000"/>
        </a:lnSpc>
        <a:spcBef>
          <a:spcPts val="500"/>
        </a:spcBef>
        <a:buFont typeface="Arial"/>
        <a:buChar char="•"/>
        <a:defRPr sz="2400" kern="1200" dirty="0">
          <a:solidFill>
            <a:schemeClr val="tx1"/>
          </a:solidFill>
          <a:latin typeface="+mn-lt"/>
          <a:ea typeface="+mn-ea"/>
        </a:defRPr>
      </a:lvl2pPr>
      <a:lvl3pPr marL="1143000" indent="-228600" rtl="0" algn="l" defTabSz="914400">
        <a:lnSpc>
          <a:spcPct val="90000"/>
        </a:lnSpc>
        <a:spcBef>
          <a:spcPts val="500"/>
        </a:spcBef>
        <a:buFont typeface="Arial"/>
        <a:buChar char="•"/>
        <a:defRPr sz="2000" kern="1200" dirty="0">
          <a:solidFill>
            <a:schemeClr val="tx1"/>
          </a:solidFill>
          <a:latin typeface="+mn-lt"/>
          <a:ea typeface="+mn-ea"/>
        </a:defRPr>
      </a:lvl3pPr>
      <a:lvl4pPr marL="1600200" indent="-228600" rtl="0" algn="l" defTabSz="91440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</a:defRPr>
      </a:lvl4pPr>
      <a:lvl5pPr marL="2057400" indent="-228600" rtl="0" algn="l" defTabSz="91440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</a:defRPr>
      </a:lvl5pPr>
      <a:lvl6pPr marL="2514600" indent="-228600" rtl="0" algn="l" defTabSz="91440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</a:defRPr>
      </a:lvl6pPr>
      <a:lvl7pPr marL="2971800" indent="-228600" rtl="0" algn="l" defTabSz="91440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</a:defRPr>
      </a:lvl7pPr>
      <a:lvl8pPr marL="3429000" indent="-228600" rtl="0" algn="l" defTabSz="91440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</a:defRPr>
      </a:lvl8pPr>
      <a:lvl9pPr marL="3886200" indent="-228600" rtl="0" algn="l" defTabSz="91440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</a:defRPr>
      </a:lvl9pPr>
    </p:bodyStyle>
    <p:otherStyle>
      <a:defPPr defTabSz="914400">
        <a:defRPr lang="en-US" dirty="0"/>
      </a:defPPr>
      <a:lvl1pPr marL="0" rtl="0" algn="l" defTabSz="914400">
        <a:defRPr sz="1800" kern="1200" dirty="0">
          <a:solidFill>
            <a:schemeClr val="tx1"/>
          </a:solidFill>
          <a:latin typeface="+mn-lt"/>
          <a:ea typeface="+mn-ea"/>
        </a:defRPr>
      </a:lvl1pPr>
      <a:lvl2pPr marL="457200" rtl="0" algn="l" defTabSz="914400">
        <a:defRPr sz="1800" kern="1200" dirty="0">
          <a:solidFill>
            <a:schemeClr val="tx1"/>
          </a:solidFill>
          <a:latin typeface="+mn-lt"/>
          <a:ea typeface="+mn-ea"/>
        </a:defRPr>
      </a:lvl2pPr>
      <a:lvl3pPr marL="914400" rtl="0" algn="l" defTabSz="914400">
        <a:defRPr sz="1800" kern="1200" dirty="0">
          <a:solidFill>
            <a:schemeClr val="tx1"/>
          </a:solidFill>
          <a:latin typeface="+mn-lt"/>
          <a:ea typeface="+mn-ea"/>
        </a:defRPr>
      </a:lvl3pPr>
      <a:lvl4pPr marL="1371600" rtl="0" algn="l" defTabSz="914400">
        <a:defRPr sz="1800" kern="1200" dirty="0">
          <a:solidFill>
            <a:schemeClr val="tx1"/>
          </a:solidFill>
          <a:latin typeface="+mn-lt"/>
          <a:ea typeface="+mn-ea"/>
        </a:defRPr>
      </a:lvl4pPr>
      <a:lvl5pPr marL="1828800" rtl="0" algn="l" defTabSz="914400">
        <a:defRPr sz="1800" kern="1200" dirty="0">
          <a:solidFill>
            <a:schemeClr val="tx1"/>
          </a:solidFill>
          <a:latin typeface="+mn-lt"/>
          <a:ea typeface="+mn-ea"/>
        </a:defRPr>
      </a:lvl5pPr>
      <a:lvl6pPr marL="2286000" rtl="0" algn="l" defTabSz="914400">
        <a:defRPr sz="1800" kern="1200" dirty="0">
          <a:solidFill>
            <a:schemeClr val="tx1"/>
          </a:solidFill>
          <a:latin typeface="+mn-lt"/>
          <a:ea typeface="+mn-ea"/>
        </a:defRPr>
      </a:lvl6pPr>
      <a:lvl7pPr marL="2743200" rtl="0" algn="l" defTabSz="914400">
        <a:defRPr sz="1800" kern="1200" dirty="0">
          <a:solidFill>
            <a:schemeClr val="tx1"/>
          </a:solidFill>
          <a:latin typeface="+mn-lt"/>
          <a:ea typeface="+mn-ea"/>
        </a:defRPr>
      </a:lvl7pPr>
      <a:lvl8pPr marL="3200400" rtl="0" algn="l" defTabSz="914400">
        <a:defRPr sz="1800" kern="1200" dirty="0">
          <a:solidFill>
            <a:schemeClr val="tx1"/>
          </a:solidFill>
          <a:latin typeface="+mn-lt"/>
          <a:ea typeface="+mn-ea"/>
        </a:defRPr>
      </a:lvl8pPr>
      <a:lvl9pPr marL="3657600" rtl="0" algn="l" defTabSz="914400">
        <a:defRPr sz="1800" kern="1200" dirty="0">
          <a:solidFill>
            <a:schemeClr val="tx1"/>
          </a:solidFill>
          <a:latin typeface="+mn-lt"/>
          <a:ea typeface="+mn-ea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2"/>
          <p:cNvSpPr txBox="1">
            <a:spLocks noChangeArrowheads="1"/>
          </p:cNvSpPr>
          <p:nvPr/>
        </p:nvSpPr>
        <p:spPr bwMode="white">
          <a:xfrm rot="0">
            <a:off x="127000" y="127000"/>
            <a:ext cx="6350000" cy="1270000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defTabSz="914400"/>
            <a:r>
              <a:rPr/>
              <a:t>Hello World!!!</a:t>
            </a:r>
          </a:p>
        </p:txBody>
      </p:sp>
      <p:sp>
        <p:nvSpPr>
          <p:cNvPr id="3" name="SyncfusionLicense"/>
          <p:cNvSpPr txBox="1">
            <a:spLocks noChangeArrowheads="1"/>
          </p:cNvSpPr>
          <p:nvPr/>
        </p:nvSpPr>
        <p:spPr bwMode="white">
          <a:xfrm rot="0">
            <a:off x="3365500" y="6096000"/>
            <a:ext cx="5461000" cy="381000"/>
          </a:xfrm>
          <a:prstGeom prst="rect">
            <a:avLst/>
          </a:prstGeom>
          <a:ln>
            <a:headEnd type="none"/>
            <a:tailEnd type="none"/>
          </a:ln>
        </p:spPr>
        <p:txBody>
          <a:bodyPr anchor="ctr" wrap="square">
            <a:spAutoFit/>
          </a:bodyPr>
          <a:lstStyle/>
          <a:p>
            <a:pPr algn="ctr" defTabSz="914400">
              <a:defRPr sz="1400" dirty="0"/>
            </a:pPr>
            <a:r>
              <a:rPr dirty="0">
                <a:solidFill>
                  <a:srgbClr val="000000"/>
                </a:solidFill>
              </a:rPr>
              <a:t>Created with a trial version of Syncfusion Essential Presentation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/>
        </a:gradFill>
      </a:fillStyleLst>
      <a:lnStyleLst>
        <a:ln w="6350" cap="flat">
          <a:solidFill>
            <a:schemeClr val="phClr"/>
          </a:solidFill>
          <a:prstDash val="solid"/>
          <a:miter/>
          <a:headEnd type="none"/>
          <a:tailEnd type="none"/>
        </a:ln>
        <a:ln w="12700" cap="flat">
          <a:solidFill>
            <a:schemeClr val="phClr"/>
          </a:solidFill>
          <a:prstDash val="solid"/>
          <a:miter/>
          <a:headEnd type="none"/>
          <a:tailEnd type="none"/>
        </a:ln>
        <a:ln w="19050" cap="flat">
          <a:solidFill>
            <a:schemeClr val="phClr"/>
          </a:solidFill>
          <a:prstDash val="solid"/>
          <a:miter/>
          <a:headEnd type="none"/>
          <a:tailEnd type="none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Essential Presentation</Application>
  <Characters>0</Characters>
  <Lines>0</Lines>
  <MMClips>0</MMClips>
  <Notes>0</Notes>
  <Pages>0</Pages>
  <Paragraphs>0</Paragraphs>
  <HiddenSlides>0</HiddenSlides>
  <LinksUpToDate>false</LinksUpToDate>
  <ScaleCrop>false</ScaleCrop>
  <Slides>0</Slides>
  <TotalTime>0</TotalTime>
  <Words>0</Words>
  <AppVersion>12.0000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terms:modified xsi:type="dcterms:W3CDTF">2020-02-21T13:35:28Z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/>
</file>