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8" r:id="rId3"/>
    <p:sldId id="263" r:id="rId4"/>
    <p:sldId id="261" r:id="rId5"/>
    <p:sldId id="262" r:id="rId6"/>
    <p:sldId id="257" r:id="rId7"/>
    <p:sldId id="258" r:id="rId8"/>
    <p:sldId id="264" r:id="rId9"/>
    <p:sldId id="269" r:id="rId10"/>
    <p:sldId id="270" r:id="rId11"/>
    <p:sldId id="271" r:id="rId12"/>
    <p:sldId id="272" r:id="rId13"/>
    <p:sldId id="274" r:id="rId14"/>
    <p:sldId id="277" r:id="rId15"/>
    <p:sldId id="279" r:id="rId16"/>
    <p:sldId id="285" r:id="rId17"/>
    <p:sldId id="283" r:id="rId18"/>
    <p:sldId id="286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D4D4-27DC-4FF1-A2F6-76CB183CFB0B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7BF-7240-49D2-8C47-1BE19A24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1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D4D4-27DC-4FF1-A2F6-76CB183CFB0B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7BF-7240-49D2-8C47-1BE19A24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D4D4-27DC-4FF1-A2F6-76CB183CFB0B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7BF-7240-49D2-8C47-1BE19A24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0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D4D4-27DC-4FF1-A2F6-76CB183CFB0B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7BF-7240-49D2-8C47-1BE19A24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6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D4D4-27DC-4FF1-A2F6-76CB183CFB0B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7BF-7240-49D2-8C47-1BE19A24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2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D4D4-27DC-4FF1-A2F6-76CB183CFB0B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7BF-7240-49D2-8C47-1BE19A24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3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D4D4-27DC-4FF1-A2F6-76CB183CFB0B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7BF-7240-49D2-8C47-1BE19A24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1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D4D4-27DC-4FF1-A2F6-76CB183CFB0B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7BF-7240-49D2-8C47-1BE19A24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1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D4D4-27DC-4FF1-A2F6-76CB183CFB0B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7BF-7240-49D2-8C47-1BE19A24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9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D4D4-27DC-4FF1-A2F6-76CB183CFB0B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7BF-7240-49D2-8C47-1BE19A24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D4D4-27DC-4FF1-A2F6-76CB183CFB0B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A7BF-7240-49D2-8C47-1BE19A24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8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CD4D4-27DC-4FF1-A2F6-76CB183CFB0B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5A7BF-7240-49D2-8C47-1BE19A24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891" y="112144"/>
            <a:ext cx="597644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Revised concept: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No separate building blocks for io / net / control / ...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Instead one type that gets executed in sequence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Every block can have: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Config of variable length</a:t>
            </a:r>
          </a:p>
          <a:p>
            <a:pPr marL="1200150" lvl="2" indent="-285750">
              <a:buFontTx/>
              <a:buChar char="-"/>
            </a:pPr>
            <a:r>
              <a:rPr lang="de-DE" dirty="0" smtClean="0"/>
              <a:t>Pin numbers</a:t>
            </a:r>
          </a:p>
          <a:p>
            <a:pPr marL="1200150" lvl="2" indent="-285750">
              <a:buFontTx/>
              <a:buChar char="-"/>
            </a:pPr>
            <a:r>
              <a:rPr lang="de-DE" dirty="0" smtClean="0"/>
              <a:t>Mem addresses</a:t>
            </a:r>
          </a:p>
          <a:p>
            <a:pPr marL="1200150" lvl="2" indent="-285750">
              <a:buFontTx/>
              <a:buChar char="-"/>
            </a:pPr>
            <a:r>
              <a:rPr lang="de-DE" dirty="0" smtClean="0"/>
              <a:t>Runtime mem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Every block is instance of a class for easy reference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Every block has change flag and reset function to reset flag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Blocks can reference eachother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36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142" y="22541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LICHT – STEP 2</a:t>
            </a:r>
            <a:endParaRPr lang="en-US" dirty="0"/>
          </a:p>
        </p:txBody>
      </p:sp>
      <p:sp>
        <p:nvSpPr>
          <p:cNvPr id="69" name="Can 68"/>
          <p:cNvSpPr/>
          <p:nvPr/>
        </p:nvSpPr>
        <p:spPr>
          <a:xfrm>
            <a:off x="5500946" y="5296581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</a:t>
            </a:r>
          </a:p>
          <a:p>
            <a:pPr algn="ctr"/>
            <a:r>
              <a:rPr lang="de-DE" sz="1200" dirty="0" smtClean="0"/>
              <a:t>SWITCH</a:t>
            </a:r>
            <a:endParaRPr lang="en-US" sz="1200" dirty="0"/>
          </a:p>
        </p:txBody>
      </p:sp>
      <p:sp>
        <p:nvSpPr>
          <p:cNvPr id="70" name="Oval 69"/>
          <p:cNvSpPr/>
          <p:nvPr/>
        </p:nvSpPr>
        <p:spPr>
          <a:xfrm>
            <a:off x="2765748" y="5437160"/>
            <a:ext cx="1089280" cy="561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Switch</a:t>
            </a:r>
            <a:endParaRPr lang="en-US" sz="1200" dirty="0"/>
          </a:p>
        </p:txBody>
      </p:sp>
      <p:sp>
        <p:nvSpPr>
          <p:cNvPr id="71" name="Pentagon 70"/>
          <p:cNvSpPr/>
          <p:nvPr/>
        </p:nvSpPr>
        <p:spPr>
          <a:xfrm>
            <a:off x="4188783" y="5468159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Digital Input</a:t>
            </a:r>
            <a:endParaRPr lang="en-US" sz="1200" dirty="0"/>
          </a:p>
        </p:txBody>
      </p:sp>
      <p:cxnSp>
        <p:nvCxnSpPr>
          <p:cNvPr id="72" name="Straight Arrow Connector 71"/>
          <p:cNvCxnSpPr>
            <a:stCxn id="70" idx="6"/>
            <a:endCxn id="71" idx="1"/>
          </p:cNvCxnSpPr>
          <p:nvPr/>
        </p:nvCxnSpPr>
        <p:spPr>
          <a:xfrm flipV="1">
            <a:off x="3855028" y="5710475"/>
            <a:ext cx="333755" cy="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1" idx="3"/>
            <a:endCxn id="69" idx="2"/>
          </p:cNvCxnSpPr>
          <p:nvPr/>
        </p:nvCxnSpPr>
        <p:spPr>
          <a:xfrm>
            <a:off x="5167191" y="5710475"/>
            <a:ext cx="333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n 74"/>
          <p:cNvSpPr/>
          <p:nvPr/>
        </p:nvSpPr>
        <p:spPr>
          <a:xfrm>
            <a:off x="8013793" y="4124709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 OUT</a:t>
            </a:r>
            <a:endParaRPr lang="en-US" sz="1200" dirty="0"/>
          </a:p>
        </p:txBody>
      </p:sp>
      <p:sp>
        <p:nvSpPr>
          <p:cNvPr id="77" name="Flowchart: Alternate Process 76"/>
          <p:cNvSpPr/>
          <p:nvPr/>
        </p:nvSpPr>
        <p:spPr>
          <a:xfrm>
            <a:off x="6757042" y="4232279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Control Circuit*</a:t>
            </a:r>
            <a:endParaRPr lang="en-US" sz="1200" dirty="0"/>
          </a:p>
        </p:txBody>
      </p:sp>
      <p:cxnSp>
        <p:nvCxnSpPr>
          <p:cNvPr id="78" name="Straight Arrow Connector 77"/>
          <p:cNvCxnSpPr>
            <a:stCxn id="69" idx="4"/>
            <a:endCxn id="77" idx="1"/>
          </p:cNvCxnSpPr>
          <p:nvPr/>
        </p:nvCxnSpPr>
        <p:spPr>
          <a:xfrm flipV="1">
            <a:off x="6415346" y="4538603"/>
            <a:ext cx="341696" cy="117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7" idx="3"/>
            <a:endCxn id="75" idx="2"/>
          </p:cNvCxnSpPr>
          <p:nvPr/>
        </p:nvCxnSpPr>
        <p:spPr>
          <a:xfrm>
            <a:off x="7671442" y="4538603"/>
            <a:ext cx="34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Pentagon 90"/>
          <p:cNvSpPr/>
          <p:nvPr/>
        </p:nvSpPr>
        <p:spPr>
          <a:xfrm>
            <a:off x="9270544" y="4747223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Digital Output</a:t>
            </a:r>
            <a:endParaRPr lang="en-US" sz="1200" dirty="0"/>
          </a:p>
        </p:txBody>
      </p:sp>
      <p:cxnSp>
        <p:nvCxnSpPr>
          <p:cNvPr id="94" name="Straight Arrow Connector 93"/>
          <p:cNvCxnSpPr>
            <a:stCxn id="75" idx="4"/>
            <a:endCxn id="91" idx="1"/>
          </p:cNvCxnSpPr>
          <p:nvPr/>
        </p:nvCxnSpPr>
        <p:spPr>
          <a:xfrm>
            <a:off x="8928193" y="4538603"/>
            <a:ext cx="342351" cy="45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10591303" y="4708687"/>
            <a:ext cx="1089280" cy="561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220V</a:t>
            </a:r>
          </a:p>
          <a:p>
            <a:pPr algn="ctr"/>
            <a:r>
              <a:rPr lang="de-DE" sz="1200" dirty="0" smtClean="0"/>
              <a:t>Actor</a:t>
            </a:r>
            <a:endParaRPr lang="en-US" sz="1200" dirty="0"/>
          </a:p>
        </p:txBody>
      </p:sp>
      <p:cxnSp>
        <p:nvCxnSpPr>
          <p:cNvPr id="96" name="Straight Arrow Connector 95"/>
          <p:cNvCxnSpPr>
            <a:stCxn id="91" idx="3"/>
            <a:endCxn id="95" idx="2"/>
          </p:cNvCxnSpPr>
          <p:nvPr/>
        </p:nvCxnSpPr>
        <p:spPr>
          <a:xfrm>
            <a:off x="10248952" y="4989539"/>
            <a:ext cx="34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32-Point Star 96"/>
          <p:cNvSpPr/>
          <p:nvPr/>
        </p:nvSpPr>
        <p:spPr>
          <a:xfrm>
            <a:off x="4754326" y="5329143"/>
            <a:ext cx="578837" cy="240906"/>
          </a:xfrm>
          <a:prstGeom prst="star32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1a</a:t>
            </a:r>
            <a:endParaRPr lang="en-US" sz="800" dirty="0"/>
          </a:p>
        </p:txBody>
      </p:sp>
      <p:sp>
        <p:nvSpPr>
          <p:cNvPr id="101" name="32-Point Star 100"/>
          <p:cNvSpPr/>
          <p:nvPr/>
        </p:nvSpPr>
        <p:spPr>
          <a:xfrm>
            <a:off x="6924822" y="4090247"/>
            <a:ext cx="578837" cy="240906"/>
          </a:xfrm>
          <a:prstGeom prst="star32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3</a:t>
            </a:r>
            <a:endParaRPr lang="en-US" sz="800" dirty="0"/>
          </a:p>
        </p:txBody>
      </p:sp>
      <p:sp>
        <p:nvSpPr>
          <p:cNvPr id="102" name="32-Point Star 101"/>
          <p:cNvSpPr/>
          <p:nvPr/>
        </p:nvSpPr>
        <p:spPr>
          <a:xfrm>
            <a:off x="9834056" y="4620624"/>
            <a:ext cx="578837" cy="240906"/>
          </a:xfrm>
          <a:prstGeom prst="star32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5a</a:t>
            </a:r>
            <a:endParaRPr lang="en-US" sz="800" dirty="0"/>
          </a:p>
        </p:txBody>
      </p:sp>
      <p:sp>
        <p:nvSpPr>
          <p:cNvPr id="140" name="Can 139"/>
          <p:cNvSpPr/>
          <p:nvPr/>
        </p:nvSpPr>
        <p:spPr>
          <a:xfrm>
            <a:off x="5500946" y="3873355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</a:t>
            </a:r>
          </a:p>
          <a:p>
            <a:pPr algn="ctr"/>
            <a:r>
              <a:rPr lang="de-DE" sz="1200" dirty="0" smtClean="0"/>
              <a:t>SET</a:t>
            </a:r>
            <a:endParaRPr lang="en-US" sz="1200" dirty="0"/>
          </a:p>
        </p:txBody>
      </p:sp>
      <p:cxnSp>
        <p:nvCxnSpPr>
          <p:cNvPr id="143" name="Straight Arrow Connector 142"/>
          <p:cNvCxnSpPr>
            <a:stCxn id="140" idx="4"/>
            <a:endCxn id="77" idx="1"/>
          </p:cNvCxnSpPr>
          <p:nvPr/>
        </p:nvCxnSpPr>
        <p:spPr>
          <a:xfrm>
            <a:off x="6415346" y="4287249"/>
            <a:ext cx="341696" cy="25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loud 147"/>
          <p:cNvSpPr/>
          <p:nvPr/>
        </p:nvSpPr>
        <p:spPr>
          <a:xfrm>
            <a:off x="2728778" y="4441126"/>
            <a:ext cx="1175657" cy="74893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Mesh</a:t>
            </a:r>
          </a:p>
          <a:p>
            <a:pPr algn="ctr"/>
            <a:r>
              <a:rPr lang="de-DE" sz="1200" dirty="0" smtClean="0"/>
              <a:t>Network</a:t>
            </a:r>
            <a:endParaRPr lang="en-US" sz="1200" dirty="0"/>
          </a:p>
        </p:txBody>
      </p:sp>
      <p:cxnSp>
        <p:nvCxnSpPr>
          <p:cNvPr id="149" name="Straight Arrow Connector 148"/>
          <p:cNvCxnSpPr>
            <a:stCxn id="148" idx="0"/>
            <a:endCxn id="140" idx="2"/>
          </p:cNvCxnSpPr>
          <p:nvPr/>
        </p:nvCxnSpPr>
        <p:spPr>
          <a:xfrm flipV="1">
            <a:off x="3903455" y="4287249"/>
            <a:ext cx="1597491" cy="52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32-Point Star 150"/>
          <p:cNvSpPr/>
          <p:nvPr/>
        </p:nvSpPr>
        <p:spPr>
          <a:xfrm>
            <a:off x="4387340" y="4430969"/>
            <a:ext cx="578837" cy="240906"/>
          </a:xfrm>
          <a:prstGeom prst="star32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2b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1570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75" idx="4"/>
            <a:endCxn id="40" idx="2"/>
          </p:cNvCxnSpPr>
          <p:nvPr/>
        </p:nvCxnSpPr>
        <p:spPr>
          <a:xfrm flipV="1">
            <a:off x="8928193" y="4038457"/>
            <a:ext cx="1666757" cy="50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-7142" y="22541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LICHT – STEP 3</a:t>
            </a:r>
            <a:endParaRPr lang="en-US" dirty="0"/>
          </a:p>
        </p:txBody>
      </p:sp>
      <p:sp>
        <p:nvSpPr>
          <p:cNvPr id="69" name="Can 68"/>
          <p:cNvSpPr/>
          <p:nvPr/>
        </p:nvSpPr>
        <p:spPr>
          <a:xfrm>
            <a:off x="5500946" y="5296581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</a:t>
            </a:r>
          </a:p>
          <a:p>
            <a:pPr algn="ctr"/>
            <a:r>
              <a:rPr lang="de-DE" sz="1200" dirty="0" smtClean="0"/>
              <a:t>SWITCH</a:t>
            </a:r>
            <a:endParaRPr lang="en-US" sz="1200" dirty="0"/>
          </a:p>
        </p:txBody>
      </p:sp>
      <p:sp>
        <p:nvSpPr>
          <p:cNvPr id="70" name="Oval 69"/>
          <p:cNvSpPr/>
          <p:nvPr/>
        </p:nvSpPr>
        <p:spPr>
          <a:xfrm>
            <a:off x="2765748" y="5437160"/>
            <a:ext cx="1089280" cy="561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Switch</a:t>
            </a:r>
            <a:endParaRPr lang="en-US" sz="1200" dirty="0"/>
          </a:p>
        </p:txBody>
      </p:sp>
      <p:sp>
        <p:nvSpPr>
          <p:cNvPr id="71" name="Pentagon 70"/>
          <p:cNvSpPr/>
          <p:nvPr/>
        </p:nvSpPr>
        <p:spPr>
          <a:xfrm>
            <a:off x="4188783" y="5468159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Digital Input</a:t>
            </a:r>
            <a:endParaRPr lang="en-US" sz="1200" dirty="0"/>
          </a:p>
        </p:txBody>
      </p:sp>
      <p:cxnSp>
        <p:nvCxnSpPr>
          <p:cNvPr id="72" name="Straight Arrow Connector 71"/>
          <p:cNvCxnSpPr>
            <a:stCxn id="70" idx="6"/>
            <a:endCxn id="71" idx="1"/>
          </p:cNvCxnSpPr>
          <p:nvPr/>
        </p:nvCxnSpPr>
        <p:spPr>
          <a:xfrm flipV="1">
            <a:off x="3855028" y="5710475"/>
            <a:ext cx="333755" cy="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1" idx="3"/>
            <a:endCxn id="69" idx="2"/>
          </p:cNvCxnSpPr>
          <p:nvPr/>
        </p:nvCxnSpPr>
        <p:spPr>
          <a:xfrm>
            <a:off x="5167191" y="5710475"/>
            <a:ext cx="333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n 74"/>
          <p:cNvSpPr/>
          <p:nvPr/>
        </p:nvSpPr>
        <p:spPr>
          <a:xfrm>
            <a:off x="8013793" y="4124709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 OUT</a:t>
            </a:r>
            <a:endParaRPr lang="en-US" sz="1200" dirty="0"/>
          </a:p>
        </p:txBody>
      </p:sp>
      <p:sp>
        <p:nvSpPr>
          <p:cNvPr id="77" name="Flowchart: Alternate Process 76"/>
          <p:cNvSpPr/>
          <p:nvPr/>
        </p:nvSpPr>
        <p:spPr>
          <a:xfrm>
            <a:off x="6757042" y="4232279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Control Circuit*</a:t>
            </a:r>
            <a:endParaRPr lang="en-US" sz="1200" dirty="0"/>
          </a:p>
        </p:txBody>
      </p:sp>
      <p:cxnSp>
        <p:nvCxnSpPr>
          <p:cNvPr id="78" name="Straight Arrow Connector 77"/>
          <p:cNvCxnSpPr>
            <a:stCxn id="69" idx="4"/>
            <a:endCxn id="77" idx="1"/>
          </p:cNvCxnSpPr>
          <p:nvPr/>
        </p:nvCxnSpPr>
        <p:spPr>
          <a:xfrm flipV="1">
            <a:off x="6415346" y="4538603"/>
            <a:ext cx="341696" cy="117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7" idx="3"/>
            <a:endCxn id="75" idx="2"/>
          </p:cNvCxnSpPr>
          <p:nvPr/>
        </p:nvCxnSpPr>
        <p:spPr>
          <a:xfrm>
            <a:off x="7671442" y="4538603"/>
            <a:ext cx="34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Pentagon 90"/>
          <p:cNvSpPr/>
          <p:nvPr/>
        </p:nvSpPr>
        <p:spPr>
          <a:xfrm>
            <a:off x="9270544" y="4747223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Digital Output</a:t>
            </a:r>
            <a:endParaRPr lang="en-US" sz="1200" dirty="0"/>
          </a:p>
        </p:txBody>
      </p:sp>
      <p:cxnSp>
        <p:nvCxnSpPr>
          <p:cNvPr id="94" name="Straight Arrow Connector 93"/>
          <p:cNvCxnSpPr>
            <a:stCxn id="75" idx="4"/>
            <a:endCxn id="91" idx="1"/>
          </p:cNvCxnSpPr>
          <p:nvPr/>
        </p:nvCxnSpPr>
        <p:spPr>
          <a:xfrm>
            <a:off x="8928193" y="4538603"/>
            <a:ext cx="342351" cy="45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10591303" y="4708687"/>
            <a:ext cx="1089280" cy="561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220V</a:t>
            </a:r>
          </a:p>
          <a:p>
            <a:pPr algn="ctr"/>
            <a:r>
              <a:rPr lang="de-DE" sz="1200" dirty="0" smtClean="0"/>
              <a:t>Actor</a:t>
            </a:r>
            <a:endParaRPr lang="en-US" sz="1200" dirty="0"/>
          </a:p>
        </p:txBody>
      </p:sp>
      <p:cxnSp>
        <p:nvCxnSpPr>
          <p:cNvPr id="96" name="Straight Arrow Connector 95"/>
          <p:cNvCxnSpPr>
            <a:stCxn id="91" idx="3"/>
            <a:endCxn id="95" idx="2"/>
          </p:cNvCxnSpPr>
          <p:nvPr/>
        </p:nvCxnSpPr>
        <p:spPr>
          <a:xfrm>
            <a:off x="10248952" y="4989539"/>
            <a:ext cx="34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32-Point Star 96"/>
          <p:cNvSpPr/>
          <p:nvPr/>
        </p:nvSpPr>
        <p:spPr>
          <a:xfrm>
            <a:off x="4754326" y="5329143"/>
            <a:ext cx="578837" cy="240906"/>
          </a:xfrm>
          <a:prstGeom prst="star32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1a</a:t>
            </a:r>
            <a:endParaRPr lang="en-US" sz="800" dirty="0"/>
          </a:p>
        </p:txBody>
      </p:sp>
      <p:sp>
        <p:nvSpPr>
          <p:cNvPr id="101" name="32-Point Star 100"/>
          <p:cNvSpPr/>
          <p:nvPr/>
        </p:nvSpPr>
        <p:spPr>
          <a:xfrm>
            <a:off x="6924822" y="4090247"/>
            <a:ext cx="578837" cy="240906"/>
          </a:xfrm>
          <a:prstGeom prst="star32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3</a:t>
            </a:r>
            <a:endParaRPr lang="en-US" sz="800" dirty="0"/>
          </a:p>
        </p:txBody>
      </p:sp>
      <p:sp>
        <p:nvSpPr>
          <p:cNvPr id="102" name="32-Point Star 101"/>
          <p:cNvSpPr/>
          <p:nvPr/>
        </p:nvSpPr>
        <p:spPr>
          <a:xfrm>
            <a:off x="9834056" y="4620624"/>
            <a:ext cx="578837" cy="240906"/>
          </a:xfrm>
          <a:prstGeom prst="star32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5a</a:t>
            </a:r>
            <a:endParaRPr lang="en-US" sz="800" dirty="0"/>
          </a:p>
        </p:txBody>
      </p:sp>
      <p:sp>
        <p:nvSpPr>
          <p:cNvPr id="138" name="12-Point Star 137"/>
          <p:cNvSpPr/>
          <p:nvPr/>
        </p:nvSpPr>
        <p:spPr>
          <a:xfrm>
            <a:off x="2787789" y="3536260"/>
            <a:ext cx="1064786" cy="66948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Timer</a:t>
            </a:r>
            <a:endParaRPr lang="en-US" sz="1200" dirty="0"/>
          </a:p>
        </p:txBody>
      </p:sp>
      <p:sp>
        <p:nvSpPr>
          <p:cNvPr id="140" name="Can 139"/>
          <p:cNvSpPr/>
          <p:nvPr/>
        </p:nvSpPr>
        <p:spPr>
          <a:xfrm>
            <a:off x="5500946" y="3873355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</a:t>
            </a:r>
          </a:p>
          <a:p>
            <a:pPr algn="ctr"/>
            <a:r>
              <a:rPr lang="de-DE" sz="1200" dirty="0" smtClean="0"/>
              <a:t>SET</a:t>
            </a:r>
            <a:endParaRPr lang="en-US" sz="1200" dirty="0"/>
          </a:p>
        </p:txBody>
      </p:sp>
      <p:cxnSp>
        <p:nvCxnSpPr>
          <p:cNvPr id="141" name="Straight Arrow Connector 140"/>
          <p:cNvCxnSpPr>
            <a:stCxn id="138" idx="1"/>
            <a:endCxn id="140" idx="2"/>
          </p:cNvCxnSpPr>
          <p:nvPr/>
        </p:nvCxnSpPr>
        <p:spPr>
          <a:xfrm>
            <a:off x="3852575" y="3871004"/>
            <a:ext cx="1648371" cy="41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40" idx="4"/>
            <a:endCxn id="77" idx="1"/>
          </p:cNvCxnSpPr>
          <p:nvPr/>
        </p:nvCxnSpPr>
        <p:spPr>
          <a:xfrm>
            <a:off x="6415346" y="4287249"/>
            <a:ext cx="341696" cy="25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32-Point Star 143"/>
          <p:cNvSpPr/>
          <p:nvPr/>
        </p:nvSpPr>
        <p:spPr>
          <a:xfrm>
            <a:off x="4387341" y="3958673"/>
            <a:ext cx="578837" cy="240906"/>
          </a:xfrm>
          <a:prstGeom prst="star32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2a</a:t>
            </a:r>
            <a:endParaRPr lang="en-US" sz="800" dirty="0"/>
          </a:p>
        </p:txBody>
      </p:sp>
      <p:sp>
        <p:nvSpPr>
          <p:cNvPr id="148" name="Cloud 147"/>
          <p:cNvSpPr/>
          <p:nvPr/>
        </p:nvSpPr>
        <p:spPr>
          <a:xfrm>
            <a:off x="2728778" y="4441126"/>
            <a:ext cx="1175657" cy="74893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Mesh</a:t>
            </a:r>
          </a:p>
          <a:p>
            <a:pPr algn="ctr"/>
            <a:r>
              <a:rPr lang="de-DE" sz="1200" dirty="0" smtClean="0"/>
              <a:t>Network</a:t>
            </a:r>
            <a:endParaRPr lang="en-US" sz="1200" dirty="0"/>
          </a:p>
        </p:txBody>
      </p:sp>
      <p:cxnSp>
        <p:nvCxnSpPr>
          <p:cNvPr id="149" name="Straight Arrow Connector 148"/>
          <p:cNvCxnSpPr>
            <a:stCxn id="148" idx="0"/>
            <a:endCxn id="140" idx="2"/>
          </p:cNvCxnSpPr>
          <p:nvPr/>
        </p:nvCxnSpPr>
        <p:spPr>
          <a:xfrm flipV="1">
            <a:off x="3903455" y="4287249"/>
            <a:ext cx="1597491" cy="52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32-Point Star 150"/>
          <p:cNvSpPr/>
          <p:nvPr/>
        </p:nvSpPr>
        <p:spPr>
          <a:xfrm>
            <a:off x="4387340" y="4430969"/>
            <a:ext cx="578837" cy="240906"/>
          </a:xfrm>
          <a:prstGeom prst="star32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2b</a:t>
            </a:r>
            <a:endParaRPr lang="en-US" sz="800" dirty="0"/>
          </a:p>
        </p:txBody>
      </p:sp>
      <p:sp>
        <p:nvSpPr>
          <p:cNvPr id="40" name="Cloud 39"/>
          <p:cNvSpPr/>
          <p:nvPr/>
        </p:nvSpPr>
        <p:spPr>
          <a:xfrm>
            <a:off x="10591303" y="3663988"/>
            <a:ext cx="1175657" cy="74893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Mesh</a:t>
            </a:r>
          </a:p>
          <a:p>
            <a:pPr algn="ctr"/>
            <a:r>
              <a:rPr lang="de-DE" sz="1200" dirty="0" smtClean="0"/>
              <a:t>Network</a:t>
            </a:r>
            <a:endParaRPr lang="en-US" sz="1200" dirty="0"/>
          </a:p>
        </p:txBody>
      </p:sp>
      <p:sp>
        <p:nvSpPr>
          <p:cNvPr id="41" name="32-Point Star 40"/>
          <p:cNvSpPr/>
          <p:nvPr/>
        </p:nvSpPr>
        <p:spPr>
          <a:xfrm>
            <a:off x="9470329" y="4178181"/>
            <a:ext cx="578837" cy="24090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4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594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>
            <a:stCxn id="75" idx="4"/>
            <a:endCxn id="40" idx="2"/>
          </p:cNvCxnSpPr>
          <p:nvPr/>
        </p:nvCxnSpPr>
        <p:spPr>
          <a:xfrm flipV="1">
            <a:off x="8928193" y="4038457"/>
            <a:ext cx="1666757" cy="50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-7142" y="22541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LICHT – STEP 4</a:t>
            </a:r>
            <a:endParaRPr lang="en-US" dirty="0"/>
          </a:p>
        </p:txBody>
      </p:sp>
      <p:sp>
        <p:nvSpPr>
          <p:cNvPr id="69" name="Can 68"/>
          <p:cNvSpPr/>
          <p:nvPr/>
        </p:nvSpPr>
        <p:spPr>
          <a:xfrm>
            <a:off x="5500946" y="5296581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</a:t>
            </a:r>
          </a:p>
          <a:p>
            <a:pPr algn="ctr"/>
            <a:r>
              <a:rPr lang="de-DE" sz="1200" dirty="0" smtClean="0"/>
              <a:t>SWITCH</a:t>
            </a:r>
            <a:endParaRPr lang="en-US" sz="1200" dirty="0"/>
          </a:p>
        </p:txBody>
      </p:sp>
      <p:sp>
        <p:nvSpPr>
          <p:cNvPr id="70" name="Oval 69"/>
          <p:cNvSpPr/>
          <p:nvPr/>
        </p:nvSpPr>
        <p:spPr>
          <a:xfrm>
            <a:off x="2765748" y="5437160"/>
            <a:ext cx="1089280" cy="561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Switch</a:t>
            </a:r>
            <a:endParaRPr lang="en-US" sz="1200" dirty="0"/>
          </a:p>
        </p:txBody>
      </p:sp>
      <p:sp>
        <p:nvSpPr>
          <p:cNvPr id="71" name="Pentagon 70"/>
          <p:cNvSpPr/>
          <p:nvPr/>
        </p:nvSpPr>
        <p:spPr>
          <a:xfrm>
            <a:off x="4188783" y="5468159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Digital Input</a:t>
            </a:r>
            <a:endParaRPr lang="en-US" sz="1200" dirty="0"/>
          </a:p>
        </p:txBody>
      </p:sp>
      <p:cxnSp>
        <p:nvCxnSpPr>
          <p:cNvPr id="72" name="Straight Arrow Connector 71"/>
          <p:cNvCxnSpPr>
            <a:stCxn id="70" idx="6"/>
            <a:endCxn id="71" idx="1"/>
          </p:cNvCxnSpPr>
          <p:nvPr/>
        </p:nvCxnSpPr>
        <p:spPr>
          <a:xfrm flipV="1">
            <a:off x="3855028" y="5710475"/>
            <a:ext cx="333755" cy="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1" idx="3"/>
            <a:endCxn id="69" idx="2"/>
          </p:cNvCxnSpPr>
          <p:nvPr/>
        </p:nvCxnSpPr>
        <p:spPr>
          <a:xfrm>
            <a:off x="5167191" y="5710475"/>
            <a:ext cx="333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n 74"/>
          <p:cNvSpPr/>
          <p:nvPr/>
        </p:nvSpPr>
        <p:spPr>
          <a:xfrm>
            <a:off x="8013793" y="4124709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 OUT</a:t>
            </a:r>
            <a:endParaRPr lang="en-US" sz="1200" dirty="0"/>
          </a:p>
        </p:txBody>
      </p:sp>
      <p:sp>
        <p:nvSpPr>
          <p:cNvPr id="77" name="Flowchart: Alternate Process 76"/>
          <p:cNvSpPr/>
          <p:nvPr/>
        </p:nvSpPr>
        <p:spPr>
          <a:xfrm>
            <a:off x="6757042" y="4232279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Control Circuit*</a:t>
            </a:r>
            <a:endParaRPr lang="en-US" sz="1200" dirty="0"/>
          </a:p>
        </p:txBody>
      </p:sp>
      <p:cxnSp>
        <p:nvCxnSpPr>
          <p:cNvPr id="78" name="Straight Arrow Connector 77"/>
          <p:cNvCxnSpPr>
            <a:stCxn id="69" idx="4"/>
            <a:endCxn id="77" idx="1"/>
          </p:cNvCxnSpPr>
          <p:nvPr/>
        </p:nvCxnSpPr>
        <p:spPr>
          <a:xfrm flipV="1">
            <a:off x="6415346" y="4538603"/>
            <a:ext cx="341696" cy="117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7" idx="3"/>
            <a:endCxn id="75" idx="2"/>
          </p:cNvCxnSpPr>
          <p:nvPr/>
        </p:nvCxnSpPr>
        <p:spPr>
          <a:xfrm>
            <a:off x="7671442" y="4538603"/>
            <a:ext cx="34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Pentagon 90"/>
          <p:cNvSpPr/>
          <p:nvPr/>
        </p:nvSpPr>
        <p:spPr>
          <a:xfrm>
            <a:off x="9270544" y="4747223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Digital Output</a:t>
            </a:r>
            <a:endParaRPr lang="en-US" sz="1200" dirty="0"/>
          </a:p>
        </p:txBody>
      </p:sp>
      <p:cxnSp>
        <p:nvCxnSpPr>
          <p:cNvPr id="94" name="Straight Arrow Connector 93"/>
          <p:cNvCxnSpPr>
            <a:stCxn id="75" idx="4"/>
            <a:endCxn id="91" idx="1"/>
          </p:cNvCxnSpPr>
          <p:nvPr/>
        </p:nvCxnSpPr>
        <p:spPr>
          <a:xfrm>
            <a:off x="8928193" y="4538603"/>
            <a:ext cx="342351" cy="45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10591303" y="4708687"/>
            <a:ext cx="1089280" cy="561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220V</a:t>
            </a:r>
          </a:p>
          <a:p>
            <a:pPr algn="ctr"/>
            <a:r>
              <a:rPr lang="de-DE" sz="1200" dirty="0" smtClean="0"/>
              <a:t>Actor</a:t>
            </a:r>
            <a:endParaRPr lang="en-US" sz="1200" dirty="0"/>
          </a:p>
        </p:txBody>
      </p:sp>
      <p:cxnSp>
        <p:nvCxnSpPr>
          <p:cNvPr id="96" name="Straight Arrow Connector 95"/>
          <p:cNvCxnSpPr>
            <a:stCxn id="91" idx="3"/>
            <a:endCxn id="95" idx="2"/>
          </p:cNvCxnSpPr>
          <p:nvPr/>
        </p:nvCxnSpPr>
        <p:spPr>
          <a:xfrm>
            <a:off x="10248952" y="4989539"/>
            <a:ext cx="34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32-Point Star 96"/>
          <p:cNvSpPr/>
          <p:nvPr/>
        </p:nvSpPr>
        <p:spPr>
          <a:xfrm>
            <a:off x="4754326" y="5329143"/>
            <a:ext cx="578837" cy="240906"/>
          </a:xfrm>
          <a:prstGeom prst="star32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1a</a:t>
            </a:r>
            <a:endParaRPr lang="en-US" sz="800" dirty="0"/>
          </a:p>
        </p:txBody>
      </p:sp>
      <p:sp>
        <p:nvSpPr>
          <p:cNvPr id="101" name="32-Point Star 100"/>
          <p:cNvSpPr/>
          <p:nvPr/>
        </p:nvSpPr>
        <p:spPr>
          <a:xfrm>
            <a:off x="6924822" y="4090247"/>
            <a:ext cx="578837" cy="240906"/>
          </a:xfrm>
          <a:prstGeom prst="star32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3</a:t>
            </a:r>
            <a:endParaRPr lang="en-US" sz="800" dirty="0"/>
          </a:p>
        </p:txBody>
      </p:sp>
      <p:sp>
        <p:nvSpPr>
          <p:cNvPr id="102" name="32-Point Star 101"/>
          <p:cNvSpPr/>
          <p:nvPr/>
        </p:nvSpPr>
        <p:spPr>
          <a:xfrm>
            <a:off x="9834056" y="4620624"/>
            <a:ext cx="578837" cy="240906"/>
          </a:xfrm>
          <a:prstGeom prst="star32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5a</a:t>
            </a:r>
            <a:endParaRPr lang="en-US" sz="800" dirty="0"/>
          </a:p>
        </p:txBody>
      </p:sp>
      <p:sp>
        <p:nvSpPr>
          <p:cNvPr id="103" name="Cloud 102"/>
          <p:cNvSpPr/>
          <p:nvPr/>
        </p:nvSpPr>
        <p:spPr>
          <a:xfrm>
            <a:off x="5410209" y="1633031"/>
            <a:ext cx="1175657" cy="74893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Mesh</a:t>
            </a:r>
          </a:p>
          <a:p>
            <a:pPr algn="ctr"/>
            <a:r>
              <a:rPr lang="de-DE" sz="1200" dirty="0" smtClean="0"/>
              <a:t>Network</a:t>
            </a:r>
            <a:endParaRPr lang="en-US" sz="1200" dirty="0"/>
          </a:p>
        </p:txBody>
      </p:sp>
      <p:sp>
        <p:nvSpPr>
          <p:cNvPr id="107" name="Can 106"/>
          <p:cNvSpPr/>
          <p:nvPr/>
        </p:nvSpPr>
        <p:spPr>
          <a:xfrm>
            <a:off x="5500946" y="2950832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</a:t>
            </a:r>
          </a:p>
          <a:p>
            <a:pPr algn="ctr"/>
            <a:r>
              <a:rPr lang="de-DE" sz="1200" dirty="0" smtClean="0"/>
              <a:t>TOGGLE</a:t>
            </a:r>
            <a:endParaRPr lang="en-US" sz="1200" dirty="0"/>
          </a:p>
        </p:txBody>
      </p:sp>
      <p:cxnSp>
        <p:nvCxnSpPr>
          <p:cNvPr id="109" name="Straight Arrow Connector 108"/>
          <p:cNvCxnSpPr>
            <a:stCxn id="107" idx="4"/>
            <a:endCxn id="77" idx="1"/>
          </p:cNvCxnSpPr>
          <p:nvPr/>
        </p:nvCxnSpPr>
        <p:spPr>
          <a:xfrm>
            <a:off x="6415346" y="3364726"/>
            <a:ext cx="341696" cy="117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03" idx="0"/>
            <a:endCxn id="107" idx="2"/>
          </p:cNvCxnSpPr>
          <p:nvPr/>
        </p:nvCxnSpPr>
        <p:spPr>
          <a:xfrm flipH="1">
            <a:off x="5500946" y="2007500"/>
            <a:ext cx="1083940" cy="1357226"/>
          </a:xfrm>
          <a:prstGeom prst="curvedConnector5">
            <a:avLst>
              <a:gd name="adj1" fmla="val -21090"/>
              <a:gd name="adj2" fmla="val 48548"/>
              <a:gd name="adj3" fmla="val 121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n 120"/>
          <p:cNvSpPr/>
          <p:nvPr/>
        </p:nvSpPr>
        <p:spPr>
          <a:xfrm>
            <a:off x="5502379" y="157535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</a:t>
            </a:r>
          </a:p>
          <a:p>
            <a:pPr algn="ctr"/>
            <a:r>
              <a:rPr lang="de-DE" sz="1200" dirty="0" smtClean="0"/>
              <a:t>SWITCH</a:t>
            </a:r>
            <a:endParaRPr lang="en-US" sz="1200" dirty="0"/>
          </a:p>
        </p:txBody>
      </p:sp>
      <p:sp>
        <p:nvSpPr>
          <p:cNvPr id="122" name="Oval 121"/>
          <p:cNvSpPr/>
          <p:nvPr/>
        </p:nvSpPr>
        <p:spPr>
          <a:xfrm>
            <a:off x="2767181" y="298114"/>
            <a:ext cx="1089280" cy="561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Switch</a:t>
            </a:r>
            <a:endParaRPr lang="en-US" sz="1200" dirty="0"/>
          </a:p>
        </p:txBody>
      </p:sp>
      <p:sp>
        <p:nvSpPr>
          <p:cNvPr id="123" name="Pentagon 122"/>
          <p:cNvSpPr/>
          <p:nvPr/>
        </p:nvSpPr>
        <p:spPr>
          <a:xfrm>
            <a:off x="4190216" y="329113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Digital Input</a:t>
            </a:r>
            <a:endParaRPr lang="en-US" sz="1200" dirty="0"/>
          </a:p>
        </p:txBody>
      </p:sp>
      <p:cxnSp>
        <p:nvCxnSpPr>
          <p:cNvPr id="124" name="Straight Arrow Connector 123"/>
          <p:cNvCxnSpPr>
            <a:stCxn id="122" idx="6"/>
            <a:endCxn id="123" idx="1"/>
          </p:cNvCxnSpPr>
          <p:nvPr/>
        </p:nvCxnSpPr>
        <p:spPr>
          <a:xfrm flipV="1">
            <a:off x="3856461" y="571429"/>
            <a:ext cx="333755" cy="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23" idx="3"/>
            <a:endCxn id="121" idx="2"/>
          </p:cNvCxnSpPr>
          <p:nvPr/>
        </p:nvCxnSpPr>
        <p:spPr>
          <a:xfrm>
            <a:off x="5168624" y="571429"/>
            <a:ext cx="333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32-Point Star 127"/>
          <p:cNvSpPr/>
          <p:nvPr/>
        </p:nvSpPr>
        <p:spPr>
          <a:xfrm>
            <a:off x="4755759" y="190097"/>
            <a:ext cx="578837" cy="240906"/>
          </a:xfrm>
          <a:prstGeom prst="star32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1a</a:t>
            </a:r>
            <a:endParaRPr lang="en-US" sz="800" dirty="0"/>
          </a:p>
        </p:txBody>
      </p:sp>
      <p:cxnSp>
        <p:nvCxnSpPr>
          <p:cNvPr id="65" name="Curved Connector 64"/>
          <p:cNvCxnSpPr>
            <a:stCxn id="121" idx="4"/>
            <a:endCxn id="103" idx="2"/>
          </p:cNvCxnSpPr>
          <p:nvPr/>
        </p:nvCxnSpPr>
        <p:spPr>
          <a:xfrm flipH="1">
            <a:off x="5413856" y="571429"/>
            <a:ext cx="1002923" cy="1436071"/>
          </a:xfrm>
          <a:prstGeom prst="curvedConnector5">
            <a:avLst>
              <a:gd name="adj1" fmla="val -22793"/>
              <a:gd name="adj2" fmla="val 51373"/>
              <a:gd name="adj3" fmla="val 1227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32-Point Star 132"/>
          <p:cNvSpPr/>
          <p:nvPr/>
        </p:nvSpPr>
        <p:spPr>
          <a:xfrm>
            <a:off x="5668071" y="2571085"/>
            <a:ext cx="578837" cy="240906"/>
          </a:xfrm>
          <a:prstGeom prst="star32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2b</a:t>
            </a:r>
            <a:endParaRPr lang="en-US" sz="800" dirty="0"/>
          </a:p>
        </p:txBody>
      </p:sp>
      <p:sp>
        <p:nvSpPr>
          <p:cNvPr id="137" name="32-Point Star 136"/>
          <p:cNvSpPr/>
          <p:nvPr/>
        </p:nvSpPr>
        <p:spPr>
          <a:xfrm>
            <a:off x="5668072" y="1199913"/>
            <a:ext cx="578837" cy="24090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4</a:t>
            </a:r>
            <a:endParaRPr lang="en-US" sz="800" dirty="0"/>
          </a:p>
        </p:txBody>
      </p:sp>
      <p:sp>
        <p:nvSpPr>
          <p:cNvPr id="138" name="12-Point Star 137"/>
          <p:cNvSpPr/>
          <p:nvPr/>
        </p:nvSpPr>
        <p:spPr>
          <a:xfrm>
            <a:off x="2787789" y="3536260"/>
            <a:ext cx="1064786" cy="66948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Timer</a:t>
            </a:r>
            <a:endParaRPr lang="en-US" sz="1200" dirty="0"/>
          </a:p>
        </p:txBody>
      </p:sp>
      <p:sp>
        <p:nvSpPr>
          <p:cNvPr id="140" name="Can 139"/>
          <p:cNvSpPr/>
          <p:nvPr/>
        </p:nvSpPr>
        <p:spPr>
          <a:xfrm>
            <a:off x="5500946" y="3873355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</a:t>
            </a:r>
          </a:p>
          <a:p>
            <a:pPr algn="ctr"/>
            <a:r>
              <a:rPr lang="de-DE" sz="1200" dirty="0" smtClean="0"/>
              <a:t>SET</a:t>
            </a:r>
            <a:endParaRPr lang="en-US" sz="1200" dirty="0"/>
          </a:p>
        </p:txBody>
      </p:sp>
      <p:cxnSp>
        <p:nvCxnSpPr>
          <p:cNvPr id="141" name="Straight Arrow Connector 140"/>
          <p:cNvCxnSpPr>
            <a:stCxn id="138" idx="1"/>
            <a:endCxn id="140" idx="2"/>
          </p:cNvCxnSpPr>
          <p:nvPr/>
        </p:nvCxnSpPr>
        <p:spPr>
          <a:xfrm>
            <a:off x="3852575" y="3871004"/>
            <a:ext cx="1648371" cy="41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40" idx="4"/>
            <a:endCxn id="77" idx="1"/>
          </p:cNvCxnSpPr>
          <p:nvPr/>
        </p:nvCxnSpPr>
        <p:spPr>
          <a:xfrm>
            <a:off x="6415346" y="4287249"/>
            <a:ext cx="341696" cy="25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32-Point Star 143"/>
          <p:cNvSpPr/>
          <p:nvPr/>
        </p:nvSpPr>
        <p:spPr>
          <a:xfrm>
            <a:off x="4387341" y="3958673"/>
            <a:ext cx="578837" cy="240906"/>
          </a:xfrm>
          <a:prstGeom prst="star32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2a</a:t>
            </a:r>
            <a:endParaRPr lang="en-US" sz="800" dirty="0"/>
          </a:p>
        </p:txBody>
      </p:sp>
      <p:sp>
        <p:nvSpPr>
          <p:cNvPr id="148" name="Cloud 147"/>
          <p:cNvSpPr/>
          <p:nvPr/>
        </p:nvSpPr>
        <p:spPr>
          <a:xfrm>
            <a:off x="2728778" y="4441126"/>
            <a:ext cx="1175657" cy="74893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Mesh</a:t>
            </a:r>
          </a:p>
          <a:p>
            <a:pPr algn="ctr"/>
            <a:r>
              <a:rPr lang="de-DE" sz="1200" dirty="0" smtClean="0"/>
              <a:t>Network</a:t>
            </a:r>
            <a:endParaRPr lang="en-US" sz="1200" dirty="0"/>
          </a:p>
        </p:txBody>
      </p:sp>
      <p:cxnSp>
        <p:nvCxnSpPr>
          <p:cNvPr id="149" name="Straight Arrow Connector 148"/>
          <p:cNvCxnSpPr>
            <a:stCxn id="148" idx="0"/>
            <a:endCxn id="140" idx="2"/>
          </p:cNvCxnSpPr>
          <p:nvPr/>
        </p:nvCxnSpPr>
        <p:spPr>
          <a:xfrm flipV="1">
            <a:off x="3903455" y="4287249"/>
            <a:ext cx="1597491" cy="52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32-Point Star 150"/>
          <p:cNvSpPr/>
          <p:nvPr/>
        </p:nvSpPr>
        <p:spPr>
          <a:xfrm>
            <a:off x="4387340" y="4430969"/>
            <a:ext cx="578837" cy="240906"/>
          </a:xfrm>
          <a:prstGeom prst="star32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2b</a:t>
            </a:r>
            <a:endParaRPr lang="en-US" sz="800" dirty="0"/>
          </a:p>
        </p:txBody>
      </p:sp>
      <p:sp>
        <p:nvSpPr>
          <p:cNvPr id="40" name="Cloud 39"/>
          <p:cNvSpPr/>
          <p:nvPr/>
        </p:nvSpPr>
        <p:spPr>
          <a:xfrm>
            <a:off x="10591303" y="3663988"/>
            <a:ext cx="1175657" cy="74893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Mesh</a:t>
            </a:r>
          </a:p>
          <a:p>
            <a:pPr algn="ctr"/>
            <a:r>
              <a:rPr lang="de-DE" sz="1200" dirty="0" smtClean="0"/>
              <a:t>Network</a:t>
            </a:r>
            <a:endParaRPr lang="en-US" sz="1200" dirty="0"/>
          </a:p>
        </p:txBody>
      </p:sp>
      <p:sp>
        <p:nvSpPr>
          <p:cNvPr id="41" name="32-Point Star 40"/>
          <p:cNvSpPr/>
          <p:nvPr/>
        </p:nvSpPr>
        <p:spPr>
          <a:xfrm>
            <a:off x="9470329" y="4178181"/>
            <a:ext cx="578837" cy="24090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4</a:t>
            </a:r>
            <a:endParaRPr lang="en-US" sz="800" dirty="0"/>
          </a:p>
        </p:txBody>
      </p:sp>
      <p:sp>
        <p:nvSpPr>
          <p:cNvPr id="44" name="Can 43"/>
          <p:cNvSpPr/>
          <p:nvPr/>
        </p:nvSpPr>
        <p:spPr>
          <a:xfrm>
            <a:off x="8013793" y="157535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 OUT</a:t>
            </a:r>
            <a:endParaRPr lang="en-US" sz="1200" dirty="0"/>
          </a:p>
        </p:txBody>
      </p:sp>
      <p:sp>
        <p:nvSpPr>
          <p:cNvPr id="45" name="Pentagon 44"/>
          <p:cNvSpPr/>
          <p:nvPr/>
        </p:nvSpPr>
        <p:spPr>
          <a:xfrm>
            <a:off x="9270544" y="327205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Digital Output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44" idx="4"/>
            <a:endCxn id="45" idx="1"/>
          </p:cNvCxnSpPr>
          <p:nvPr/>
        </p:nvCxnSpPr>
        <p:spPr>
          <a:xfrm flipV="1">
            <a:off x="8928193" y="569521"/>
            <a:ext cx="342351" cy="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591303" y="288669"/>
            <a:ext cx="1089280" cy="561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220V</a:t>
            </a:r>
          </a:p>
          <a:p>
            <a:pPr algn="ctr"/>
            <a:r>
              <a:rPr lang="de-DE" sz="1200" dirty="0" smtClean="0"/>
              <a:t>Actor</a:t>
            </a:r>
            <a:endParaRPr lang="en-US" sz="1200" dirty="0"/>
          </a:p>
        </p:txBody>
      </p:sp>
      <p:cxnSp>
        <p:nvCxnSpPr>
          <p:cNvPr id="48" name="Straight Arrow Connector 47"/>
          <p:cNvCxnSpPr>
            <a:stCxn id="45" idx="3"/>
            <a:endCxn id="47" idx="2"/>
          </p:cNvCxnSpPr>
          <p:nvPr/>
        </p:nvCxnSpPr>
        <p:spPr>
          <a:xfrm>
            <a:off x="10248952" y="569521"/>
            <a:ext cx="34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32-Point Star 48"/>
          <p:cNvSpPr/>
          <p:nvPr/>
        </p:nvSpPr>
        <p:spPr>
          <a:xfrm>
            <a:off x="9834056" y="200606"/>
            <a:ext cx="578837" cy="240906"/>
          </a:xfrm>
          <a:prstGeom prst="star32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5a</a:t>
            </a:r>
            <a:endParaRPr lang="en-US" sz="800" dirty="0"/>
          </a:p>
        </p:txBody>
      </p:sp>
      <p:sp>
        <p:nvSpPr>
          <p:cNvPr id="50" name="Cloud 49"/>
          <p:cNvSpPr/>
          <p:nvPr/>
        </p:nvSpPr>
        <p:spPr>
          <a:xfrm>
            <a:off x="7883164" y="1633031"/>
            <a:ext cx="1175657" cy="74893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Mesh</a:t>
            </a:r>
          </a:p>
          <a:p>
            <a:pPr algn="ctr"/>
            <a:r>
              <a:rPr lang="de-DE" sz="1200" dirty="0" smtClean="0"/>
              <a:t>Network</a:t>
            </a:r>
            <a:endParaRPr lang="en-US" sz="1200" dirty="0"/>
          </a:p>
        </p:txBody>
      </p:sp>
      <p:cxnSp>
        <p:nvCxnSpPr>
          <p:cNvPr id="5" name="Curved Connector 4"/>
          <p:cNvCxnSpPr>
            <a:stCxn id="75" idx="4"/>
            <a:endCxn id="50" idx="2"/>
          </p:cNvCxnSpPr>
          <p:nvPr/>
        </p:nvCxnSpPr>
        <p:spPr>
          <a:xfrm flipH="1" flipV="1">
            <a:off x="7886811" y="2007500"/>
            <a:ext cx="1041382" cy="2531103"/>
          </a:xfrm>
          <a:prstGeom prst="curvedConnector5">
            <a:avLst>
              <a:gd name="adj1" fmla="val -21952"/>
              <a:gd name="adj2" fmla="val 50779"/>
              <a:gd name="adj3" fmla="val 121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32-Point Star 50"/>
          <p:cNvSpPr/>
          <p:nvPr/>
        </p:nvSpPr>
        <p:spPr>
          <a:xfrm>
            <a:off x="8125252" y="3132886"/>
            <a:ext cx="578837" cy="24090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4</a:t>
            </a:r>
            <a:endParaRPr lang="en-US" sz="800" dirty="0"/>
          </a:p>
        </p:txBody>
      </p:sp>
      <p:cxnSp>
        <p:nvCxnSpPr>
          <p:cNvPr id="7" name="Curved Connector 6"/>
          <p:cNvCxnSpPr>
            <a:stCxn id="50" idx="0"/>
            <a:endCxn id="44" idx="2"/>
          </p:cNvCxnSpPr>
          <p:nvPr/>
        </p:nvCxnSpPr>
        <p:spPr>
          <a:xfrm flipH="1" flipV="1">
            <a:off x="8013793" y="571429"/>
            <a:ext cx="1044048" cy="1436071"/>
          </a:xfrm>
          <a:prstGeom prst="curvedConnector5">
            <a:avLst>
              <a:gd name="adj1" fmla="val -21896"/>
              <a:gd name="adj2" fmla="val 48627"/>
              <a:gd name="adj3" fmla="val 121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32-Point Star 56"/>
          <p:cNvSpPr/>
          <p:nvPr/>
        </p:nvSpPr>
        <p:spPr>
          <a:xfrm>
            <a:off x="8128114" y="1180560"/>
            <a:ext cx="578837" cy="240906"/>
          </a:xfrm>
          <a:prstGeom prst="star32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2b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343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142" y="22541"/>
            <a:ext cx="3754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LIGHT </a:t>
            </a:r>
            <a:r>
              <a:rPr lang="de-DE" dirty="0"/>
              <a:t>– CONFIG – Step 1</a:t>
            </a:r>
          </a:p>
          <a:p>
            <a:r>
              <a:rPr lang="de-DE" dirty="0" smtClean="0"/>
              <a:t>One time during hardware installation</a:t>
            </a:r>
          </a:p>
        </p:txBody>
      </p:sp>
      <p:sp>
        <p:nvSpPr>
          <p:cNvPr id="16" name="Oval 15"/>
          <p:cNvSpPr/>
          <p:nvPr/>
        </p:nvSpPr>
        <p:spPr>
          <a:xfrm>
            <a:off x="420110" y="2008161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Pin 5</a:t>
            </a:r>
          </a:p>
          <a:p>
            <a:pPr algn="ctr"/>
            <a:r>
              <a:rPr lang="de-DE" sz="1200" dirty="0" smtClean="0"/>
              <a:t>IN - Switch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420109" y="3051542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3</a:t>
            </a:r>
          </a:p>
          <a:p>
            <a:pPr algn="ctr"/>
            <a:r>
              <a:rPr lang="de-DE" sz="1200" dirty="0" smtClean="0"/>
              <a:t>Pin 5</a:t>
            </a:r>
          </a:p>
          <a:p>
            <a:pPr algn="ctr"/>
            <a:r>
              <a:rPr lang="de-DE" sz="1200" dirty="0" smtClean="0"/>
              <a:t>IN - Switch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201523" y="753749"/>
            <a:ext cx="1031051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3</a:t>
            </a:r>
          </a:p>
          <a:p>
            <a:r>
              <a:rPr lang="de-DE" sz="800" dirty="0" smtClean="0"/>
              <a:t>io0</a:t>
            </a:r>
          </a:p>
          <a:p>
            <a:r>
              <a:rPr lang="de-DE" sz="800" dirty="0" smtClean="0"/>
              <a:t>   proto: 226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in switch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pull-up/default 0</a:t>
            </a:r>
          </a:p>
          <a:p>
            <a:r>
              <a:rPr lang="de-DE" sz="800" dirty="0" smtClean="0"/>
              <a:t>   pin: 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10440" y="4996163"/>
            <a:ext cx="920445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3</a:t>
            </a:r>
          </a:p>
          <a:p>
            <a:r>
              <a:rPr lang="de-DE" sz="800" dirty="0" smtClean="0"/>
              <a:t>io1</a:t>
            </a:r>
          </a:p>
          <a:p>
            <a:r>
              <a:rPr lang="de-DE" sz="800" dirty="0" smtClean="0"/>
              <a:t>   proto: 193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out LED</a:t>
            </a:r>
          </a:p>
          <a:p>
            <a:r>
              <a:rPr lang="de-DE" sz="800" dirty="0" smtClean="0"/>
              <a:t>   pin: 6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1717049" y="1584746"/>
            <a:ext cx="91704" cy="1766449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10519499" y="3755687"/>
            <a:ext cx="151164" cy="124047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05145" y="756098"/>
            <a:ext cx="1031051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io0</a:t>
            </a:r>
          </a:p>
          <a:p>
            <a:r>
              <a:rPr lang="de-DE" sz="800" dirty="0" smtClean="0"/>
              <a:t>   proto: 226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in switch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pull-up/default 0</a:t>
            </a:r>
          </a:p>
          <a:p>
            <a:r>
              <a:rPr lang="de-DE" sz="800" dirty="0" smtClean="0"/>
              <a:t>   pin: 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10439" y="1081741"/>
            <a:ext cx="920445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io1</a:t>
            </a:r>
          </a:p>
          <a:p>
            <a:r>
              <a:rPr lang="de-DE" sz="800" dirty="0" smtClean="0"/>
              <a:t>   proto: 193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out LED</a:t>
            </a:r>
          </a:p>
          <a:p>
            <a:r>
              <a:rPr lang="de-DE" sz="800" dirty="0" smtClean="0"/>
              <a:t>   pin: 6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10089990" y="1789627"/>
            <a:ext cx="580672" cy="85662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</p:cNvCxnSpPr>
          <p:nvPr/>
        </p:nvCxnSpPr>
        <p:spPr>
          <a:xfrm flipH="1">
            <a:off x="2243391" y="1587095"/>
            <a:ext cx="577280" cy="73508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0670663" y="2336152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Pin 6</a:t>
            </a:r>
          </a:p>
          <a:p>
            <a:pPr algn="ctr"/>
            <a:r>
              <a:rPr lang="de-DE" sz="1200" dirty="0" smtClean="0"/>
              <a:t>OUT - LED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>
          <a:xfrm>
            <a:off x="10670664" y="3379534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3</a:t>
            </a:r>
          </a:p>
          <a:p>
            <a:pPr algn="ctr"/>
            <a:r>
              <a:rPr lang="de-DE" sz="1200" dirty="0" smtClean="0"/>
              <a:t>Pin 6</a:t>
            </a:r>
          </a:p>
          <a:p>
            <a:pPr algn="ctr"/>
            <a:r>
              <a:rPr lang="de-DE" sz="1200" dirty="0" smtClean="0"/>
              <a:t>OUT - LED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354950" y="5827160"/>
            <a:ext cx="3317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200" dirty="0" smtClean="0"/>
              <a:t>Install hardware (connect inputs and outputs)</a:t>
            </a:r>
          </a:p>
          <a:p>
            <a:pPr marL="285750" indent="-285750">
              <a:buFontTx/>
              <a:buChar char="-"/>
            </a:pPr>
            <a:r>
              <a:rPr lang="de-DE" sz="1200" dirty="0" smtClean="0"/>
              <a:t>Power on and let discover by root</a:t>
            </a:r>
          </a:p>
          <a:p>
            <a:pPr marL="285750" indent="-285750">
              <a:buFontTx/>
              <a:buChar char="-"/>
            </a:pPr>
            <a:r>
              <a:rPr lang="de-DE" sz="1200" dirty="0" smtClean="0"/>
              <a:t>Define node name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Define pin names and types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6202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142" y="22541"/>
            <a:ext cx="2510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LIGHT – CONFIG – Step 2</a:t>
            </a:r>
          </a:p>
          <a:p>
            <a:r>
              <a:rPr lang="de-DE" dirty="0"/>
              <a:t>Seldom for </a:t>
            </a:r>
            <a:r>
              <a:rPr lang="de-DE" dirty="0" smtClean="0"/>
              <a:t>configuration</a:t>
            </a:r>
            <a:endParaRPr lang="de-DE" dirty="0"/>
          </a:p>
        </p:txBody>
      </p:sp>
      <p:sp>
        <p:nvSpPr>
          <p:cNvPr id="54" name="Flowchart: Alternate Process 53"/>
          <p:cNvSpPr/>
          <p:nvPr/>
        </p:nvSpPr>
        <p:spPr>
          <a:xfrm>
            <a:off x="4761079" y="1841682"/>
            <a:ext cx="2792664" cy="31477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/>
              <a:t>Control Prototype „OnOff“</a:t>
            </a:r>
          </a:p>
        </p:txBody>
      </p:sp>
      <p:sp>
        <p:nvSpPr>
          <p:cNvPr id="55" name="Pentagon 54"/>
          <p:cNvSpPr/>
          <p:nvPr/>
        </p:nvSpPr>
        <p:spPr>
          <a:xfrm>
            <a:off x="4761079" y="2565934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Toggle</a:t>
            </a:r>
            <a:endParaRPr lang="en-US" sz="1200" dirty="0"/>
          </a:p>
        </p:txBody>
      </p:sp>
      <p:sp>
        <p:nvSpPr>
          <p:cNvPr id="59" name="Pentagon 58"/>
          <p:cNvSpPr/>
          <p:nvPr/>
        </p:nvSpPr>
        <p:spPr>
          <a:xfrm>
            <a:off x="4761079" y="3588193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Set</a:t>
            </a:r>
            <a:endParaRPr lang="en-US" sz="1200" dirty="0"/>
          </a:p>
        </p:txBody>
      </p:sp>
      <p:sp>
        <p:nvSpPr>
          <p:cNvPr id="62" name="Pentagon 61"/>
          <p:cNvSpPr/>
          <p:nvPr/>
        </p:nvSpPr>
        <p:spPr>
          <a:xfrm>
            <a:off x="6712460" y="2569249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Out</a:t>
            </a:r>
            <a:endParaRPr lang="en-US" sz="1200" dirty="0"/>
          </a:p>
        </p:txBody>
      </p:sp>
      <p:sp>
        <p:nvSpPr>
          <p:cNvPr id="66" name="Pentagon 65"/>
          <p:cNvSpPr/>
          <p:nvPr/>
        </p:nvSpPr>
        <p:spPr>
          <a:xfrm>
            <a:off x="6712460" y="3591508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Out Inv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420110" y="2008161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Pin 5</a:t>
            </a:r>
          </a:p>
          <a:p>
            <a:pPr algn="ctr"/>
            <a:r>
              <a:rPr lang="de-DE" sz="1200" dirty="0" smtClean="0"/>
              <a:t>IN - Switch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420109" y="3051542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3</a:t>
            </a:r>
          </a:p>
          <a:p>
            <a:pPr algn="ctr"/>
            <a:r>
              <a:rPr lang="de-DE" sz="1200" dirty="0" smtClean="0"/>
              <a:t>Pin 5</a:t>
            </a:r>
          </a:p>
          <a:p>
            <a:pPr algn="ctr"/>
            <a:r>
              <a:rPr lang="de-DE" sz="1200" dirty="0" smtClean="0"/>
              <a:t>IN - Switch</a:t>
            </a:r>
            <a:endParaRPr lang="en-US" sz="1200" dirty="0"/>
          </a:p>
        </p:txBody>
      </p:sp>
      <p:cxnSp>
        <p:nvCxnSpPr>
          <p:cNvPr id="3" name="Straight Arrow Connector 2"/>
          <p:cNvCxnSpPr>
            <a:stCxn id="16" idx="6"/>
            <a:endCxn id="55" idx="1"/>
          </p:cNvCxnSpPr>
          <p:nvPr/>
        </p:nvCxnSpPr>
        <p:spPr>
          <a:xfrm>
            <a:off x="1709527" y="2355803"/>
            <a:ext cx="3051552" cy="3484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8" idx="6"/>
          </p:cNvCxnSpPr>
          <p:nvPr/>
        </p:nvCxnSpPr>
        <p:spPr>
          <a:xfrm flipV="1">
            <a:off x="1709526" y="2703444"/>
            <a:ext cx="3051553" cy="6957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2" idx="3"/>
            <a:endCxn id="34" idx="2"/>
          </p:cNvCxnSpPr>
          <p:nvPr/>
        </p:nvCxnSpPr>
        <p:spPr>
          <a:xfrm flipV="1">
            <a:off x="7690868" y="2683794"/>
            <a:ext cx="2979795" cy="237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2" idx="3"/>
            <a:endCxn id="35" idx="2"/>
          </p:cNvCxnSpPr>
          <p:nvPr/>
        </p:nvCxnSpPr>
        <p:spPr>
          <a:xfrm>
            <a:off x="7690868" y="2707578"/>
            <a:ext cx="2979796" cy="10195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2-Point Star 23"/>
          <p:cNvSpPr/>
          <p:nvPr/>
        </p:nvSpPr>
        <p:spPr>
          <a:xfrm>
            <a:off x="353761" y="4042733"/>
            <a:ext cx="1422110" cy="1043381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Timer 0</a:t>
            </a:r>
            <a:endParaRPr lang="en-US" sz="1200" dirty="0"/>
          </a:p>
        </p:txBody>
      </p:sp>
      <p:cxnSp>
        <p:nvCxnSpPr>
          <p:cNvPr id="25" name="Straight Arrow Connector 24"/>
          <p:cNvCxnSpPr>
            <a:stCxn id="24" idx="1"/>
            <a:endCxn id="59" idx="1"/>
          </p:cNvCxnSpPr>
          <p:nvPr/>
        </p:nvCxnSpPr>
        <p:spPr>
          <a:xfrm flipV="1">
            <a:off x="1775871" y="3726522"/>
            <a:ext cx="2985208" cy="8379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01523" y="753749"/>
            <a:ext cx="1031051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3</a:t>
            </a:r>
          </a:p>
          <a:p>
            <a:r>
              <a:rPr lang="de-DE" sz="800" dirty="0" smtClean="0"/>
              <a:t>io0</a:t>
            </a:r>
          </a:p>
          <a:p>
            <a:r>
              <a:rPr lang="de-DE" sz="800" dirty="0" smtClean="0"/>
              <a:t>   proto: 226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in switch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pull-up/default 0</a:t>
            </a:r>
          </a:p>
          <a:p>
            <a:r>
              <a:rPr lang="de-DE" sz="800" dirty="0" smtClean="0"/>
              <a:t>   pin: 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210440" y="4996163"/>
            <a:ext cx="920445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3</a:t>
            </a:r>
          </a:p>
          <a:p>
            <a:r>
              <a:rPr lang="de-DE" sz="800" dirty="0" smtClean="0"/>
              <a:t>io1</a:t>
            </a:r>
          </a:p>
          <a:p>
            <a:r>
              <a:rPr lang="de-DE" sz="800" dirty="0" smtClean="0"/>
              <a:t>   proto: 193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out LED</a:t>
            </a:r>
          </a:p>
          <a:p>
            <a:r>
              <a:rPr lang="de-DE" sz="800" dirty="0" smtClean="0"/>
              <a:t>   pin: 6</a:t>
            </a:r>
          </a:p>
        </p:txBody>
      </p:sp>
      <p:cxnSp>
        <p:nvCxnSpPr>
          <p:cNvPr id="28" name="Straight Arrow Connector 27"/>
          <p:cNvCxnSpPr>
            <a:stCxn id="26" idx="2"/>
          </p:cNvCxnSpPr>
          <p:nvPr/>
        </p:nvCxnSpPr>
        <p:spPr>
          <a:xfrm>
            <a:off x="1717049" y="1584746"/>
            <a:ext cx="91704" cy="1766449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0"/>
          </p:cNvCxnSpPr>
          <p:nvPr/>
        </p:nvCxnSpPr>
        <p:spPr>
          <a:xfrm flipH="1" flipV="1">
            <a:off x="10519499" y="3755687"/>
            <a:ext cx="151164" cy="124047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05145" y="756098"/>
            <a:ext cx="1031051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io0</a:t>
            </a:r>
          </a:p>
          <a:p>
            <a:r>
              <a:rPr lang="de-DE" sz="800" dirty="0" smtClean="0"/>
              <a:t>   proto: 226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in switch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pull-up/default 0</a:t>
            </a:r>
          </a:p>
          <a:p>
            <a:r>
              <a:rPr lang="de-DE" sz="800" dirty="0" smtClean="0"/>
              <a:t>   pin: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210439" y="1081741"/>
            <a:ext cx="920445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io1</a:t>
            </a:r>
          </a:p>
          <a:p>
            <a:r>
              <a:rPr lang="de-DE" sz="800" dirty="0" smtClean="0"/>
              <a:t>   proto: 193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out LED</a:t>
            </a:r>
          </a:p>
          <a:p>
            <a:r>
              <a:rPr lang="de-DE" sz="800" dirty="0" smtClean="0"/>
              <a:t>   pin: 6</a:t>
            </a:r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10089990" y="1789627"/>
            <a:ext cx="580672" cy="85662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2"/>
          </p:cNvCxnSpPr>
          <p:nvPr/>
        </p:nvCxnSpPr>
        <p:spPr>
          <a:xfrm flipH="1">
            <a:off x="2243391" y="1587095"/>
            <a:ext cx="577280" cy="73508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0670663" y="2336152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Pin 6</a:t>
            </a:r>
          </a:p>
          <a:p>
            <a:pPr algn="ctr"/>
            <a:r>
              <a:rPr lang="de-DE" sz="1200" dirty="0" smtClean="0"/>
              <a:t>OUT - LED</a:t>
            </a:r>
            <a:endParaRPr lang="en-US" sz="1200" dirty="0"/>
          </a:p>
        </p:txBody>
      </p:sp>
      <p:sp>
        <p:nvSpPr>
          <p:cNvPr id="35" name="Oval 34"/>
          <p:cNvSpPr/>
          <p:nvPr/>
        </p:nvSpPr>
        <p:spPr>
          <a:xfrm>
            <a:off x="10670664" y="3379534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3</a:t>
            </a:r>
          </a:p>
          <a:p>
            <a:pPr algn="ctr"/>
            <a:r>
              <a:rPr lang="de-DE" sz="1200" dirty="0" smtClean="0"/>
              <a:t>Pin 6</a:t>
            </a:r>
          </a:p>
          <a:p>
            <a:pPr algn="ctr"/>
            <a:r>
              <a:rPr lang="de-DE" sz="1200" dirty="0" smtClean="0"/>
              <a:t>OUT - LED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354950" y="5827160"/>
            <a:ext cx="228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Select module(s) from library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Assign inputs and </a:t>
            </a:r>
            <a:r>
              <a:rPr lang="en-US" sz="1200" dirty="0" smtClean="0"/>
              <a:t>outputs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Define timers (not events)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565742" y="413415"/>
            <a:ext cx="60785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control0</a:t>
            </a:r>
          </a:p>
          <a:p>
            <a:r>
              <a:rPr lang="de-DE" sz="800" dirty="0" smtClean="0"/>
              <a:t>   proto: 1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on/off</a:t>
            </a:r>
          </a:p>
        </p:txBody>
      </p:sp>
      <p:cxnSp>
        <p:nvCxnSpPr>
          <p:cNvPr id="41" name="Straight Arrow Connector 40"/>
          <p:cNvCxnSpPr>
            <a:stCxn id="40" idx="2"/>
          </p:cNvCxnSpPr>
          <p:nvPr/>
        </p:nvCxnSpPr>
        <p:spPr>
          <a:xfrm>
            <a:off x="5869672" y="998190"/>
            <a:ext cx="287739" cy="843492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8675" y="5538696"/>
            <a:ext cx="681597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timer0</a:t>
            </a:r>
          </a:p>
          <a:p>
            <a:r>
              <a:rPr lang="de-DE" sz="800" dirty="0" smtClean="0"/>
              <a:t>   proto: 1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set mem</a:t>
            </a:r>
          </a:p>
        </p:txBody>
      </p:sp>
      <p:cxnSp>
        <p:nvCxnSpPr>
          <p:cNvPr id="48" name="Straight Arrow Connector 47"/>
          <p:cNvCxnSpPr>
            <a:stCxn id="46" idx="0"/>
          </p:cNvCxnSpPr>
          <p:nvPr/>
        </p:nvCxnSpPr>
        <p:spPr>
          <a:xfrm flipV="1">
            <a:off x="419474" y="4576530"/>
            <a:ext cx="1547629" cy="96216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60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142" y="22541"/>
            <a:ext cx="2615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LIGHT – CONFIG – Step 2a</a:t>
            </a:r>
          </a:p>
          <a:p>
            <a:r>
              <a:rPr lang="de-DE" dirty="0"/>
              <a:t>Result of step </a:t>
            </a:r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54" name="Flowchart: Alternate Process 53"/>
          <p:cNvSpPr/>
          <p:nvPr/>
        </p:nvSpPr>
        <p:spPr>
          <a:xfrm>
            <a:off x="4761079" y="1841682"/>
            <a:ext cx="2792664" cy="31477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/>
              <a:t>Control Prototype „OnOff“</a:t>
            </a:r>
          </a:p>
          <a:p>
            <a:pPr algn="ctr"/>
            <a:r>
              <a:rPr lang="de-DE" sz="1200" dirty="0" smtClean="0"/>
              <a:t>Execution in Node 2</a:t>
            </a:r>
          </a:p>
        </p:txBody>
      </p:sp>
      <p:sp>
        <p:nvSpPr>
          <p:cNvPr id="55" name="Pentagon 54"/>
          <p:cNvSpPr/>
          <p:nvPr/>
        </p:nvSpPr>
        <p:spPr>
          <a:xfrm>
            <a:off x="4761079" y="2565934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Toggle</a:t>
            </a:r>
            <a:endParaRPr lang="en-US" sz="1200" dirty="0"/>
          </a:p>
        </p:txBody>
      </p:sp>
      <p:sp>
        <p:nvSpPr>
          <p:cNvPr id="59" name="Pentagon 58"/>
          <p:cNvSpPr/>
          <p:nvPr/>
        </p:nvSpPr>
        <p:spPr>
          <a:xfrm>
            <a:off x="4761079" y="3588193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Set</a:t>
            </a:r>
            <a:endParaRPr lang="en-US" sz="1200" dirty="0"/>
          </a:p>
        </p:txBody>
      </p:sp>
      <p:sp>
        <p:nvSpPr>
          <p:cNvPr id="62" name="Pentagon 61"/>
          <p:cNvSpPr/>
          <p:nvPr/>
        </p:nvSpPr>
        <p:spPr>
          <a:xfrm>
            <a:off x="6712460" y="2569249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Out</a:t>
            </a:r>
            <a:endParaRPr lang="en-US" sz="1200" dirty="0"/>
          </a:p>
        </p:txBody>
      </p:sp>
      <p:sp>
        <p:nvSpPr>
          <p:cNvPr id="66" name="Pentagon 65"/>
          <p:cNvSpPr/>
          <p:nvPr/>
        </p:nvSpPr>
        <p:spPr>
          <a:xfrm>
            <a:off x="6712460" y="3591508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Out Inv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420110" y="2008161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Pin 5</a:t>
            </a:r>
          </a:p>
          <a:p>
            <a:pPr algn="ctr"/>
            <a:r>
              <a:rPr lang="de-DE" sz="1200" dirty="0" smtClean="0"/>
              <a:t>IN - Switch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420109" y="3051542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3</a:t>
            </a:r>
          </a:p>
          <a:p>
            <a:pPr algn="ctr"/>
            <a:r>
              <a:rPr lang="de-DE" sz="1200" dirty="0" smtClean="0"/>
              <a:t>Pin 5</a:t>
            </a:r>
          </a:p>
          <a:p>
            <a:pPr algn="ctr"/>
            <a:r>
              <a:rPr lang="de-DE" sz="1200" dirty="0" smtClean="0"/>
              <a:t>IN - Switch</a:t>
            </a:r>
            <a:endParaRPr lang="en-US" sz="1200" dirty="0"/>
          </a:p>
        </p:txBody>
      </p:sp>
      <p:cxnSp>
        <p:nvCxnSpPr>
          <p:cNvPr id="3" name="Straight Arrow Connector 2"/>
          <p:cNvCxnSpPr>
            <a:stCxn id="16" idx="6"/>
            <a:endCxn id="24" idx="2"/>
          </p:cNvCxnSpPr>
          <p:nvPr/>
        </p:nvCxnSpPr>
        <p:spPr>
          <a:xfrm>
            <a:off x="1709527" y="2355803"/>
            <a:ext cx="1055120" cy="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8" idx="6"/>
            <a:endCxn id="38" idx="2"/>
          </p:cNvCxnSpPr>
          <p:nvPr/>
        </p:nvCxnSpPr>
        <p:spPr>
          <a:xfrm flipV="1">
            <a:off x="1709526" y="3395908"/>
            <a:ext cx="236352" cy="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n 23"/>
          <p:cNvSpPr/>
          <p:nvPr/>
        </p:nvSpPr>
        <p:spPr>
          <a:xfrm>
            <a:off x="2764647" y="2057857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BIT 0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24" idx="4"/>
            <a:endCxn id="55" idx="1"/>
          </p:cNvCxnSpPr>
          <p:nvPr/>
        </p:nvCxnSpPr>
        <p:spPr>
          <a:xfrm>
            <a:off x="3435422" y="2361599"/>
            <a:ext cx="1325657" cy="34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n 32"/>
          <p:cNvSpPr/>
          <p:nvPr/>
        </p:nvSpPr>
        <p:spPr>
          <a:xfrm>
            <a:off x="3660907" y="3089812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BIT 2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33" idx="4"/>
            <a:endCxn id="55" idx="1"/>
          </p:cNvCxnSpPr>
          <p:nvPr/>
        </p:nvCxnSpPr>
        <p:spPr>
          <a:xfrm flipV="1">
            <a:off x="4331682" y="2704263"/>
            <a:ext cx="429397" cy="68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n 37"/>
          <p:cNvSpPr/>
          <p:nvPr/>
        </p:nvSpPr>
        <p:spPr>
          <a:xfrm>
            <a:off x="1945878" y="3092166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3</a:t>
            </a:r>
          </a:p>
          <a:p>
            <a:pPr algn="ctr"/>
            <a:r>
              <a:rPr lang="de-DE" sz="1200" dirty="0" smtClean="0"/>
              <a:t>BIT 0</a:t>
            </a:r>
            <a:endParaRPr lang="en-US" sz="1200" dirty="0"/>
          </a:p>
        </p:txBody>
      </p:sp>
      <p:sp>
        <p:nvSpPr>
          <p:cNvPr id="36" name="Cloud 35"/>
          <p:cNvSpPr/>
          <p:nvPr/>
        </p:nvSpPr>
        <p:spPr>
          <a:xfrm>
            <a:off x="2855883" y="3178574"/>
            <a:ext cx="555322" cy="428959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sync</a:t>
            </a:r>
          </a:p>
        </p:txBody>
      </p:sp>
      <p:cxnSp>
        <p:nvCxnSpPr>
          <p:cNvPr id="5" name="Straight Arrow Connector 4"/>
          <p:cNvCxnSpPr>
            <a:stCxn id="38" idx="4"/>
            <a:endCxn id="36" idx="2"/>
          </p:cNvCxnSpPr>
          <p:nvPr/>
        </p:nvCxnSpPr>
        <p:spPr>
          <a:xfrm flipV="1">
            <a:off x="2616653" y="3393054"/>
            <a:ext cx="240953" cy="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6" idx="0"/>
            <a:endCxn id="33" idx="2"/>
          </p:cNvCxnSpPr>
          <p:nvPr/>
        </p:nvCxnSpPr>
        <p:spPr>
          <a:xfrm>
            <a:off x="3410742" y="3393054"/>
            <a:ext cx="250165" cy="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12-Point Star 45"/>
          <p:cNvSpPr/>
          <p:nvPr/>
        </p:nvSpPr>
        <p:spPr>
          <a:xfrm>
            <a:off x="353761" y="4042733"/>
            <a:ext cx="1422110" cy="1043381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Timer 0</a:t>
            </a:r>
            <a:endParaRPr lang="en-US" sz="1200" dirty="0"/>
          </a:p>
        </p:txBody>
      </p:sp>
      <p:sp>
        <p:nvSpPr>
          <p:cNvPr id="48" name="Can 47"/>
          <p:cNvSpPr/>
          <p:nvPr/>
        </p:nvSpPr>
        <p:spPr>
          <a:xfrm>
            <a:off x="2764647" y="4260681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BIT 3</a:t>
            </a:r>
            <a:endParaRPr lang="en-US" sz="1200" dirty="0"/>
          </a:p>
        </p:txBody>
      </p:sp>
      <p:cxnSp>
        <p:nvCxnSpPr>
          <p:cNvPr id="49" name="Straight Arrow Connector 48"/>
          <p:cNvCxnSpPr>
            <a:stCxn id="46" idx="1"/>
            <a:endCxn id="48" idx="2"/>
          </p:cNvCxnSpPr>
          <p:nvPr/>
        </p:nvCxnSpPr>
        <p:spPr>
          <a:xfrm flipV="1">
            <a:off x="1775871" y="4564423"/>
            <a:ext cx="9887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8" idx="4"/>
            <a:endCxn id="59" idx="1"/>
          </p:cNvCxnSpPr>
          <p:nvPr/>
        </p:nvCxnSpPr>
        <p:spPr>
          <a:xfrm flipV="1">
            <a:off x="3435422" y="3726522"/>
            <a:ext cx="1325657" cy="83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670663" y="2336152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Pin 6</a:t>
            </a:r>
          </a:p>
          <a:p>
            <a:pPr algn="ctr"/>
            <a:r>
              <a:rPr lang="de-DE" sz="1200" dirty="0" smtClean="0"/>
              <a:t>OUT - LED</a:t>
            </a:r>
            <a:endParaRPr lang="en-US" sz="1200" dirty="0"/>
          </a:p>
        </p:txBody>
      </p:sp>
      <p:sp>
        <p:nvSpPr>
          <p:cNvPr id="47" name="Oval 46"/>
          <p:cNvSpPr/>
          <p:nvPr/>
        </p:nvSpPr>
        <p:spPr>
          <a:xfrm>
            <a:off x="10670664" y="3379534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3</a:t>
            </a:r>
          </a:p>
          <a:p>
            <a:pPr algn="ctr"/>
            <a:r>
              <a:rPr lang="de-DE" sz="1200" dirty="0" smtClean="0"/>
              <a:t>Pin 6</a:t>
            </a:r>
          </a:p>
          <a:p>
            <a:pPr algn="ctr"/>
            <a:r>
              <a:rPr lang="de-DE" sz="1200" dirty="0" smtClean="0"/>
              <a:t>OUT - LED</a:t>
            </a:r>
            <a:endParaRPr lang="en-US" sz="1200" dirty="0"/>
          </a:p>
        </p:txBody>
      </p:sp>
      <p:cxnSp>
        <p:nvCxnSpPr>
          <p:cNvPr id="51" name="Straight Arrow Connector 50"/>
          <p:cNvCxnSpPr>
            <a:stCxn id="52" idx="4"/>
            <a:endCxn id="43" idx="2"/>
          </p:cNvCxnSpPr>
          <p:nvPr/>
        </p:nvCxnSpPr>
        <p:spPr>
          <a:xfrm flipV="1">
            <a:off x="8612494" y="2683794"/>
            <a:ext cx="2058169" cy="2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n 51"/>
          <p:cNvSpPr/>
          <p:nvPr/>
        </p:nvSpPr>
        <p:spPr>
          <a:xfrm>
            <a:off x="7941719" y="2405601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BIT 1</a:t>
            </a:r>
            <a:endParaRPr lang="en-US" sz="1200" dirty="0"/>
          </a:p>
        </p:txBody>
      </p:sp>
      <p:cxnSp>
        <p:nvCxnSpPr>
          <p:cNvPr id="53" name="Straight Arrow Connector 52"/>
          <p:cNvCxnSpPr>
            <a:endCxn id="52" idx="2"/>
          </p:cNvCxnSpPr>
          <p:nvPr/>
        </p:nvCxnSpPr>
        <p:spPr>
          <a:xfrm>
            <a:off x="7690868" y="2707578"/>
            <a:ext cx="250851" cy="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/>
          <p:cNvSpPr/>
          <p:nvPr/>
        </p:nvSpPr>
        <p:spPr>
          <a:xfrm>
            <a:off x="9703904" y="3417304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3</a:t>
            </a:r>
          </a:p>
          <a:p>
            <a:pPr algn="ctr"/>
            <a:r>
              <a:rPr lang="de-DE" sz="1200" dirty="0" smtClean="0"/>
              <a:t>BIT 1</a:t>
            </a:r>
            <a:endParaRPr lang="en-US" sz="1200" dirty="0"/>
          </a:p>
        </p:txBody>
      </p:sp>
      <p:cxnSp>
        <p:nvCxnSpPr>
          <p:cNvPr id="65" name="Straight Arrow Connector 64"/>
          <p:cNvCxnSpPr>
            <a:stCxn id="57" idx="4"/>
            <a:endCxn id="47" idx="2"/>
          </p:cNvCxnSpPr>
          <p:nvPr/>
        </p:nvCxnSpPr>
        <p:spPr>
          <a:xfrm>
            <a:off x="10374679" y="3721046"/>
            <a:ext cx="295985" cy="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loud 68"/>
          <p:cNvSpPr/>
          <p:nvPr/>
        </p:nvSpPr>
        <p:spPr>
          <a:xfrm>
            <a:off x="8936615" y="3512696"/>
            <a:ext cx="555322" cy="428959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sync</a:t>
            </a:r>
          </a:p>
        </p:txBody>
      </p:sp>
      <p:cxnSp>
        <p:nvCxnSpPr>
          <p:cNvPr id="70" name="Straight Arrow Connector 69"/>
          <p:cNvCxnSpPr>
            <a:stCxn id="52" idx="4"/>
            <a:endCxn id="69" idx="2"/>
          </p:cNvCxnSpPr>
          <p:nvPr/>
        </p:nvCxnSpPr>
        <p:spPr>
          <a:xfrm>
            <a:off x="8612494" y="2709343"/>
            <a:ext cx="325844" cy="101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0"/>
            <a:endCxn id="57" idx="2"/>
          </p:cNvCxnSpPr>
          <p:nvPr/>
        </p:nvCxnSpPr>
        <p:spPr>
          <a:xfrm flipV="1">
            <a:off x="9491474" y="3721046"/>
            <a:ext cx="212430" cy="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201523" y="753749"/>
            <a:ext cx="1031051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3</a:t>
            </a:r>
          </a:p>
          <a:p>
            <a:r>
              <a:rPr lang="de-DE" sz="800" dirty="0" smtClean="0"/>
              <a:t>io0</a:t>
            </a:r>
          </a:p>
          <a:p>
            <a:r>
              <a:rPr lang="de-DE" sz="800" dirty="0" smtClean="0"/>
              <a:t>   proto: 226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in switch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pull-up/default 0</a:t>
            </a:r>
          </a:p>
          <a:p>
            <a:r>
              <a:rPr lang="de-DE" sz="800" dirty="0" smtClean="0"/>
              <a:t>   pin: 5</a:t>
            </a:r>
          </a:p>
          <a:p>
            <a:r>
              <a:rPr lang="de-DE" sz="800" dirty="0" smtClean="0"/>
              <a:t>   mem: 0</a:t>
            </a:r>
            <a:endParaRPr lang="de-DE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210440" y="4996163"/>
            <a:ext cx="92044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3</a:t>
            </a:r>
          </a:p>
          <a:p>
            <a:r>
              <a:rPr lang="de-DE" sz="800" dirty="0" smtClean="0"/>
              <a:t>io1</a:t>
            </a:r>
          </a:p>
          <a:p>
            <a:r>
              <a:rPr lang="de-DE" sz="800" dirty="0" smtClean="0"/>
              <a:t>   proto: 193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out LED</a:t>
            </a:r>
          </a:p>
          <a:p>
            <a:r>
              <a:rPr lang="de-DE" sz="800" dirty="0" smtClean="0"/>
              <a:t>   pin: 6</a:t>
            </a:r>
          </a:p>
          <a:p>
            <a:r>
              <a:rPr lang="de-DE" sz="800" dirty="0" smtClean="0"/>
              <a:t>   mem: 1</a:t>
            </a:r>
            <a:endParaRPr lang="de-DE" sz="800" dirty="0"/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>
            <a:off x="1717049" y="1707856"/>
            <a:ext cx="91704" cy="1643339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3" idx="0"/>
          </p:cNvCxnSpPr>
          <p:nvPr/>
        </p:nvCxnSpPr>
        <p:spPr>
          <a:xfrm flipH="1" flipV="1">
            <a:off x="10519498" y="3755687"/>
            <a:ext cx="151165" cy="124047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305145" y="756098"/>
            <a:ext cx="1031051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io0</a:t>
            </a:r>
          </a:p>
          <a:p>
            <a:r>
              <a:rPr lang="de-DE" sz="800" dirty="0" smtClean="0"/>
              <a:t>   proto: 226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in switch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pull-up/default 0</a:t>
            </a:r>
          </a:p>
          <a:p>
            <a:r>
              <a:rPr lang="de-DE" sz="800" dirty="0" smtClean="0"/>
              <a:t>   pin: 5</a:t>
            </a:r>
          </a:p>
          <a:p>
            <a:r>
              <a:rPr lang="de-DE" sz="800" dirty="0" smtClean="0"/>
              <a:t>   mem: 0</a:t>
            </a:r>
            <a:endParaRPr lang="de-DE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10210439" y="1081741"/>
            <a:ext cx="92044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io1</a:t>
            </a:r>
          </a:p>
          <a:p>
            <a:r>
              <a:rPr lang="de-DE" sz="800" dirty="0" smtClean="0"/>
              <a:t>   proto: 193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out LED</a:t>
            </a:r>
          </a:p>
          <a:p>
            <a:r>
              <a:rPr lang="de-DE" sz="800" dirty="0" smtClean="0"/>
              <a:t>   pin: 6</a:t>
            </a:r>
          </a:p>
          <a:p>
            <a:r>
              <a:rPr lang="de-DE" sz="800" dirty="0" smtClean="0"/>
              <a:t>   mem: 1</a:t>
            </a:r>
            <a:endParaRPr lang="de-DE" sz="800" dirty="0"/>
          </a:p>
        </p:txBody>
      </p:sp>
      <p:cxnSp>
        <p:nvCxnSpPr>
          <p:cNvPr id="78" name="Straight Arrow Connector 77"/>
          <p:cNvCxnSpPr>
            <a:stCxn id="77" idx="2"/>
          </p:cNvCxnSpPr>
          <p:nvPr/>
        </p:nvCxnSpPr>
        <p:spPr>
          <a:xfrm flipH="1">
            <a:off x="10089990" y="1912738"/>
            <a:ext cx="580672" cy="73351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6" idx="2"/>
          </p:cNvCxnSpPr>
          <p:nvPr/>
        </p:nvCxnSpPr>
        <p:spPr>
          <a:xfrm flipH="1">
            <a:off x="2243390" y="1710205"/>
            <a:ext cx="577281" cy="61197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354950" y="5827160"/>
            <a:ext cx="3468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System selects node for execution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System selects and connects memory addresses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System defines network messages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565742" y="413415"/>
            <a:ext cx="118333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control0</a:t>
            </a:r>
          </a:p>
          <a:p>
            <a:r>
              <a:rPr lang="de-DE" sz="800" dirty="0" smtClean="0"/>
              <a:t>   proto: 1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on/off</a:t>
            </a:r>
          </a:p>
          <a:p>
            <a:r>
              <a:rPr lang="de-DE" sz="800" dirty="0" smtClean="0"/>
              <a:t>   parameter: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2/0: in toggle mem 0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2/2: in toggle mem 2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0/1: out mem 1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3/3: in set mem 3</a:t>
            </a:r>
          </a:p>
        </p:txBody>
      </p:sp>
      <p:cxnSp>
        <p:nvCxnSpPr>
          <p:cNvPr id="82" name="Straight Arrow Connector 81"/>
          <p:cNvCxnSpPr>
            <a:stCxn id="81" idx="2"/>
          </p:cNvCxnSpPr>
          <p:nvPr/>
        </p:nvCxnSpPr>
        <p:spPr>
          <a:xfrm>
            <a:off x="6157411" y="1613744"/>
            <a:ext cx="0" cy="22793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6"/>
          <p:cNvCxnSpPr>
            <a:stCxn id="81" idx="1"/>
          </p:cNvCxnSpPr>
          <p:nvPr/>
        </p:nvCxnSpPr>
        <p:spPr>
          <a:xfrm rot="10800000" flipV="1">
            <a:off x="4607900" y="1013579"/>
            <a:ext cx="957842" cy="2824187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6"/>
          <p:cNvCxnSpPr>
            <a:stCxn id="81" idx="3"/>
          </p:cNvCxnSpPr>
          <p:nvPr/>
        </p:nvCxnSpPr>
        <p:spPr>
          <a:xfrm>
            <a:off x="6749079" y="1013580"/>
            <a:ext cx="1046209" cy="1669088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6"/>
          <p:cNvCxnSpPr>
            <a:stCxn id="81" idx="1"/>
          </p:cNvCxnSpPr>
          <p:nvPr/>
        </p:nvCxnSpPr>
        <p:spPr>
          <a:xfrm rot="10800000" flipV="1">
            <a:off x="4444648" y="1013579"/>
            <a:ext cx="1121095" cy="2243999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6"/>
          <p:cNvCxnSpPr>
            <a:stCxn id="81" idx="1"/>
          </p:cNvCxnSpPr>
          <p:nvPr/>
        </p:nvCxnSpPr>
        <p:spPr>
          <a:xfrm rot="10800000" flipV="1">
            <a:off x="4119716" y="1013580"/>
            <a:ext cx="1446027" cy="1492782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313660" y="4996163"/>
            <a:ext cx="737702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3</a:t>
            </a:r>
          </a:p>
          <a:p>
            <a:r>
              <a:rPr lang="de-DE" sz="800" dirty="0" smtClean="0"/>
              <a:t>network0</a:t>
            </a:r>
          </a:p>
          <a:p>
            <a:r>
              <a:rPr lang="de-DE" sz="800" dirty="0" smtClean="0"/>
              <a:t>   proto: 193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rx brdcst</a:t>
            </a:r>
          </a:p>
          <a:p>
            <a:r>
              <a:rPr lang="de-DE" sz="800" dirty="0" smtClean="0"/>
              <a:t>   address: 2</a:t>
            </a:r>
          </a:p>
          <a:p>
            <a:r>
              <a:rPr lang="de-DE" sz="800" dirty="0" smtClean="0"/>
              <a:t>   srcMem: 1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dstMem: 1</a:t>
            </a:r>
            <a:endParaRPr lang="de-DE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2087837" y="5385514"/>
            <a:ext cx="88838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3</a:t>
            </a:r>
          </a:p>
          <a:p>
            <a:r>
              <a:rPr lang="de-DE" sz="800" dirty="0" smtClean="0"/>
              <a:t>network1</a:t>
            </a:r>
          </a:p>
          <a:p>
            <a:r>
              <a:rPr lang="de-DE" sz="800" dirty="0" smtClean="0"/>
              <a:t>   proto: 1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tx</a:t>
            </a:r>
          </a:p>
          <a:p>
            <a:r>
              <a:rPr lang="de-DE" sz="800" dirty="0" smtClean="0"/>
              <a:t>   address: brdcst</a:t>
            </a:r>
          </a:p>
          <a:p>
            <a:r>
              <a:rPr lang="de-DE" sz="800" dirty="0" smtClean="0"/>
              <a:t>   srcMem: 0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dstMem: 2</a:t>
            </a:r>
            <a:endParaRPr lang="de-DE" sz="800" dirty="0"/>
          </a:p>
        </p:txBody>
      </p:sp>
      <p:cxnSp>
        <p:nvCxnSpPr>
          <p:cNvPr id="89" name="Straight Arrow Connector 88"/>
          <p:cNvCxnSpPr>
            <a:stCxn id="88" idx="0"/>
          </p:cNvCxnSpPr>
          <p:nvPr/>
        </p:nvCxnSpPr>
        <p:spPr>
          <a:xfrm flipV="1">
            <a:off x="2532030" y="3415563"/>
            <a:ext cx="205099" cy="196995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7" idx="0"/>
          </p:cNvCxnSpPr>
          <p:nvPr/>
        </p:nvCxnSpPr>
        <p:spPr>
          <a:xfrm flipH="1" flipV="1">
            <a:off x="9577693" y="3764945"/>
            <a:ext cx="104818" cy="123121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342100" y="5385514"/>
            <a:ext cx="737702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network0</a:t>
            </a:r>
          </a:p>
          <a:p>
            <a:r>
              <a:rPr lang="de-DE" sz="800" dirty="0" smtClean="0"/>
              <a:t>   proto: 193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rx brdcst</a:t>
            </a:r>
          </a:p>
          <a:p>
            <a:r>
              <a:rPr lang="de-DE" sz="800" dirty="0" smtClean="0"/>
              <a:t>   address: 3</a:t>
            </a:r>
          </a:p>
          <a:p>
            <a:r>
              <a:rPr lang="de-DE" sz="800" dirty="0" smtClean="0"/>
              <a:t>   srcMem: 0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dstMem: 2</a:t>
            </a:r>
            <a:endParaRPr lang="de-DE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8090587" y="5008052"/>
            <a:ext cx="88838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network1</a:t>
            </a:r>
          </a:p>
          <a:p>
            <a:r>
              <a:rPr lang="de-DE" sz="800" dirty="0" smtClean="0"/>
              <a:t>   proto: 1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tx</a:t>
            </a:r>
          </a:p>
          <a:p>
            <a:r>
              <a:rPr lang="de-DE" sz="800" dirty="0" smtClean="0"/>
              <a:t>   address: brdcst</a:t>
            </a:r>
          </a:p>
          <a:p>
            <a:r>
              <a:rPr lang="de-DE" sz="800" dirty="0" smtClean="0"/>
              <a:t>   srcMem: 1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dstMem: 1</a:t>
            </a:r>
            <a:endParaRPr lang="de-DE" sz="800" dirty="0"/>
          </a:p>
        </p:txBody>
      </p:sp>
      <p:cxnSp>
        <p:nvCxnSpPr>
          <p:cNvPr id="93" name="Straight Arrow Connector 92"/>
          <p:cNvCxnSpPr>
            <a:stCxn id="91" idx="0"/>
          </p:cNvCxnSpPr>
          <p:nvPr/>
        </p:nvCxnSpPr>
        <p:spPr>
          <a:xfrm flipH="1" flipV="1">
            <a:off x="3519656" y="3415563"/>
            <a:ext cx="191295" cy="196995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2" idx="0"/>
          </p:cNvCxnSpPr>
          <p:nvPr/>
        </p:nvCxnSpPr>
        <p:spPr>
          <a:xfrm flipV="1">
            <a:off x="8534780" y="3308913"/>
            <a:ext cx="231300" cy="1699139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675" y="5538696"/>
            <a:ext cx="681597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timer0</a:t>
            </a:r>
          </a:p>
          <a:p>
            <a:r>
              <a:rPr lang="de-DE" sz="800" dirty="0" smtClean="0"/>
              <a:t>   proto: 1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set mem</a:t>
            </a:r>
          </a:p>
          <a:p>
            <a:r>
              <a:rPr lang="de-DE" sz="800" dirty="0" smtClean="0"/>
              <a:t>   mem: 3</a:t>
            </a:r>
          </a:p>
        </p:txBody>
      </p:sp>
      <p:cxnSp>
        <p:nvCxnSpPr>
          <p:cNvPr id="97" name="Straight Arrow Connector 96"/>
          <p:cNvCxnSpPr>
            <a:stCxn id="95" idx="0"/>
          </p:cNvCxnSpPr>
          <p:nvPr/>
        </p:nvCxnSpPr>
        <p:spPr>
          <a:xfrm flipV="1">
            <a:off x="419474" y="4576530"/>
            <a:ext cx="1547629" cy="96216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14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142" y="22541"/>
            <a:ext cx="250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LIGHT – CONFIG – Step </a:t>
            </a:r>
            <a:r>
              <a:rPr lang="de-DE" dirty="0" smtClean="0"/>
              <a:t>3</a:t>
            </a:r>
            <a:endParaRPr lang="de-DE" dirty="0"/>
          </a:p>
          <a:p>
            <a:r>
              <a:rPr lang="de-DE" dirty="0" smtClean="0"/>
              <a:t>During operation</a:t>
            </a:r>
            <a:endParaRPr lang="de-DE" dirty="0"/>
          </a:p>
        </p:txBody>
      </p:sp>
      <p:sp>
        <p:nvSpPr>
          <p:cNvPr id="54" name="Flowchart: Alternate Process 53"/>
          <p:cNvSpPr/>
          <p:nvPr/>
        </p:nvSpPr>
        <p:spPr>
          <a:xfrm>
            <a:off x="4761079" y="1841682"/>
            <a:ext cx="2792664" cy="31477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/>
              <a:t>Control Prototype „OnOff“</a:t>
            </a:r>
          </a:p>
          <a:p>
            <a:pPr algn="ctr"/>
            <a:r>
              <a:rPr lang="de-DE" sz="1200" dirty="0" smtClean="0"/>
              <a:t>Execution in Node 2</a:t>
            </a:r>
          </a:p>
        </p:txBody>
      </p:sp>
      <p:sp>
        <p:nvSpPr>
          <p:cNvPr id="55" name="Pentagon 54"/>
          <p:cNvSpPr/>
          <p:nvPr/>
        </p:nvSpPr>
        <p:spPr>
          <a:xfrm>
            <a:off x="4761079" y="2565934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Toggle</a:t>
            </a:r>
            <a:endParaRPr lang="en-US" sz="1200" dirty="0"/>
          </a:p>
        </p:txBody>
      </p:sp>
      <p:sp>
        <p:nvSpPr>
          <p:cNvPr id="59" name="Pentagon 58"/>
          <p:cNvSpPr/>
          <p:nvPr/>
        </p:nvSpPr>
        <p:spPr>
          <a:xfrm>
            <a:off x="4761079" y="3588193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Set</a:t>
            </a:r>
            <a:endParaRPr lang="en-US" sz="1200" dirty="0"/>
          </a:p>
        </p:txBody>
      </p:sp>
      <p:sp>
        <p:nvSpPr>
          <p:cNvPr id="62" name="Pentagon 61"/>
          <p:cNvSpPr/>
          <p:nvPr/>
        </p:nvSpPr>
        <p:spPr>
          <a:xfrm>
            <a:off x="6712460" y="2569249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Out</a:t>
            </a:r>
            <a:endParaRPr lang="en-US" sz="1200" dirty="0"/>
          </a:p>
        </p:txBody>
      </p:sp>
      <p:sp>
        <p:nvSpPr>
          <p:cNvPr id="66" name="Pentagon 65"/>
          <p:cNvSpPr/>
          <p:nvPr/>
        </p:nvSpPr>
        <p:spPr>
          <a:xfrm>
            <a:off x="6712460" y="3591508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Out Inv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420110" y="2008161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Pin 5</a:t>
            </a:r>
          </a:p>
          <a:p>
            <a:pPr algn="ctr"/>
            <a:r>
              <a:rPr lang="de-DE" sz="1200" dirty="0" smtClean="0"/>
              <a:t>IN - Switch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420109" y="3051542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3</a:t>
            </a:r>
          </a:p>
          <a:p>
            <a:pPr algn="ctr"/>
            <a:r>
              <a:rPr lang="de-DE" sz="1200" dirty="0" smtClean="0"/>
              <a:t>Pin 5</a:t>
            </a:r>
          </a:p>
          <a:p>
            <a:pPr algn="ctr"/>
            <a:r>
              <a:rPr lang="de-DE" sz="1200" dirty="0" smtClean="0"/>
              <a:t>IN - Switch</a:t>
            </a:r>
            <a:endParaRPr lang="en-US" sz="1200" dirty="0"/>
          </a:p>
        </p:txBody>
      </p:sp>
      <p:cxnSp>
        <p:nvCxnSpPr>
          <p:cNvPr id="3" name="Straight Arrow Connector 2"/>
          <p:cNvCxnSpPr>
            <a:stCxn id="16" idx="6"/>
            <a:endCxn id="24" idx="2"/>
          </p:cNvCxnSpPr>
          <p:nvPr/>
        </p:nvCxnSpPr>
        <p:spPr>
          <a:xfrm>
            <a:off x="1709527" y="2355803"/>
            <a:ext cx="1055120" cy="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8" idx="6"/>
            <a:endCxn id="38" idx="2"/>
          </p:cNvCxnSpPr>
          <p:nvPr/>
        </p:nvCxnSpPr>
        <p:spPr>
          <a:xfrm flipV="1">
            <a:off x="1709526" y="3395908"/>
            <a:ext cx="236352" cy="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n 23"/>
          <p:cNvSpPr/>
          <p:nvPr/>
        </p:nvSpPr>
        <p:spPr>
          <a:xfrm>
            <a:off x="2764647" y="2057857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BIT 0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24" idx="4"/>
            <a:endCxn id="55" idx="1"/>
          </p:cNvCxnSpPr>
          <p:nvPr/>
        </p:nvCxnSpPr>
        <p:spPr>
          <a:xfrm>
            <a:off x="3435422" y="2361599"/>
            <a:ext cx="1325657" cy="34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n 32"/>
          <p:cNvSpPr/>
          <p:nvPr/>
        </p:nvSpPr>
        <p:spPr>
          <a:xfrm>
            <a:off x="3660907" y="3089812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BIT 2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33" idx="4"/>
            <a:endCxn id="55" idx="1"/>
          </p:cNvCxnSpPr>
          <p:nvPr/>
        </p:nvCxnSpPr>
        <p:spPr>
          <a:xfrm flipV="1">
            <a:off x="4331682" y="2704263"/>
            <a:ext cx="429397" cy="68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n 37"/>
          <p:cNvSpPr/>
          <p:nvPr/>
        </p:nvSpPr>
        <p:spPr>
          <a:xfrm>
            <a:off x="1945878" y="3092166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3</a:t>
            </a:r>
          </a:p>
          <a:p>
            <a:pPr algn="ctr"/>
            <a:r>
              <a:rPr lang="de-DE" sz="1200" dirty="0" smtClean="0"/>
              <a:t>BIT 0</a:t>
            </a:r>
            <a:endParaRPr lang="en-US" sz="1200" dirty="0"/>
          </a:p>
        </p:txBody>
      </p:sp>
      <p:sp>
        <p:nvSpPr>
          <p:cNvPr id="36" name="Cloud 35"/>
          <p:cNvSpPr/>
          <p:nvPr/>
        </p:nvSpPr>
        <p:spPr>
          <a:xfrm>
            <a:off x="2855883" y="3178574"/>
            <a:ext cx="555322" cy="428959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sync</a:t>
            </a:r>
          </a:p>
        </p:txBody>
      </p:sp>
      <p:cxnSp>
        <p:nvCxnSpPr>
          <p:cNvPr id="5" name="Straight Arrow Connector 4"/>
          <p:cNvCxnSpPr>
            <a:stCxn id="38" idx="4"/>
            <a:endCxn id="36" idx="2"/>
          </p:cNvCxnSpPr>
          <p:nvPr/>
        </p:nvCxnSpPr>
        <p:spPr>
          <a:xfrm flipV="1">
            <a:off x="2616653" y="3393054"/>
            <a:ext cx="240953" cy="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6" idx="0"/>
            <a:endCxn id="33" idx="2"/>
          </p:cNvCxnSpPr>
          <p:nvPr/>
        </p:nvCxnSpPr>
        <p:spPr>
          <a:xfrm>
            <a:off x="3410742" y="3393054"/>
            <a:ext cx="250165" cy="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12-Point Star 45"/>
          <p:cNvSpPr/>
          <p:nvPr/>
        </p:nvSpPr>
        <p:spPr>
          <a:xfrm>
            <a:off x="353761" y="4042733"/>
            <a:ext cx="1422110" cy="1043381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Timer 0</a:t>
            </a:r>
            <a:endParaRPr lang="en-US" sz="1200" dirty="0"/>
          </a:p>
        </p:txBody>
      </p:sp>
      <p:sp>
        <p:nvSpPr>
          <p:cNvPr id="48" name="Can 47"/>
          <p:cNvSpPr/>
          <p:nvPr/>
        </p:nvSpPr>
        <p:spPr>
          <a:xfrm>
            <a:off x="2764647" y="4260681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BIT 3</a:t>
            </a:r>
            <a:endParaRPr lang="en-US" sz="1200" dirty="0"/>
          </a:p>
        </p:txBody>
      </p:sp>
      <p:cxnSp>
        <p:nvCxnSpPr>
          <p:cNvPr id="49" name="Straight Arrow Connector 48"/>
          <p:cNvCxnSpPr>
            <a:stCxn id="46" idx="1"/>
            <a:endCxn id="48" idx="2"/>
          </p:cNvCxnSpPr>
          <p:nvPr/>
        </p:nvCxnSpPr>
        <p:spPr>
          <a:xfrm flipV="1">
            <a:off x="1775871" y="4564423"/>
            <a:ext cx="9887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8" idx="4"/>
            <a:endCxn id="59" idx="1"/>
          </p:cNvCxnSpPr>
          <p:nvPr/>
        </p:nvCxnSpPr>
        <p:spPr>
          <a:xfrm flipV="1">
            <a:off x="3435422" y="3726522"/>
            <a:ext cx="1325657" cy="83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12-Point Star 42"/>
          <p:cNvSpPr/>
          <p:nvPr/>
        </p:nvSpPr>
        <p:spPr>
          <a:xfrm>
            <a:off x="632294" y="4860112"/>
            <a:ext cx="834519" cy="457380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E</a:t>
            </a:r>
            <a:r>
              <a:rPr lang="de-DE" sz="1200" dirty="0" smtClean="0"/>
              <a:t>2</a:t>
            </a:r>
          </a:p>
        </p:txBody>
      </p:sp>
      <p:sp>
        <p:nvSpPr>
          <p:cNvPr id="47" name="12-Point Star 46"/>
          <p:cNvSpPr/>
          <p:nvPr/>
        </p:nvSpPr>
        <p:spPr>
          <a:xfrm>
            <a:off x="215035" y="4673447"/>
            <a:ext cx="834519" cy="457380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E</a:t>
            </a:r>
            <a:r>
              <a:rPr lang="de-DE" sz="1200" dirty="0" smtClean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01523" y="753749"/>
            <a:ext cx="1031051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3</a:t>
            </a:r>
          </a:p>
          <a:p>
            <a:r>
              <a:rPr lang="de-DE" sz="800" dirty="0" smtClean="0"/>
              <a:t>io0</a:t>
            </a:r>
          </a:p>
          <a:p>
            <a:r>
              <a:rPr lang="de-DE" sz="800" dirty="0" smtClean="0"/>
              <a:t>   proto: 226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in switch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pull-up/default 0</a:t>
            </a:r>
          </a:p>
          <a:p>
            <a:r>
              <a:rPr lang="de-DE" sz="800" dirty="0" smtClean="0"/>
              <a:t>   pin: 5</a:t>
            </a:r>
          </a:p>
          <a:p>
            <a:r>
              <a:rPr lang="de-DE" sz="800" dirty="0" smtClean="0"/>
              <a:t>   mem: 0</a:t>
            </a:r>
            <a:endParaRPr lang="de-DE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210440" y="4996163"/>
            <a:ext cx="92044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3</a:t>
            </a:r>
          </a:p>
          <a:p>
            <a:r>
              <a:rPr lang="de-DE" sz="800" dirty="0" smtClean="0"/>
              <a:t>io1</a:t>
            </a:r>
          </a:p>
          <a:p>
            <a:r>
              <a:rPr lang="de-DE" sz="800" dirty="0" smtClean="0"/>
              <a:t>   proto: 193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out LED</a:t>
            </a:r>
          </a:p>
          <a:p>
            <a:r>
              <a:rPr lang="de-DE" sz="800" dirty="0" smtClean="0"/>
              <a:t>   pin: 6</a:t>
            </a:r>
          </a:p>
          <a:p>
            <a:r>
              <a:rPr lang="de-DE" sz="800" dirty="0" smtClean="0"/>
              <a:t>   mem: 1</a:t>
            </a:r>
            <a:endParaRPr lang="de-DE" sz="800" dirty="0"/>
          </a:p>
        </p:txBody>
      </p:sp>
      <p:cxnSp>
        <p:nvCxnSpPr>
          <p:cNvPr id="53" name="Straight Arrow Connector 52"/>
          <p:cNvCxnSpPr>
            <a:stCxn id="51" idx="2"/>
          </p:cNvCxnSpPr>
          <p:nvPr/>
        </p:nvCxnSpPr>
        <p:spPr>
          <a:xfrm>
            <a:off x="1717049" y="1707856"/>
            <a:ext cx="91704" cy="1643339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0"/>
          </p:cNvCxnSpPr>
          <p:nvPr/>
        </p:nvCxnSpPr>
        <p:spPr>
          <a:xfrm flipH="1" flipV="1">
            <a:off x="10519498" y="3755687"/>
            <a:ext cx="151165" cy="124047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05145" y="756098"/>
            <a:ext cx="1031051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io0</a:t>
            </a:r>
          </a:p>
          <a:p>
            <a:r>
              <a:rPr lang="de-DE" sz="800" dirty="0" smtClean="0"/>
              <a:t>   proto: 226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in switch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pull-up/default 0</a:t>
            </a:r>
          </a:p>
          <a:p>
            <a:r>
              <a:rPr lang="de-DE" sz="800" dirty="0" smtClean="0"/>
              <a:t>   pin: 5</a:t>
            </a:r>
          </a:p>
          <a:p>
            <a:r>
              <a:rPr lang="de-DE" sz="800" dirty="0" smtClean="0"/>
              <a:t>   mem: 0</a:t>
            </a:r>
            <a:endParaRPr lang="de-DE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10210439" y="1081741"/>
            <a:ext cx="92044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io1</a:t>
            </a:r>
          </a:p>
          <a:p>
            <a:r>
              <a:rPr lang="de-DE" sz="800" dirty="0" smtClean="0"/>
              <a:t>   proto: 193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out LED</a:t>
            </a:r>
          </a:p>
          <a:p>
            <a:r>
              <a:rPr lang="de-DE" sz="800" dirty="0" smtClean="0"/>
              <a:t>   pin: 6</a:t>
            </a:r>
          </a:p>
          <a:p>
            <a:r>
              <a:rPr lang="de-DE" sz="800" dirty="0" smtClean="0"/>
              <a:t>   mem: 1</a:t>
            </a:r>
            <a:endParaRPr lang="de-DE" sz="800" dirty="0"/>
          </a:p>
        </p:txBody>
      </p:sp>
      <p:cxnSp>
        <p:nvCxnSpPr>
          <p:cNvPr id="70" name="Straight Arrow Connector 69"/>
          <p:cNvCxnSpPr>
            <a:stCxn id="69" idx="2"/>
          </p:cNvCxnSpPr>
          <p:nvPr/>
        </p:nvCxnSpPr>
        <p:spPr>
          <a:xfrm flipH="1">
            <a:off x="10089990" y="1912738"/>
            <a:ext cx="580672" cy="73351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5" idx="2"/>
          </p:cNvCxnSpPr>
          <p:nvPr/>
        </p:nvCxnSpPr>
        <p:spPr>
          <a:xfrm flipH="1">
            <a:off x="2243390" y="1710205"/>
            <a:ext cx="577281" cy="61197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0670663" y="2336152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Pin 6</a:t>
            </a:r>
          </a:p>
          <a:p>
            <a:pPr algn="ctr"/>
            <a:r>
              <a:rPr lang="de-DE" sz="1200" dirty="0" smtClean="0"/>
              <a:t>OUT - LED</a:t>
            </a:r>
            <a:endParaRPr lang="en-US" sz="1200" dirty="0"/>
          </a:p>
        </p:txBody>
      </p:sp>
      <p:sp>
        <p:nvSpPr>
          <p:cNvPr id="73" name="Oval 72"/>
          <p:cNvSpPr/>
          <p:nvPr/>
        </p:nvSpPr>
        <p:spPr>
          <a:xfrm>
            <a:off x="10670664" y="3379534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3</a:t>
            </a:r>
          </a:p>
          <a:p>
            <a:pPr algn="ctr"/>
            <a:r>
              <a:rPr lang="de-DE" sz="1200" dirty="0" smtClean="0"/>
              <a:t>Pin 6</a:t>
            </a:r>
          </a:p>
          <a:p>
            <a:pPr algn="ctr"/>
            <a:r>
              <a:rPr lang="de-DE" sz="1200" dirty="0" smtClean="0"/>
              <a:t>OUT - LED</a:t>
            </a:r>
            <a:endParaRPr lang="en-US" sz="1200" dirty="0"/>
          </a:p>
        </p:txBody>
      </p:sp>
      <p:cxnSp>
        <p:nvCxnSpPr>
          <p:cNvPr id="74" name="Straight Arrow Connector 73"/>
          <p:cNvCxnSpPr>
            <a:stCxn id="75" idx="4"/>
            <a:endCxn id="72" idx="2"/>
          </p:cNvCxnSpPr>
          <p:nvPr/>
        </p:nvCxnSpPr>
        <p:spPr>
          <a:xfrm flipV="1">
            <a:off x="8612494" y="2683794"/>
            <a:ext cx="2058169" cy="2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n 74"/>
          <p:cNvSpPr/>
          <p:nvPr/>
        </p:nvSpPr>
        <p:spPr>
          <a:xfrm>
            <a:off x="7941719" y="2405601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BIT 1</a:t>
            </a:r>
            <a:endParaRPr lang="en-US" sz="1200" dirty="0"/>
          </a:p>
        </p:txBody>
      </p:sp>
      <p:cxnSp>
        <p:nvCxnSpPr>
          <p:cNvPr id="76" name="Straight Arrow Connector 75"/>
          <p:cNvCxnSpPr>
            <a:endCxn id="75" idx="2"/>
          </p:cNvCxnSpPr>
          <p:nvPr/>
        </p:nvCxnSpPr>
        <p:spPr>
          <a:xfrm>
            <a:off x="7690868" y="2707578"/>
            <a:ext cx="250851" cy="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n 76"/>
          <p:cNvSpPr/>
          <p:nvPr/>
        </p:nvSpPr>
        <p:spPr>
          <a:xfrm>
            <a:off x="9703904" y="3417304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3</a:t>
            </a:r>
          </a:p>
          <a:p>
            <a:pPr algn="ctr"/>
            <a:r>
              <a:rPr lang="de-DE" sz="1200" dirty="0" smtClean="0"/>
              <a:t>BIT 1</a:t>
            </a:r>
            <a:endParaRPr lang="en-US" sz="1200" dirty="0"/>
          </a:p>
        </p:txBody>
      </p:sp>
      <p:cxnSp>
        <p:nvCxnSpPr>
          <p:cNvPr id="78" name="Straight Arrow Connector 77"/>
          <p:cNvCxnSpPr>
            <a:stCxn id="77" idx="4"/>
            <a:endCxn id="73" idx="2"/>
          </p:cNvCxnSpPr>
          <p:nvPr/>
        </p:nvCxnSpPr>
        <p:spPr>
          <a:xfrm>
            <a:off x="10374679" y="3721046"/>
            <a:ext cx="295985" cy="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loud 78"/>
          <p:cNvSpPr/>
          <p:nvPr/>
        </p:nvSpPr>
        <p:spPr>
          <a:xfrm>
            <a:off x="8936615" y="3512696"/>
            <a:ext cx="555322" cy="428959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sync</a:t>
            </a:r>
          </a:p>
        </p:txBody>
      </p:sp>
      <p:cxnSp>
        <p:nvCxnSpPr>
          <p:cNvPr id="80" name="Straight Arrow Connector 79"/>
          <p:cNvCxnSpPr>
            <a:stCxn id="75" idx="4"/>
            <a:endCxn id="79" idx="2"/>
          </p:cNvCxnSpPr>
          <p:nvPr/>
        </p:nvCxnSpPr>
        <p:spPr>
          <a:xfrm>
            <a:off x="8612494" y="2709343"/>
            <a:ext cx="325844" cy="101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9" idx="0"/>
            <a:endCxn id="77" idx="2"/>
          </p:cNvCxnSpPr>
          <p:nvPr/>
        </p:nvCxnSpPr>
        <p:spPr>
          <a:xfrm flipV="1">
            <a:off x="9491474" y="3721046"/>
            <a:ext cx="212430" cy="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354950" y="5827160"/>
            <a:ext cx="175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200" dirty="0"/>
              <a:t>Change timer events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Change parameter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565742" y="413415"/>
            <a:ext cx="118333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control0</a:t>
            </a:r>
          </a:p>
          <a:p>
            <a:r>
              <a:rPr lang="de-DE" sz="800" dirty="0" smtClean="0"/>
              <a:t>   proto: 1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on/off</a:t>
            </a:r>
          </a:p>
          <a:p>
            <a:r>
              <a:rPr lang="de-DE" sz="800" dirty="0" smtClean="0"/>
              <a:t>   parameter: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2/0: in toggle mem 0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2/2: in toggle mem 2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0/1: out mem 1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3/3: in set mem 3</a:t>
            </a:r>
          </a:p>
        </p:txBody>
      </p:sp>
      <p:cxnSp>
        <p:nvCxnSpPr>
          <p:cNvPr id="84" name="Straight Arrow Connector 83"/>
          <p:cNvCxnSpPr>
            <a:stCxn id="83" idx="2"/>
          </p:cNvCxnSpPr>
          <p:nvPr/>
        </p:nvCxnSpPr>
        <p:spPr>
          <a:xfrm>
            <a:off x="6157411" y="1613744"/>
            <a:ext cx="0" cy="22793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6"/>
          <p:cNvCxnSpPr>
            <a:stCxn id="83" idx="1"/>
          </p:cNvCxnSpPr>
          <p:nvPr/>
        </p:nvCxnSpPr>
        <p:spPr>
          <a:xfrm rot="10800000" flipV="1">
            <a:off x="4607900" y="1013579"/>
            <a:ext cx="957842" cy="2824187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6"/>
          <p:cNvCxnSpPr>
            <a:stCxn id="83" idx="3"/>
          </p:cNvCxnSpPr>
          <p:nvPr/>
        </p:nvCxnSpPr>
        <p:spPr>
          <a:xfrm>
            <a:off x="6749079" y="1013580"/>
            <a:ext cx="1046209" cy="1669088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3" idx="1"/>
          </p:cNvCxnSpPr>
          <p:nvPr/>
        </p:nvCxnSpPr>
        <p:spPr>
          <a:xfrm rot="10800000" flipV="1">
            <a:off x="4444648" y="1013579"/>
            <a:ext cx="1121095" cy="2243999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6"/>
          <p:cNvCxnSpPr>
            <a:stCxn id="83" idx="1"/>
          </p:cNvCxnSpPr>
          <p:nvPr/>
        </p:nvCxnSpPr>
        <p:spPr>
          <a:xfrm rot="10800000" flipV="1">
            <a:off x="4119716" y="1013580"/>
            <a:ext cx="1446027" cy="1492782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313660" y="4996163"/>
            <a:ext cx="737702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3</a:t>
            </a:r>
          </a:p>
          <a:p>
            <a:r>
              <a:rPr lang="de-DE" sz="800" dirty="0" smtClean="0"/>
              <a:t>network0</a:t>
            </a:r>
          </a:p>
          <a:p>
            <a:r>
              <a:rPr lang="de-DE" sz="800" dirty="0" smtClean="0"/>
              <a:t>   proto: 193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rx brdcst</a:t>
            </a:r>
          </a:p>
          <a:p>
            <a:r>
              <a:rPr lang="de-DE" sz="800" dirty="0" smtClean="0"/>
              <a:t>   address: 2</a:t>
            </a:r>
          </a:p>
          <a:p>
            <a:r>
              <a:rPr lang="de-DE" sz="800" dirty="0" smtClean="0"/>
              <a:t>   srcMem: 1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dstMem: 1</a:t>
            </a:r>
            <a:endParaRPr lang="de-DE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087837" y="5385514"/>
            <a:ext cx="88838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3</a:t>
            </a:r>
          </a:p>
          <a:p>
            <a:r>
              <a:rPr lang="de-DE" sz="800" dirty="0" smtClean="0"/>
              <a:t>network1</a:t>
            </a:r>
          </a:p>
          <a:p>
            <a:r>
              <a:rPr lang="de-DE" sz="800" dirty="0" smtClean="0"/>
              <a:t>   proto: 1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tx</a:t>
            </a:r>
          </a:p>
          <a:p>
            <a:r>
              <a:rPr lang="de-DE" sz="800" dirty="0" smtClean="0"/>
              <a:t>   address: brdcst</a:t>
            </a:r>
          </a:p>
          <a:p>
            <a:r>
              <a:rPr lang="de-DE" sz="800" dirty="0" smtClean="0"/>
              <a:t>   srcMem: 0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dstMem: 2</a:t>
            </a:r>
            <a:endParaRPr lang="de-DE" sz="800" dirty="0"/>
          </a:p>
        </p:txBody>
      </p:sp>
      <p:cxnSp>
        <p:nvCxnSpPr>
          <p:cNvPr id="91" name="Straight Arrow Connector 90"/>
          <p:cNvCxnSpPr>
            <a:stCxn id="90" idx="0"/>
          </p:cNvCxnSpPr>
          <p:nvPr/>
        </p:nvCxnSpPr>
        <p:spPr>
          <a:xfrm flipV="1">
            <a:off x="2532030" y="3415563"/>
            <a:ext cx="205099" cy="196995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9" idx="0"/>
          </p:cNvCxnSpPr>
          <p:nvPr/>
        </p:nvCxnSpPr>
        <p:spPr>
          <a:xfrm flipH="1" flipV="1">
            <a:off x="9577693" y="3764945"/>
            <a:ext cx="104818" cy="123121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342100" y="5385514"/>
            <a:ext cx="737702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network0</a:t>
            </a:r>
          </a:p>
          <a:p>
            <a:r>
              <a:rPr lang="de-DE" sz="800" dirty="0" smtClean="0"/>
              <a:t>   proto: 193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rx brdcst</a:t>
            </a:r>
          </a:p>
          <a:p>
            <a:r>
              <a:rPr lang="de-DE" sz="800" dirty="0" smtClean="0"/>
              <a:t>   address: 3</a:t>
            </a:r>
          </a:p>
          <a:p>
            <a:r>
              <a:rPr lang="de-DE" sz="800" dirty="0" smtClean="0"/>
              <a:t>   srcMem: 0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dstMem: 2</a:t>
            </a:r>
            <a:endParaRPr lang="de-DE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8090587" y="5008052"/>
            <a:ext cx="88838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network1</a:t>
            </a:r>
          </a:p>
          <a:p>
            <a:r>
              <a:rPr lang="de-DE" sz="800" dirty="0" smtClean="0"/>
              <a:t>   proto: 1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tx</a:t>
            </a:r>
          </a:p>
          <a:p>
            <a:r>
              <a:rPr lang="de-DE" sz="800" dirty="0" smtClean="0"/>
              <a:t>   address: brdcst</a:t>
            </a:r>
          </a:p>
          <a:p>
            <a:r>
              <a:rPr lang="de-DE" sz="800" dirty="0" smtClean="0"/>
              <a:t>   srcMem: 1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dstMem: 1</a:t>
            </a:r>
            <a:endParaRPr lang="de-DE" sz="800" dirty="0"/>
          </a:p>
        </p:txBody>
      </p:sp>
      <p:cxnSp>
        <p:nvCxnSpPr>
          <p:cNvPr id="95" name="Straight Arrow Connector 94"/>
          <p:cNvCxnSpPr>
            <a:stCxn id="93" idx="0"/>
          </p:cNvCxnSpPr>
          <p:nvPr/>
        </p:nvCxnSpPr>
        <p:spPr>
          <a:xfrm flipH="1" flipV="1">
            <a:off x="3519656" y="3415563"/>
            <a:ext cx="191295" cy="196995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4" idx="0"/>
          </p:cNvCxnSpPr>
          <p:nvPr/>
        </p:nvCxnSpPr>
        <p:spPr>
          <a:xfrm flipV="1">
            <a:off x="8534780" y="3308913"/>
            <a:ext cx="231300" cy="1699139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8675" y="5538696"/>
            <a:ext cx="976549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timer0</a:t>
            </a:r>
          </a:p>
          <a:p>
            <a:r>
              <a:rPr lang="de-DE" sz="800" dirty="0" smtClean="0"/>
              <a:t>   proto: 1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set mem</a:t>
            </a:r>
          </a:p>
          <a:p>
            <a:r>
              <a:rPr lang="de-DE" sz="800" dirty="0" smtClean="0"/>
              <a:t>   at: 17:00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on: mdmdfss/h/v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mem: 3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value: 1</a:t>
            </a:r>
            <a:endParaRPr lang="de-DE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1053439" y="5533420"/>
            <a:ext cx="976549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timer0</a:t>
            </a:r>
          </a:p>
          <a:p>
            <a:r>
              <a:rPr lang="de-DE" sz="800" dirty="0" smtClean="0"/>
              <a:t>   proto: 1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set mem</a:t>
            </a:r>
          </a:p>
          <a:p>
            <a:r>
              <a:rPr lang="de-DE" sz="800" dirty="0" smtClean="0"/>
              <a:t>   at: 17:00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on: mdmdfss/h/v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mem: 3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value: 0</a:t>
            </a:r>
            <a:endParaRPr lang="de-DE" sz="800" dirty="0"/>
          </a:p>
        </p:txBody>
      </p:sp>
      <p:cxnSp>
        <p:nvCxnSpPr>
          <p:cNvPr id="99" name="Straight Arrow Connector 98"/>
          <p:cNvCxnSpPr>
            <a:stCxn id="97" idx="0"/>
          </p:cNvCxnSpPr>
          <p:nvPr/>
        </p:nvCxnSpPr>
        <p:spPr>
          <a:xfrm flipV="1">
            <a:off x="566950" y="4576529"/>
            <a:ext cx="1400153" cy="962167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8" idx="0"/>
          </p:cNvCxnSpPr>
          <p:nvPr/>
        </p:nvCxnSpPr>
        <p:spPr>
          <a:xfrm flipV="1">
            <a:off x="1541714" y="4576529"/>
            <a:ext cx="452907" cy="95689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14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142" y="22541"/>
            <a:ext cx="206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LIGHT – </a:t>
            </a:r>
            <a:r>
              <a:rPr lang="de-DE" dirty="0" smtClean="0"/>
              <a:t>KINDERBAD</a:t>
            </a:r>
            <a:endParaRPr lang="de-DE" dirty="0"/>
          </a:p>
        </p:txBody>
      </p:sp>
      <p:sp>
        <p:nvSpPr>
          <p:cNvPr id="54" name="Flowchart: Alternate Process 53"/>
          <p:cNvSpPr/>
          <p:nvPr/>
        </p:nvSpPr>
        <p:spPr>
          <a:xfrm>
            <a:off x="4761079" y="1841682"/>
            <a:ext cx="2792664" cy="31477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/>
              <a:t>Control Prototype „OnOff“</a:t>
            </a:r>
          </a:p>
          <a:p>
            <a:pPr algn="ctr"/>
            <a:r>
              <a:rPr lang="de-DE" sz="1200" dirty="0" smtClean="0"/>
              <a:t>Execution in Node 2</a:t>
            </a:r>
          </a:p>
        </p:txBody>
      </p:sp>
      <p:sp>
        <p:nvSpPr>
          <p:cNvPr id="55" name="Pentagon 54"/>
          <p:cNvSpPr/>
          <p:nvPr/>
        </p:nvSpPr>
        <p:spPr>
          <a:xfrm>
            <a:off x="4761079" y="2565934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Toggle</a:t>
            </a:r>
            <a:endParaRPr lang="en-US" sz="1200" dirty="0"/>
          </a:p>
        </p:txBody>
      </p:sp>
      <p:sp>
        <p:nvSpPr>
          <p:cNvPr id="59" name="Pentagon 58"/>
          <p:cNvSpPr/>
          <p:nvPr/>
        </p:nvSpPr>
        <p:spPr>
          <a:xfrm>
            <a:off x="4761079" y="3588193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Set</a:t>
            </a:r>
            <a:endParaRPr lang="en-US" sz="1200" dirty="0"/>
          </a:p>
        </p:txBody>
      </p:sp>
      <p:sp>
        <p:nvSpPr>
          <p:cNvPr id="62" name="Pentagon 61"/>
          <p:cNvSpPr/>
          <p:nvPr/>
        </p:nvSpPr>
        <p:spPr>
          <a:xfrm>
            <a:off x="6712460" y="2569249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Out</a:t>
            </a:r>
            <a:endParaRPr lang="en-US" sz="1200" dirty="0"/>
          </a:p>
        </p:txBody>
      </p:sp>
      <p:sp>
        <p:nvSpPr>
          <p:cNvPr id="66" name="Pentagon 65"/>
          <p:cNvSpPr/>
          <p:nvPr/>
        </p:nvSpPr>
        <p:spPr>
          <a:xfrm>
            <a:off x="6712460" y="3591508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Out Inv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758036" y="2346087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Pin 5</a:t>
            </a:r>
          </a:p>
          <a:p>
            <a:pPr algn="ctr"/>
            <a:r>
              <a:rPr lang="de-DE" sz="1200" dirty="0" smtClean="0"/>
              <a:t>IN - Switch</a:t>
            </a:r>
            <a:endParaRPr lang="en-US" sz="1200" dirty="0"/>
          </a:p>
        </p:txBody>
      </p:sp>
      <p:sp>
        <p:nvSpPr>
          <p:cNvPr id="17" name="Oval 16"/>
          <p:cNvSpPr/>
          <p:nvPr/>
        </p:nvSpPr>
        <p:spPr>
          <a:xfrm>
            <a:off x="10253218" y="2346091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Pin 6</a:t>
            </a:r>
          </a:p>
          <a:p>
            <a:pPr algn="ctr"/>
            <a:r>
              <a:rPr lang="de-DE" sz="1200" dirty="0" smtClean="0"/>
              <a:t>OUT - LED</a:t>
            </a:r>
            <a:endParaRPr lang="en-US" sz="1200" dirty="0"/>
          </a:p>
        </p:txBody>
      </p:sp>
      <p:cxnSp>
        <p:nvCxnSpPr>
          <p:cNvPr id="3" name="Straight Arrow Connector 2"/>
          <p:cNvCxnSpPr>
            <a:stCxn id="16" idx="6"/>
            <a:endCxn id="24" idx="2"/>
          </p:cNvCxnSpPr>
          <p:nvPr/>
        </p:nvCxnSpPr>
        <p:spPr>
          <a:xfrm>
            <a:off x="2047453" y="2693729"/>
            <a:ext cx="717194" cy="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8" idx="4"/>
            <a:endCxn id="17" idx="2"/>
          </p:cNvCxnSpPr>
          <p:nvPr/>
        </p:nvCxnSpPr>
        <p:spPr>
          <a:xfrm flipV="1">
            <a:off x="9367870" y="2693733"/>
            <a:ext cx="885348" cy="1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n 23"/>
          <p:cNvSpPr/>
          <p:nvPr/>
        </p:nvSpPr>
        <p:spPr>
          <a:xfrm>
            <a:off x="2764647" y="2395783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BIT 0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24" idx="4"/>
            <a:endCxn id="55" idx="1"/>
          </p:cNvCxnSpPr>
          <p:nvPr/>
        </p:nvCxnSpPr>
        <p:spPr>
          <a:xfrm>
            <a:off x="3435422" y="2699525"/>
            <a:ext cx="1325657" cy="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8697095" y="2405601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BIT 1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62" idx="3"/>
            <a:endCxn id="28" idx="2"/>
          </p:cNvCxnSpPr>
          <p:nvPr/>
        </p:nvCxnSpPr>
        <p:spPr>
          <a:xfrm>
            <a:off x="7690868" y="2707578"/>
            <a:ext cx="1006227" cy="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12-Point Star 39"/>
          <p:cNvSpPr/>
          <p:nvPr/>
        </p:nvSpPr>
        <p:spPr>
          <a:xfrm>
            <a:off x="691687" y="3207851"/>
            <a:ext cx="1422110" cy="1043381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Timer 0</a:t>
            </a:r>
            <a:endParaRPr lang="en-US" sz="1200" dirty="0"/>
          </a:p>
        </p:txBody>
      </p:sp>
      <p:sp>
        <p:nvSpPr>
          <p:cNvPr id="46" name="Can 45"/>
          <p:cNvSpPr/>
          <p:nvPr/>
        </p:nvSpPr>
        <p:spPr>
          <a:xfrm>
            <a:off x="2764647" y="3425799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BIT </a:t>
            </a:r>
            <a:r>
              <a:rPr lang="de-DE" sz="1200" dirty="0"/>
              <a:t>2</a:t>
            </a:r>
            <a:endParaRPr lang="en-US" sz="1200" dirty="0"/>
          </a:p>
        </p:txBody>
      </p:sp>
      <p:cxnSp>
        <p:nvCxnSpPr>
          <p:cNvPr id="12" name="Straight Arrow Connector 11"/>
          <p:cNvCxnSpPr>
            <a:stCxn id="40" idx="1"/>
            <a:endCxn id="46" idx="2"/>
          </p:cNvCxnSpPr>
          <p:nvPr/>
        </p:nvCxnSpPr>
        <p:spPr>
          <a:xfrm flipV="1">
            <a:off x="2113797" y="3729541"/>
            <a:ext cx="6508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6" idx="4"/>
            <a:endCxn id="59" idx="1"/>
          </p:cNvCxnSpPr>
          <p:nvPr/>
        </p:nvCxnSpPr>
        <p:spPr>
          <a:xfrm flipV="1">
            <a:off x="3435422" y="3726522"/>
            <a:ext cx="1325657" cy="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12-Point Star 46"/>
          <p:cNvSpPr/>
          <p:nvPr/>
        </p:nvSpPr>
        <p:spPr>
          <a:xfrm>
            <a:off x="970220" y="4025230"/>
            <a:ext cx="834519" cy="457380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/>
              <a:t>T2</a:t>
            </a:r>
          </a:p>
        </p:txBody>
      </p:sp>
      <p:sp>
        <p:nvSpPr>
          <p:cNvPr id="48" name="12-Point Star 47"/>
          <p:cNvSpPr/>
          <p:nvPr/>
        </p:nvSpPr>
        <p:spPr>
          <a:xfrm>
            <a:off x="552961" y="3838565"/>
            <a:ext cx="834519" cy="457380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/>
              <a:t>T1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94069" y="1102708"/>
            <a:ext cx="1031051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io0</a:t>
            </a:r>
          </a:p>
          <a:p>
            <a:r>
              <a:rPr lang="de-DE" sz="800" dirty="0" smtClean="0"/>
              <a:t>   proto: 226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in switch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pull-up/default 0</a:t>
            </a:r>
          </a:p>
          <a:p>
            <a:r>
              <a:rPr lang="de-DE" sz="800" dirty="0" smtClean="0"/>
              <a:t>   pin: 5</a:t>
            </a:r>
          </a:p>
          <a:p>
            <a:r>
              <a:rPr lang="de-DE" sz="800" dirty="0" smtClean="0"/>
              <a:t>   mem: 0</a:t>
            </a:r>
            <a:endParaRPr lang="de-DE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9367870" y="1139756"/>
            <a:ext cx="92044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io1</a:t>
            </a:r>
          </a:p>
          <a:p>
            <a:r>
              <a:rPr lang="de-DE" sz="800" dirty="0" smtClean="0"/>
              <a:t>   proto: 193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out LED</a:t>
            </a:r>
          </a:p>
          <a:p>
            <a:r>
              <a:rPr lang="de-DE" sz="800" dirty="0" smtClean="0"/>
              <a:t>   pin: 6</a:t>
            </a:r>
          </a:p>
          <a:p>
            <a:r>
              <a:rPr lang="de-DE" sz="800" dirty="0" smtClean="0"/>
              <a:t>   mem: 1</a:t>
            </a:r>
            <a:endParaRPr lang="de-DE" sz="800" dirty="0"/>
          </a:p>
        </p:txBody>
      </p:sp>
      <p:cxnSp>
        <p:nvCxnSpPr>
          <p:cNvPr id="69" name="Straight Arrow Connector 68"/>
          <p:cNvCxnSpPr>
            <a:stCxn id="65" idx="2"/>
          </p:cNvCxnSpPr>
          <p:nvPr/>
        </p:nvCxnSpPr>
        <p:spPr>
          <a:xfrm flipH="1">
            <a:off x="9754243" y="1970753"/>
            <a:ext cx="73850" cy="68935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7" idx="2"/>
          </p:cNvCxnSpPr>
          <p:nvPr/>
        </p:nvCxnSpPr>
        <p:spPr>
          <a:xfrm flipH="1">
            <a:off x="2389951" y="2056815"/>
            <a:ext cx="19644" cy="60761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565742" y="413415"/>
            <a:ext cx="1183337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control0</a:t>
            </a:r>
          </a:p>
          <a:p>
            <a:r>
              <a:rPr lang="de-DE" sz="800" dirty="0" smtClean="0"/>
              <a:t>   proto: 1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on/off</a:t>
            </a:r>
          </a:p>
          <a:p>
            <a:r>
              <a:rPr lang="de-DE" sz="800" dirty="0" smtClean="0"/>
              <a:t>   parameter: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2/0: in toggle mem 0</a:t>
            </a:r>
          </a:p>
          <a:p>
            <a:r>
              <a:rPr lang="de-DE" sz="800" dirty="0" smtClean="0"/>
              <a:t>      0/1: out mem 1</a:t>
            </a:r>
          </a:p>
          <a:p>
            <a:r>
              <a:rPr lang="de-DE" sz="800" dirty="0" smtClean="0"/>
              <a:t>      3/2: in set mem 3</a:t>
            </a:r>
          </a:p>
        </p:txBody>
      </p:sp>
      <p:cxnSp>
        <p:nvCxnSpPr>
          <p:cNvPr id="84" name="Straight Arrow Connector 83"/>
          <p:cNvCxnSpPr>
            <a:stCxn id="83" idx="2"/>
            <a:endCxn id="54" idx="0"/>
          </p:cNvCxnSpPr>
          <p:nvPr/>
        </p:nvCxnSpPr>
        <p:spPr>
          <a:xfrm>
            <a:off x="6157411" y="1490633"/>
            <a:ext cx="0" cy="351049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3" idx="1"/>
          </p:cNvCxnSpPr>
          <p:nvPr/>
        </p:nvCxnSpPr>
        <p:spPr>
          <a:xfrm rot="10800000" flipV="1">
            <a:off x="4283768" y="952024"/>
            <a:ext cx="1281975" cy="2774498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6"/>
          <p:cNvCxnSpPr>
            <a:stCxn id="83" idx="3"/>
          </p:cNvCxnSpPr>
          <p:nvPr/>
        </p:nvCxnSpPr>
        <p:spPr>
          <a:xfrm>
            <a:off x="6749079" y="952024"/>
            <a:ext cx="1440764" cy="1752239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86"/>
          <p:cNvCxnSpPr>
            <a:stCxn id="83" idx="1"/>
          </p:cNvCxnSpPr>
          <p:nvPr/>
        </p:nvCxnSpPr>
        <p:spPr>
          <a:xfrm rot="10800000" flipV="1">
            <a:off x="3796748" y="952024"/>
            <a:ext cx="1768994" cy="1730644"/>
          </a:xfrm>
          <a:prstGeom prst="bentConnector3">
            <a:avLst>
              <a:gd name="adj1" fmla="val 100227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281308" y="4703814"/>
            <a:ext cx="976549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timer0</a:t>
            </a:r>
          </a:p>
          <a:p>
            <a:r>
              <a:rPr lang="de-DE" sz="800" dirty="0" smtClean="0"/>
              <a:t>   proto: 1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set mem</a:t>
            </a:r>
          </a:p>
          <a:p>
            <a:r>
              <a:rPr lang="de-DE" sz="800" dirty="0" smtClean="0"/>
              <a:t>   at: 20:00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on: mdmdfss/h/v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mem: 2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value: 1</a:t>
            </a:r>
            <a:endParaRPr lang="de-DE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256072" y="4698538"/>
            <a:ext cx="976549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timer0</a:t>
            </a:r>
          </a:p>
          <a:p>
            <a:r>
              <a:rPr lang="de-DE" sz="800" dirty="0" smtClean="0"/>
              <a:t>   proto: 1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set mem</a:t>
            </a:r>
          </a:p>
          <a:p>
            <a:r>
              <a:rPr lang="de-DE" sz="800" dirty="0" smtClean="0"/>
              <a:t>   at: 8:00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on: mdmdfss/h/v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mem: 2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value: 0</a:t>
            </a:r>
            <a:endParaRPr lang="de-DE" sz="800" dirty="0"/>
          </a:p>
        </p:txBody>
      </p:sp>
      <p:cxnSp>
        <p:nvCxnSpPr>
          <p:cNvPr id="114" name="Straight Arrow Connector 113"/>
          <p:cNvCxnSpPr>
            <a:stCxn id="100" idx="0"/>
          </p:cNvCxnSpPr>
          <p:nvPr/>
        </p:nvCxnSpPr>
        <p:spPr>
          <a:xfrm flipV="1">
            <a:off x="1769583" y="3767644"/>
            <a:ext cx="590870" cy="93617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3" idx="0"/>
          </p:cNvCxnSpPr>
          <p:nvPr/>
        </p:nvCxnSpPr>
        <p:spPr>
          <a:xfrm flipH="1" flipV="1">
            <a:off x="2373830" y="3767644"/>
            <a:ext cx="370517" cy="93089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8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traight Arrow Connector 213"/>
          <p:cNvCxnSpPr>
            <a:stCxn id="209" idx="0"/>
          </p:cNvCxnSpPr>
          <p:nvPr/>
        </p:nvCxnSpPr>
        <p:spPr>
          <a:xfrm flipV="1">
            <a:off x="9782621" y="4240552"/>
            <a:ext cx="588630" cy="1615697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208" idx="0"/>
          </p:cNvCxnSpPr>
          <p:nvPr/>
        </p:nvCxnSpPr>
        <p:spPr>
          <a:xfrm flipV="1">
            <a:off x="8862176" y="3509272"/>
            <a:ext cx="1517534" cy="234308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204" idx="0"/>
          </p:cNvCxnSpPr>
          <p:nvPr/>
        </p:nvCxnSpPr>
        <p:spPr>
          <a:xfrm flipV="1">
            <a:off x="518064" y="4218990"/>
            <a:ext cx="1306695" cy="151026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8" idx="2"/>
          </p:cNvCxnSpPr>
          <p:nvPr/>
        </p:nvCxnSpPr>
        <p:spPr>
          <a:xfrm flipH="1">
            <a:off x="1954878" y="1299600"/>
            <a:ext cx="1521386" cy="1598577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-7142" y="22541"/>
            <a:ext cx="200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HEIZUNG </a:t>
            </a:r>
            <a:r>
              <a:rPr lang="de-DE" dirty="0"/>
              <a:t>– </a:t>
            </a:r>
            <a:r>
              <a:rPr lang="de-DE" dirty="0" smtClean="0"/>
              <a:t>CONFIG</a:t>
            </a:r>
            <a:endParaRPr lang="de-DE" dirty="0"/>
          </a:p>
        </p:txBody>
      </p:sp>
      <p:sp>
        <p:nvSpPr>
          <p:cNvPr id="54" name="Flowchart: Alternate Process 53"/>
          <p:cNvSpPr/>
          <p:nvPr/>
        </p:nvSpPr>
        <p:spPr>
          <a:xfrm>
            <a:off x="4761079" y="1841682"/>
            <a:ext cx="2792664" cy="31477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/>
              <a:t>Control Prototype „Heating“</a:t>
            </a:r>
          </a:p>
          <a:p>
            <a:pPr algn="ctr"/>
            <a:r>
              <a:rPr lang="de-DE" sz="1200" dirty="0" smtClean="0"/>
              <a:t>Execution in Node 2</a:t>
            </a:r>
          </a:p>
        </p:txBody>
      </p:sp>
      <p:sp>
        <p:nvSpPr>
          <p:cNvPr id="55" name="Pentagon 54"/>
          <p:cNvSpPr/>
          <p:nvPr/>
        </p:nvSpPr>
        <p:spPr>
          <a:xfrm>
            <a:off x="4761079" y="2565934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Toggle</a:t>
            </a:r>
            <a:endParaRPr lang="en-US" sz="1200" dirty="0"/>
          </a:p>
        </p:txBody>
      </p:sp>
      <p:sp>
        <p:nvSpPr>
          <p:cNvPr id="59" name="Pentagon 58"/>
          <p:cNvSpPr/>
          <p:nvPr/>
        </p:nvSpPr>
        <p:spPr>
          <a:xfrm>
            <a:off x="4761079" y="2949839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Set</a:t>
            </a:r>
            <a:endParaRPr lang="en-US" sz="1200" dirty="0"/>
          </a:p>
        </p:txBody>
      </p:sp>
      <p:sp>
        <p:nvSpPr>
          <p:cNvPr id="62" name="Pentagon 61"/>
          <p:cNvSpPr/>
          <p:nvPr/>
        </p:nvSpPr>
        <p:spPr>
          <a:xfrm>
            <a:off x="6712460" y="2569249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Valve</a:t>
            </a:r>
            <a:endParaRPr lang="en-US" sz="1200" dirty="0"/>
          </a:p>
        </p:txBody>
      </p:sp>
      <p:sp>
        <p:nvSpPr>
          <p:cNvPr id="66" name="Pentagon 65"/>
          <p:cNvSpPr/>
          <p:nvPr/>
        </p:nvSpPr>
        <p:spPr>
          <a:xfrm>
            <a:off x="6712460" y="3591508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Is Frost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420110" y="1646048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Pin 5</a:t>
            </a:r>
          </a:p>
          <a:p>
            <a:pPr algn="ctr"/>
            <a:r>
              <a:rPr lang="de-DE" sz="1200" dirty="0" smtClean="0"/>
              <a:t>IN - Button</a:t>
            </a:r>
            <a:endParaRPr lang="en-US" sz="1200" dirty="0"/>
          </a:p>
        </p:txBody>
      </p:sp>
      <p:cxnSp>
        <p:nvCxnSpPr>
          <p:cNvPr id="3" name="Straight Arrow Connector 2"/>
          <p:cNvCxnSpPr>
            <a:stCxn id="16" idx="6"/>
            <a:endCxn id="24" idx="2"/>
          </p:cNvCxnSpPr>
          <p:nvPr/>
        </p:nvCxnSpPr>
        <p:spPr>
          <a:xfrm>
            <a:off x="1709527" y="1993690"/>
            <a:ext cx="1055120" cy="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n 23"/>
          <p:cNvSpPr/>
          <p:nvPr/>
        </p:nvSpPr>
        <p:spPr>
          <a:xfrm>
            <a:off x="2764647" y="1695744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BIT 0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24" idx="4"/>
            <a:endCxn id="55" idx="1"/>
          </p:cNvCxnSpPr>
          <p:nvPr/>
        </p:nvCxnSpPr>
        <p:spPr>
          <a:xfrm>
            <a:off x="3435422" y="1999486"/>
            <a:ext cx="1325657" cy="70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12-Point Star 45"/>
          <p:cNvSpPr/>
          <p:nvPr/>
        </p:nvSpPr>
        <p:spPr>
          <a:xfrm>
            <a:off x="353761" y="2421178"/>
            <a:ext cx="1422110" cy="1043381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Timer 0</a:t>
            </a:r>
            <a:endParaRPr lang="en-US" sz="1200" dirty="0"/>
          </a:p>
        </p:txBody>
      </p:sp>
      <p:sp>
        <p:nvSpPr>
          <p:cNvPr id="48" name="Can 47"/>
          <p:cNvSpPr/>
          <p:nvPr/>
        </p:nvSpPr>
        <p:spPr>
          <a:xfrm>
            <a:off x="2764647" y="2639126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BYTE 3</a:t>
            </a:r>
            <a:endParaRPr lang="en-US" sz="1200" dirty="0"/>
          </a:p>
        </p:txBody>
      </p:sp>
      <p:cxnSp>
        <p:nvCxnSpPr>
          <p:cNvPr id="49" name="Straight Arrow Connector 48"/>
          <p:cNvCxnSpPr>
            <a:stCxn id="46" idx="1"/>
            <a:endCxn id="48" idx="2"/>
          </p:cNvCxnSpPr>
          <p:nvPr/>
        </p:nvCxnSpPr>
        <p:spPr>
          <a:xfrm flipV="1">
            <a:off x="1775871" y="2942868"/>
            <a:ext cx="9887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8" idx="4"/>
            <a:endCxn id="59" idx="1"/>
          </p:cNvCxnSpPr>
          <p:nvPr/>
        </p:nvCxnSpPr>
        <p:spPr>
          <a:xfrm>
            <a:off x="3435422" y="2942868"/>
            <a:ext cx="1325657" cy="14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12-Point Star 42"/>
          <p:cNvSpPr/>
          <p:nvPr/>
        </p:nvSpPr>
        <p:spPr>
          <a:xfrm>
            <a:off x="632294" y="3238557"/>
            <a:ext cx="834519" cy="457380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E</a:t>
            </a:r>
            <a:r>
              <a:rPr lang="de-DE" sz="1200" dirty="0" smtClean="0"/>
              <a:t>2</a:t>
            </a:r>
          </a:p>
        </p:txBody>
      </p:sp>
      <p:sp>
        <p:nvSpPr>
          <p:cNvPr id="47" name="12-Point Star 46"/>
          <p:cNvSpPr/>
          <p:nvPr/>
        </p:nvSpPr>
        <p:spPr>
          <a:xfrm>
            <a:off x="215035" y="3051892"/>
            <a:ext cx="834519" cy="457380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E</a:t>
            </a:r>
            <a:r>
              <a:rPr lang="de-DE" sz="1200" dirty="0" smtClean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09245" y="494572"/>
            <a:ext cx="108074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io0</a:t>
            </a:r>
          </a:p>
          <a:p>
            <a:r>
              <a:rPr lang="de-DE" sz="800" dirty="0" smtClean="0"/>
              <a:t>   proto: 226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in button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pull-up/active low</a:t>
            </a:r>
          </a:p>
          <a:p>
            <a:r>
              <a:rPr lang="de-DE" sz="800" dirty="0" smtClean="0"/>
              <a:t>   pin: 5</a:t>
            </a:r>
          </a:p>
          <a:p>
            <a:r>
              <a:rPr lang="de-DE" sz="800" dirty="0" smtClean="0"/>
              <a:t>   mem: 0</a:t>
            </a:r>
            <a:endParaRPr lang="de-DE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10210439" y="1081741"/>
            <a:ext cx="92044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io1</a:t>
            </a:r>
          </a:p>
          <a:p>
            <a:r>
              <a:rPr lang="de-DE" sz="800" dirty="0" smtClean="0"/>
              <a:t>   proto: 193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out LED</a:t>
            </a:r>
          </a:p>
          <a:p>
            <a:r>
              <a:rPr lang="de-DE" sz="800" dirty="0" smtClean="0"/>
              <a:t>   pin: 6</a:t>
            </a:r>
          </a:p>
          <a:p>
            <a:r>
              <a:rPr lang="de-DE" sz="800" dirty="0" smtClean="0"/>
              <a:t>   mem: 1</a:t>
            </a:r>
            <a:endParaRPr lang="de-DE" sz="800" dirty="0"/>
          </a:p>
        </p:txBody>
      </p:sp>
      <p:cxnSp>
        <p:nvCxnSpPr>
          <p:cNvPr id="70" name="Straight Arrow Connector 69"/>
          <p:cNvCxnSpPr>
            <a:stCxn id="69" idx="2"/>
          </p:cNvCxnSpPr>
          <p:nvPr/>
        </p:nvCxnSpPr>
        <p:spPr>
          <a:xfrm flipH="1">
            <a:off x="10089990" y="1912738"/>
            <a:ext cx="580672" cy="73351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5" idx="2"/>
          </p:cNvCxnSpPr>
          <p:nvPr/>
        </p:nvCxnSpPr>
        <p:spPr>
          <a:xfrm>
            <a:off x="1449618" y="1448679"/>
            <a:ext cx="401302" cy="511262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0670663" y="2336152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Pin 6</a:t>
            </a:r>
          </a:p>
          <a:p>
            <a:pPr algn="ctr"/>
            <a:r>
              <a:rPr lang="de-DE" sz="1200" dirty="0" smtClean="0"/>
              <a:t>OUT - LED</a:t>
            </a:r>
            <a:endParaRPr lang="en-US" sz="1200" dirty="0"/>
          </a:p>
        </p:txBody>
      </p:sp>
      <p:sp>
        <p:nvSpPr>
          <p:cNvPr id="73" name="Oval 72"/>
          <p:cNvSpPr/>
          <p:nvPr/>
        </p:nvSpPr>
        <p:spPr>
          <a:xfrm>
            <a:off x="10670664" y="3129380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Pin 6</a:t>
            </a:r>
          </a:p>
          <a:p>
            <a:pPr algn="ctr"/>
            <a:r>
              <a:rPr lang="de-DE" sz="1200" dirty="0" smtClean="0"/>
              <a:t>OUT LED</a:t>
            </a:r>
            <a:endParaRPr lang="en-US" sz="1200" dirty="0"/>
          </a:p>
        </p:txBody>
      </p:sp>
      <p:cxnSp>
        <p:nvCxnSpPr>
          <p:cNvPr id="74" name="Straight Arrow Connector 73"/>
          <p:cNvCxnSpPr>
            <a:stCxn id="75" idx="4"/>
            <a:endCxn id="72" idx="2"/>
          </p:cNvCxnSpPr>
          <p:nvPr/>
        </p:nvCxnSpPr>
        <p:spPr>
          <a:xfrm flipV="1">
            <a:off x="9345737" y="2683794"/>
            <a:ext cx="1324926" cy="2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n 74"/>
          <p:cNvSpPr/>
          <p:nvPr/>
        </p:nvSpPr>
        <p:spPr>
          <a:xfrm>
            <a:off x="8674962" y="2405601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BIT 1</a:t>
            </a:r>
            <a:endParaRPr lang="en-US" sz="1200" dirty="0"/>
          </a:p>
        </p:txBody>
      </p:sp>
      <p:cxnSp>
        <p:nvCxnSpPr>
          <p:cNvPr id="76" name="Straight Arrow Connector 75"/>
          <p:cNvCxnSpPr>
            <a:stCxn id="62" idx="3"/>
            <a:endCxn id="75" idx="2"/>
          </p:cNvCxnSpPr>
          <p:nvPr/>
        </p:nvCxnSpPr>
        <p:spPr>
          <a:xfrm>
            <a:off x="7690868" y="2707578"/>
            <a:ext cx="984094" cy="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565742" y="413415"/>
            <a:ext cx="118333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control0</a:t>
            </a:r>
          </a:p>
          <a:p>
            <a:r>
              <a:rPr lang="de-DE" sz="800" dirty="0" smtClean="0"/>
              <a:t>   proto: 1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on/off</a:t>
            </a:r>
          </a:p>
          <a:p>
            <a:r>
              <a:rPr lang="de-DE" sz="800" dirty="0" smtClean="0"/>
              <a:t>   parameter: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2/0: in toggle mem 0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2/2: in toggle mem 2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0/1: out mem 1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3/3: in set mem 3</a:t>
            </a:r>
          </a:p>
        </p:txBody>
      </p:sp>
      <p:cxnSp>
        <p:nvCxnSpPr>
          <p:cNvPr id="84" name="Straight Arrow Connector 83"/>
          <p:cNvCxnSpPr>
            <a:stCxn id="83" idx="2"/>
          </p:cNvCxnSpPr>
          <p:nvPr/>
        </p:nvCxnSpPr>
        <p:spPr>
          <a:xfrm>
            <a:off x="6157411" y="1613744"/>
            <a:ext cx="0" cy="22793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6"/>
          <p:cNvCxnSpPr>
            <a:stCxn id="83" idx="1"/>
          </p:cNvCxnSpPr>
          <p:nvPr/>
        </p:nvCxnSpPr>
        <p:spPr>
          <a:xfrm rot="10800000" flipV="1">
            <a:off x="4219610" y="1013579"/>
            <a:ext cx="1346132" cy="1970973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6"/>
          <p:cNvCxnSpPr>
            <a:stCxn id="83" idx="3"/>
          </p:cNvCxnSpPr>
          <p:nvPr/>
        </p:nvCxnSpPr>
        <p:spPr>
          <a:xfrm>
            <a:off x="6749079" y="1013580"/>
            <a:ext cx="1251449" cy="2901668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6"/>
          <p:cNvCxnSpPr>
            <a:stCxn id="83" idx="1"/>
          </p:cNvCxnSpPr>
          <p:nvPr/>
        </p:nvCxnSpPr>
        <p:spPr>
          <a:xfrm rot="10800000" flipV="1">
            <a:off x="4066814" y="1013579"/>
            <a:ext cx="1498928" cy="1296745"/>
          </a:xfrm>
          <a:prstGeom prst="bentConnector3">
            <a:avLst>
              <a:gd name="adj1" fmla="val 99068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013225" y="227658"/>
            <a:ext cx="976549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timer0</a:t>
            </a:r>
          </a:p>
          <a:p>
            <a:r>
              <a:rPr lang="de-DE" sz="800" dirty="0" smtClean="0"/>
              <a:t>   proto: 1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set mem</a:t>
            </a:r>
          </a:p>
          <a:p>
            <a:r>
              <a:rPr lang="de-DE" sz="800" dirty="0" smtClean="0"/>
              <a:t>   at: 17:00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on: mdmdfss/h/v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mem: 3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value: 1</a:t>
            </a:r>
            <a:endParaRPr lang="de-DE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2987989" y="222382"/>
            <a:ext cx="976549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timer0</a:t>
            </a:r>
          </a:p>
          <a:p>
            <a:r>
              <a:rPr lang="de-DE" sz="800" dirty="0" smtClean="0"/>
              <a:t>   proto: 1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set mem</a:t>
            </a:r>
          </a:p>
          <a:p>
            <a:r>
              <a:rPr lang="de-DE" sz="800" dirty="0" smtClean="0"/>
              <a:t>   at: 17:00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on: mdmdfss/h/v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mem: 3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value: 0</a:t>
            </a:r>
            <a:endParaRPr lang="de-DE" sz="800" dirty="0"/>
          </a:p>
        </p:txBody>
      </p:sp>
      <p:cxnSp>
        <p:nvCxnSpPr>
          <p:cNvPr id="99" name="Straight Arrow Connector 98"/>
          <p:cNvCxnSpPr>
            <a:stCxn id="97" idx="2"/>
          </p:cNvCxnSpPr>
          <p:nvPr/>
        </p:nvCxnSpPr>
        <p:spPr>
          <a:xfrm flipH="1">
            <a:off x="1908805" y="1304876"/>
            <a:ext cx="592695" cy="15981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 rot="16200000">
            <a:off x="5073475" y="4474954"/>
            <a:ext cx="745529" cy="28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Status</a:t>
            </a:r>
            <a:endParaRPr lang="de-DE" sz="1200" dirty="0"/>
          </a:p>
        </p:txBody>
      </p:sp>
      <p:sp>
        <p:nvSpPr>
          <p:cNvPr id="67" name="Rectangle 66"/>
          <p:cNvSpPr/>
          <p:nvPr/>
        </p:nvSpPr>
        <p:spPr>
          <a:xfrm rot="16200000">
            <a:off x="5742309" y="4472039"/>
            <a:ext cx="745529" cy="2834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Night</a:t>
            </a:r>
            <a:endParaRPr lang="de-DE" sz="1200" dirty="0"/>
          </a:p>
        </p:txBody>
      </p:sp>
      <p:sp>
        <p:nvSpPr>
          <p:cNvPr id="68" name="Rectangle 67"/>
          <p:cNvSpPr/>
          <p:nvPr/>
        </p:nvSpPr>
        <p:spPr>
          <a:xfrm rot="16200000">
            <a:off x="6019076" y="4471591"/>
            <a:ext cx="745529" cy="2834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Day</a:t>
            </a:r>
            <a:endParaRPr lang="de-DE" sz="1200" dirty="0"/>
          </a:p>
        </p:txBody>
      </p:sp>
      <p:sp>
        <p:nvSpPr>
          <p:cNvPr id="101" name="Rectangle 100"/>
          <p:cNvSpPr/>
          <p:nvPr/>
        </p:nvSpPr>
        <p:spPr>
          <a:xfrm rot="16200000">
            <a:off x="6405090" y="4472040"/>
            <a:ext cx="745529" cy="2834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Offset</a:t>
            </a:r>
            <a:endParaRPr lang="de-DE" sz="1200" dirty="0"/>
          </a:p>
        </p:txBody>
      </p:sp>
      <p:sp>
        <p:nvSpPr>
          <p:cNvPr id="102" name="Rectangle 101"/>
          <p:cNvSpPr/>
          <p:nvPr/>
        </p:nvSpPr>
        <p:spPr>
          <a:xfrm rot="16200000">
            <a:off x="5458353" y="4471591"/>
            <a:ext cx="745529" cy="2834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Frost</a:t>
            </a:r>
            <a:endParaRPr lang="de-DE" sz="1200" dirty="0"/>
          </a:p>
        </p:txBody>
      </p:sp>
      <p:sp>
        <p:nvSpPr>
          <p:cNvPr id="103" name="Pentagon 102"/>
          <p:cNvSpPr/>
          <p:nvPr/>
        </p:nvSpPr>
        <p:spPr>
          <a:xfrm>
            <a:off x="4758203" y="3723341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Sensor</a:t>
            </a:r>
            <a:endParaRPr lang="en-US" sz="1200" dirty="0"/>
          </a:p>
        </p:txBody>
      </p:sp>
      <p:sp>
        <p:nvSpPr>
          <p:cNvPr id="104" name="Pentagon 103"/>
          <p:cNvSpPr/>
          <p:nvPr/>
        </p:nvSpPr>
        <p:spPr>
          <a:xfrm>
            <a:off x="4758211" y="3343777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Winwow</a:t>
            </a:r>
            <a:endParaRPr lang="en-US" sz="1200" dirty="0"/>
          </a:p>
        </p:txBody>
      </p:sp>
      <p:sp>
        <p:nvSpPr>
          <p:cNvPr id="105" name="Pentagon 104"/>
          <p:cNvSpPr/>
          <p:nvPr/>
        </p:nvSpPr>
        <p:spPr>
          <a:xfrm>
            <a:off x="6711263" y="3314881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Is Night</a:t>
            </a:r>
            <a:endParaRPr lang="en-US" sz="1200" dirty="0"/>
          </a:p>
        </p:txBody>
      </p:sp>
      <p:sp>
        <p:nvSpPr>
          <p:cNvPr id="106" name="Pentagon 105"/>
          <p:cNvSpPr/>
          <p:nvPr/>
        </p:nvSpPr>
        <p:spPr>
          <a:xfrm>
            <a:off x="6709586" y="3036540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Is Day</a:t>
            </a:r>
            <a:endParaRPr lang="en-US" sz="1200" dirty="0"/>
          </a:p>
        </p:txBody>
      </p:sp>
      <p:sp>
        <p:nvSpPr>
          <p:cNvPr id="107" name="Can 106"/>
          <p:cNvSpPr/>
          <p:nvPr/>
        </p:nvSpPr>
        <p:spPr>
          <a:xfrm>
            <a:off x="5068712" y="5497276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b="1" dirty="0" smtClean="0"/>
              <a:t>BY</a:t>
            </a:r>
            <a:r>
              <a:rPr lang="de-DE" sz="1200" dirty="0" smtClean="0"/>
              <a:t>TE 0</a:t>
            </a:r>
            <a:endParaRPr lang="en-US" sz="1200" dirty="0"/>
          </a:p>
        </p:txBody>
      </p:sp>
      <p:cxnSp>
        <p:nvCxnSpPr>
          <p:cNvPr id="113" name="Straight Arrow Connector 112"/>
          <p:cNvCxnSpPr>
            <a:stCxn id="107" idx="1"/>
            <a:endCxn id="2" idx="1"/>
          </p:cNvCxnSpPr>
          <p:nvPr/>
        </p:nvCxnSpPr>
        <p:spPr>
          <a:xfrm flipV="1">
            <a:off x="5404100" y="4989445"/>
            <a:ext cx="42140" cy="507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420109" y="3810851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3</a:t>
            </a:r>
          </a:p>
          <a:p>
            <a:pPr algn="ctr"/>
            <a:r>
              <a:rPr lang="de-DE" sz="1200" dirty="0" smtClean="0"/>
              <a:t>Pin 5</a:t>
            </a:r>
          </a:p>
          <a:p>
            <a:pPr algn="ctr"/>
            <a:r>
              <a:rPr lang="de-DE" sz="1200" dirty="0" smtClean="0"/>
              <a:t>IN - Switch</a:t>
            </a:r>
            <a:endParaRPr lang="en-US" sz="1200" dirty="0"/>
          </a:p>
        </p:txBody>
      </p:sp>
      <p:cxnSp>
        <p:nvCxnSpPr>
          <p:cNvPr id="124" name="Straight Arrow Connector 123"/>
          <p:cNvCxnSpPr>
            <a:stCxn id="123" idx="6"/>
            <a:endCxn id="127" idx="2"/>
          </p:cNvCxnSpPr>
          <p:nvPr/>
        </p:nvCxnSpPr>
        <p:spPr>
          <a:xfrm flipV="1">
            <a:off x="1709526" y="4155217"/>
            <a:ext cx="236352" cy="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n 124"/>
          <p:cNvSpPr/>
          <p:nvPr/>
        </p:nvSpPr>
        <p:spPr>
          <a:xfrm>
            <a:off x="3660907" y="3849121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BIT 2</a:t>
            </a:r>
            <a:endParaRPr lang="en-US" sz="1200" dirty="0"/>
          </a:p>
        </p:txBody>
      </p:sp>
      <p:cxnSp>
        <p:nvCxnSpPr>
          <p:cNvPr id="126" name="Straight Arrow Connector 125"/>
          <p:cNvCxnSpPr>
            <a:stCxn id="125" idx="4"/>
            <a:endCxn id="104" idx="1"/>
          </p:cNvCxnSpPr>
          <p:nvPr/>
        </p:nvCxnSpPr>
        <p:spPr>
          <a:xfrm flipV="1">
            <a:off x="4331682" y="3482106"/>
            <a:ext cx="426529" cy="67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an 126"/>
          <p:cNvSpPr/>
          <p:nvPr/>
        </p:nvSpPr>
        <p:spPr>
          <a:xfrm>
            <a:off x="1945878" y="3851475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3</a:t>
            </a:r>
          </a:p>
          <a:p>
            <a:pPr algn="ctr"/>
            <a:r>
              <a:rPr lang="de-DE" sz="1200" dirty="0" smtClean="0"/>
              <a:t>BIT 0</a:t>
            </a:r>
            <a:endParaRPr lang="en-US" sz="1200" dirty="0"/>
          </a:p>
        </p:txBody>
      </p:sp>
      <p:sp>
        <p:nvSpPr>
          <p:cNvPr id="128" name="Cloud 127"/>
          <p:cNvSpPr/>
          <p:nvPr/>
        </p:nvSpPr>
        <p:spPr>
          <a:xfrm>
            <a:off x="2855883" y="3937883"/>
            <a:ext cx="555322" cy="428959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/>
              <a:t>sync</a:t>
            </a:r>
          </a:p>
        </p:txBody>
      </p:sp>
      <p:cxnSp>
        <p:nvCxnSpPr>
          <p:cNvPr id="129" name="Straight Arrow Connector 128"/>
          <p:cNvCxnSpPr>
            <a:stCxn id="127" idx="4"/>
            <a:endCxn id="128" idx="2"/>
          </p:cNvCxnSpPr>
          <p:nvPr/>
        </p:nvCxnSpPr>
        <p:spPr>
          <a:xfrm flipV="1">
            <a:off x="2616653" y="4152363"/>
            <a:ext cx="240953" cy="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8" idx="0"/>
            <a:endCxn id="125" idx="2"/>
          </p:cNvCxnSpPr>
          <p:nvPr/>
        </p:nvCxnSpPr>
        <p:spPr>
          <a:xfrm>
            <a:off x="3410742" y="4152363"/>
            <a:ext cx="250165" cy="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n 130"/>
          <p:cNvSpPr/>
          <p:nvPr/>
        </p:nvSpPr>
        <p:spPr>
          <a:xfrm>
            <a:off x="3660906" y="4782145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b="1" dirty="0" smtClean="0"/>
              <a:t>BY</a:t>
            </a:r>
            <a:r>
              <a:rPr lang="de-DE" sz="1200" dirty="0" smtClean="0"/>
              <a:t>TE 0</a:t>
            </a:r>
            <a:endParaRPr lang="en-US" sz="1200" dirty="0"/>
          </a:p>
        </p:txBody>
      </p:sp>
      <p:cxnSp>
        <p:nvCxnSpPr>
          <p:cNvPr id="132" name="Straight Arrow Connector 131"/>
          <p:cNvCxnSpPr>
            <a:stCxn id="131" idx="4"/>
            <a:endCxn id="103" idx="1"/>
          </p:cNvCxnSpPr>
          <p:nvPr/>
        </p:nvCxnSpPr>
        <p:spPr>
          <a:xfrm flipV="1">
            <a:off x="4331681" y="3861670"/>
            <a:ext cx="426522" cy="122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417238" y="4748673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Pin 7</a:t>
            </a:r>
          </a:p>
          <a:p>
            <a:pPr algn="ctr"/>
            <a:r>
              <a:rPr lang="de-DE" sz="1200" dirty="0" smtClean="0"/>
              <a:t>IN - Sensor</a:t>
            </a:r>
            <a:endParaRPr lang="en-US" sz="1200" dirty="0"/>
          </a:p>
        </p:txBody>
      </p:sp>
      <p:cxnSp>
        <p:nvCxnSpPr>
          <p:cNvPr id="134" name="Straight Arrow Connector 133"/>
          <p:cNvCxnSpPr>
            <a:stCxn id="133" idx="6"/>
            <a:endCxn id="131" idx="2"/>
          </p:cNvCxnSpPr>
          <p:nvPr/>
        </p:nvCxnSpPr>
        <p:spPr>
          <a:xfrm flipV="1">
            <a:off x="1706655" y="5085887"/>
            <a:ext cx="1954251" cy="1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10670661" y="3874382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Pin 6</a:t>
            </a:r>
          </a:p>
          <a:p>
            <a:pPr algn="ctr"/>
            <a:r>
              <a:rPr lang="de-DE" sz="1200" dirty="0" smtClean="0"/>
              <a:t>OUT LED</a:t>
            </a:r>
            <a:endParaRPr lang="en-US" sz="1200" dirty="0"/>
          </a:p>
        </p:txBody>
      </p:sp>
      <p:sp>
        <p:nvSpPr>
          <p:cNvPr id="137" name="Oval 136"/>
          <p:cNvSpPr/>
          <p:nvPr/>
        </p:nvSpPr>
        <p:spPr>
          <a:xfrm>
            <a:off x="10670661" y="4613317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Pin 6</a:t>
            </a:r>
          </a:p>
          <a:p>
            <a:pPr algn="ctr"/>
            <a:r>
              <a:rPr lang="de-DE" sz="1200" dirty="0" smtClean="0"/>
              <a:t>OUT LED</a:t>
            </a:r>
            <a:endParaRPr lang="en-US" sz="1200" dirty="0"/>
          </a:p>
        </p:txBody>
      </p:sp>
      <p:cxnSp>
        <p:nvCxnSpPr>
          <p:cNvPr id="138" name="Straight Arrow Connector 137"/>
          <p:cNvCxnSpPr>
            <a:stCxn id="139" idx="4"/>
            <a:endCxn id="73" idx="2"/>
          </p:cNvCxnSpPr>
          <p:nvPr/>
        </p:nvCxnSpPr>
        <p:spPr>
          <a:xfrm flipV="1">
            <a:off x="10089990" y="3477022"/>
            <a:ext cx="580674" cy="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n 138"/>
          <p:cNvSpPr/>
          <p:nvPr/>
        </p:nvSpPr>
        <p:spPr>
          <a:xfrm>
            <a:off x="9419215" y="3173503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BIT 1</a:t>
            </a:r>
            <a:endParaRPr lang="en-US" sz="1200" dirty="0"/>
          </a:p>
        </p:txBody>
      </p:sp>
      <p:cxnSp>
        <p:nvCxnSpPr>
          <p:cNvPr id="140" name="Straight Arrow Connector 139"/>
          <p:cNvCxnSpPr>
            <a:stCxn id="106" idx="3"/>
            <a:endCxn id="139" idx="2"/>
          </p:cNvCxnSpPr>
          <p:nvPr/>
        </p:nvCxnSpPr>
        <p:spPr>
          <a:xfrm>
            <a:off x="7687994" y="3174869"/>
            <a:ext cx="1731221" cy="30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44" idx="4"/>
            <a:endCxn id="136" idx="2"/>
          </p:cNvCxnSpPr>
          <p:nvPr/>
        </p:nvCxnSpPr>
        <p:spPr>
          <a:xfrm>
            <a:off x="10089990" y="4218990"/>
            <a:ext cx="580671" cy="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an 143"/>
          <p:cNvSpPr/>
          <p:nvPr/>
        </p:nvSpPr>
        <p:spPr>
          <a:xfrm>
            <a:off x="9419215" y="3915248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BIT 1</a:t>
            </a:r>
            <a:endParaRPr lang="en-US" sz="1200" dirty="0"/>
          </a:p>
        </p:txBody>
      </p:sp>
      <p:cxnSp>
        <p:nvCxnSpPr>
          <p:cNvPr id="145" name="Straight Arrow Connector 144"/>
          <p:cNvCxnSpPr>
            <a:stCxn id="105" idx="3"/>
            <a:endCxn id="144" idx="2"/>
          </p:cNvCxnSpPr>
          <p:nvPr/>
        </p:nvCxnSpPr>
        <p:spPr>
          <a:xfrm>
            <a:off x="7689671" y="3453210"/>
            <a:ext cx="1729544" cy="76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7" idx="4"/>
            <a:endCxn id="137" idx="2"/>
          </p:cNvCxnSpPr>
          <p:nvPr/>
        </p:nvCxnSpPr>
        <p:spPr>
          <a:xfrm flipV="1">
            <a:off x="10089990" y="4960959"/>
            <a:ext cx="580671" cy="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an 146"/>
          <p:cNvSpPr/>
          <p:nvPr/>
        </p:nvSpPr>
        <p:spPr>
          <a:xfrm>
            <a:off x="9419215" y="4663060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BIT 1</a:t>
            </a:r>
            <a:endParaRPr lang="en-US" sz="1200" dirty="0"/>
          </a:p>
        </p:txBody>
      </p:sp>
      <p:cxnSp>
        <p:nvCxnSpPr>
          <p:cNvPr id="148" name="Straight Arrow Connector 147"/>
          <p:cNvCxnSpPr>
            <a:stCxn id="66" idx="3"/>
            <a:endCxn id="147" idx="2"/>
          </p:cNvCxnSpPr>
          <p:nvPr/>
        </p:nvCxnSpPr>
        <p:spPr>
          <a:xfrm>
            <a:off x="7690868" y="3729837"/>
            <a:ext cx="1728347" cy="123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86"/>
          <p:cNvCxnSpPr>
            <a:stCxn id="83" idx="1"/>
          </p:cNvCxnSpPr>
          <p:nvPr/>
        </p:nvCxnSpPr>
        <p:spPr>
          <a:xfrm rot="10800000" flipV="1">
            <a:off x="4405142" y="1013579"/>
            <a:ext cx="1160601" cy="2958447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86"/>
          <p:cNvCxnSpPr>
            <a:stCxn id="83" idx="1"/>
          </p:cNvCxnSpPr>
          <p:nvPr/>
        </p:nvCxnSpPr>
        <p:spPr>
          <a:xfrm rot="10800000" flipV="1">
            <a:off x="4575248" y="1013579"/>
            <a:ext cx="990495" cy="3314363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86"/>
          <p:cNvCxnSpPr>
            <a:stCxn id="83" idx="3"/>
          </p:cNvCxnSpPr>
          <p:nvPr/>
        </p:nvCxnSpPr>
        <p:spPr>
          <a:xfrm>
            <a:off x="6749079" y="1013580"/>
            <a:ext cx="1418687" cy="2606855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86"/>
          <p:cNvCxnSpPr>
            <a:stCxn id="83" idx="3"/>
          </p:cNvCxnSpPr>
          <p:nvPr/>
        </p:nvCxnSpPr>
        <p:spPr>
          <a:xfrm>
            <a:off x="6749079" y="1013580"/>
            <a:ext cx="1579463" cy="2212917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86"/>
          <p:cNvCxnSpPr>
            <a:stCxn id="83" idx="3"/>
          </p:cNvCxnSpPr>
          <p:nvPr/>
        </p:nvCxnSpPr>
        <p:spPr>
          <a:xfrm>
            <a:off x="6749079" y="1013580"/>
            <a:ext cx="1754991" cy="1639520"/>
          </a:xfrm>
          <a:prstGeom prst="bentConnector3">
            <a:avLst>
              <a:gd name="adj1" fmla="val 100404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86"/>
          <p:cNvCxnSpPr>
            <a:stCxn id="83" idx="3"/>
          </p:cNvCxnSpPr>
          <p:nvPr/>
        </p:nvCxnSpPr>
        <p:spPr>
          <a:xfrm flipH="1">
            <a:off x="5475524" y="1013580"/>
            <a:ext cx="1273555" cy="4256964"/>
          </a:xfrm>
          <a:prstGeom prst="bentConnector4">
            <a:avLst>
              <a:gd name="adj1" fmla="val -85066"/>
              <a:gd name="adj2" fmla="val 100009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2376831" y="5738251"/>
            <a:ext cx="88838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3</a:t>
            </a:r>
          </a:p>
          <a:p>
            <a:r>
              <a:rPr lang="de-DE" sz="800" dirty="0" smtClean="0"/>
              <a:t>network1</a:t>
            </a:r>
          </a:p>
          <a:p>
            <a:r>
              <a:rPr lang="de-DE" sz="800" dirty="0" smtClean="0"/>
              <a:t>   proto: 1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tx</a:t>
            </a:r>
          </a:p>
          <a:p>
            <a:r>
              <a:rPr lang="de-DE" sz="800" dirty="0" smtClean="0"/>
              <a:t>   address: brdcst</a:t>
            </a:r>
          </a:p>
          <a:p>
            <a:r>
              <a:rPr lang="de-DE" sz="800" dirty="0" smtClean="0"/>
              <a:t>   srcMem: 0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dstMem: 2</a:t>
            </a:r>
            <a:endParaRPr lang="de-DE" sz="800" dirty="0"/>
          </a:p>
        </p:txBody>
      </p:sp>
      <p:cxnSp>
        <p:nvCxnSpPr>
          <p:cNvPr id="194" name="Straight Arrow Connector 193"/>
          <p:cNvCxnSpPr>
            <a:stCxn id="193" idx="0"/>
          </p:cNvCxnSpPr>
          <p:nvPr/>
        </p:nvCxnSpPr>
        <p:spPr>
          <a:xfrm flipH="1" flipV="1">
            <a:off x="2752607" y="4152363"/>
            <a:ext cx="68417" cy="158588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3303828" y="5738251"/>
            <a:ext cx="737702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network0</a:t>
            </a:r>
          </a:p>
          <a:p>
            <a:r>
              <a:rPr lang="de-DE" sz="800" dirty="0" smtClean="0"/>
              <a:t>   proto: 193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rx brdcst</a:t>
            </a:r>
          </a:p>
          <a:p>
            <a:r>
              <a:rPr lang="de-DE" sz="800" dirty="0" smtClean="0"/>
              <a:t>   address: 3</a:t>
            </a:r>
          </a:p>
          <a:p>
            <a:r>
              <a:rPr lang="de-DE" sz="800" dirty="0" smtClean="0"/>
              <a:t>   srcMem: 0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dstMem: 2</a:t>
            </a:r>
            <a:endParaRPr lang="de-DE" sz="800" dirty="0"/>
          </a:p>
        </p:txBody>
      </p:sp>
      <p:cxnSp>
        <p:nvCxnSpPr>
          <p:cNvPr id="196" name="Straight Arrow Connector 195"/>
          <p:cNvCxnSpPr>
            <a:stCxn id="195" idx="0"/>
          </p:cNvCxnSpPr>
          <p:nvPr/>
        </p:nvCxnSpPr>
        <p:spPr>
          <a:xfrm flipH="1" flipV="1">
            <a:off x="3449936" y="4152363"/>
            <a:ext cx="222743" cy="158588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1058436" y="5738251"/>
            <a:ext cx="108074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io0</a:t>
            </a:r>
          </a:p>
          <a:p>
            <a:r>
              <a:rPr lang="de-DE" sz="800" dirty="0" smtClean="0"/>
              <a:t>   proto: 226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in button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pull-up/active low</a:t>
            </a:r>
          </a:p>
          <a:p>
            <a:r>
              <a:rPr lang="de-DE" sz="800" dirty="0" smtClean="0"/>
              <a:t>   pin: 5</a:t>
            </a:r>
          </a:p>
          <a:p>
            <a:r>
              <a:rPr lang="de-DE" sz="800" dirty="0" smtClean="0"/>
              <a:t>   mem: 0</a:t>
            </a:r>
            <a:endParaRPr lang="de-DE" sz="800" dirty="0"/>
          </a:p>
        </p:txBody>
      </p:sp>
      <p:cxnSp>
        <p:nvCxnSpPr>
          <p:cNvPr id="200" name="Straight Arrow Connector 199"/>
          <p:cNvCxnSpPr>
            <a:stCxn id="199" idx="0"/>
          </p:cNvCxnSpPr>
          <p:nvPr/>
        </p:nvCxnSpPr>
        <p:spPr>
          <a:xfrm flipV="1">
            <a:off x="1598809" y="5149617"/>
            <a:ext cx="409171" cy="58863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-22309" y="5729250"/>
            <a:ext cx="108074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3</a:t>
            </a:r>
          </a:p>
          <a:p>
            <a:r>
              <a:rPr lang="de-DE" sz="800" dirty="0" smtClean="0"/>
              <a:t>io0</a:t>
            </a:r>
          </a:p>
          <a:p>
            <a:r>
              <a:rPr lang="de-DE" sz="800" dirty="0" smtClean="0"/>
              <a:t>   proto: 226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in button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pull-up/active low</a:t>
            </a:r>
          </a:p>
          <a:p>
            <a:r>
              <a:rPr lang="de-DE" sz="800" dirty="0" smtClean="0"/>
              <a:t>   pin: 5</a:t>
            </a:r>
          </a:p>
          <a:p>
            <a:r>
              <a:rPr lang="de-DE" sz="800" dirty="0" smtClean="0"/>
              <a:t>   mem: 0</a:t>
            </a:r>
            <a:endParaRPr lang="de-DE" sz="800" dirty="0"/>
          </a:p>
        </p:txBody>
      </p:sp>
      <p:sp>
        <p:nvSpPr>
          <p:cNvPr id="208" name="TextBox 207"/>
          <p:cNvSpPr txBox="1"/>
          <p:nvPr/>
        </p:nvSpPr>
        <p:spPr>
          <a:xfrm>
            <a:off x="8401953" y="5852360"/>
            <a:ext cx="92044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io1</a:t>
            </a:r>
          </a:p>
          <a:p>
            <a:r>
              <a:rPr lang="de-DE" sz="800" dirty="0" smtClean="0"/>
              <a:t>   proto: 193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out LED</a:t>
            </a:r>
          </a:p>
          <a:p>
            <a:r>
              <a:rPr lang="de-DE" sz="800" dirty="0" smtClean="0"/>
              <a:t>   pin: 6</a:t>
            </a:r>
          </a:p>
          <a:p>
            <a:r>
              <a:rPr lang="de-DE" sz="800" dirty="0" smtClean="0"/>
              <a:t>   mem: 1</a:t>
            </a:r>
            <a:endParaRPr lang="de-DE" sz="800" dirty="0"/>
          </a:p>
        </p:txBody>
      </p:sp>
      <p:sp>
        <p:nvSpPr>
          <p:cNvPr id="209" name="TextBox 208"/>
          <p:cNvSpPr txBox="1"/>
          <p:nvPr/>
        </p:nvSpPr>
        <p:spPr>
          <a:xfrm>
            <a:off x="9322398" y="5856249"/>
            <a:ext cx="92044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io1</a:t>
            </a:r>
          </a:p>
          <a:p>
            <a:r>
              <a:rPr lang="de-DE" sz="800" dirty="0" smtClean="0"/>
              <a:t>   proto: 193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out LED</a:t>
            </a:r>
          </a:p>
          <a:p>
            <a:r>
              <a:rPr lang="de-DE" sz="800" dirty="0" smtClean="0"/>
              <a:t>   pin: 6</a:t>
            </a:r>
          </a:p>
          <a:p>
            <a:r>
              <a:rPr lang="de-DE" sz="800" dirty="0" smtClean="0"/>
              <a:t>   mem: 1</a:t>
            </a:r>
            <a:endParaRPr lang="de-DE" sz="8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0242843" y="5854748"/>
            <a:ext cx="92044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io1</a:t>
            </a:r>
          </a:p>
          <a:p>
            <a:r>
              <a:rPr lang="de-DE" sz="800" dirty="0" smtClean="0"/>
              <a:t>   proto: 193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out LED</a:t>
            </a:r>
          </a:p>
          <a:p>
            <a:r>
              <a:rPr lang="de-DE" sz="800" dirty="0" smtClean="0"/>
              <a:t>   pin: 6</a:t>
            </a:r>
          </a:p>
          <a:p>
            <a:r>
              <a:rPr lang="de-DE" sz="800" dirty="0" smtClean="0"/>
              <a:t>   mem: 1</a:t>
            </a:r>
            <a:endParaRPr lang="de-DE" sz="800" dirty="0"/>
          </a:p>
        </p:txBody>
      </p:sp>
      <p:cxnSp>
        <p:nvCxnSpPr>
          <p:cNvPr id="217" name="Straight Arrow Connector 216"/>
          <p:cNvCxnSpPr>
            <a:stCxn id="210" idx="0"/>
          </p:cNvCxnSpPr>
          <p:nvPr/>
        </p:nvCxnSpPr>
        <p:spPr>
          <a:xfrm flipH="1" flipV="1">
            <a:off x="10387004" y="5026138"/>
            <a:ext cx="316062" cy="82861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01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traight Arrow Connector 213"/>
          <p:cNvCxnSpPr>
            <a:stCxn id="209" idx="0"/>
          </p:cNvCxnSpPr>
          <p:nvPr/>
        </p:nvCxnSpPr>
        <p:spPr>
          <a:xfrm flipV="1">
            <a:off x="9782621" y="5243360"/>
            <a:ext cx="83376" cy="612889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208" idx="0"/>
          </p:cNvCxnSpPr>
          <p:nvPr/>
        </p:nvCxnSpPr>
        <p:spPr>
          <a:xfrm flipV="1">
            <a:off x="8862176" y="5149617"/>
            <a:ext cx="256450" cy="702743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204" idx="0"/>
          </p:cNvCxnSpPr>
          <p:nvPr/>
        </p:nvCxnSpPr>
        <p:spPr>
          <a:xfrm flipV="1">
            <a:off x="518064" y="5270544"/>
            <a:ext cx="603806" cy="45870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8" idx="2"/>
          </p:cNvCxnSpPr>
          <p:nvPr/>
        </p:nvCxnSpPr>
        <p:spPr>
          <a:xfrm flipH="1">
            <a:off x="2621382" y="1299600"/>
            <a:ext cx="854882" cy="180842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-7142" y="22541"/>
            <a:ext cx="2094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ROLLLADE </a:t>
            </a:r>
            <a:r>
              <a:rPr lang="de-DE" dirty="0"/>
              <a:t>– </a:t>
            </a:r>
            <a:r>
              <a:rPr lang="de-DE" dirty="0" smtClean="0"/>
              <a:t>CONFIG</a:t>
            </a:r>
            <a:endParaRPr lang="de-DE" dirty="0"/>
          </a:p>
        </p:txBody>
      </p:sp>
      <p:sp>
        <p:nvSpPr>
          <p:cNvPr id="54" name="Flowchart: Alternate Process 53"/>
          <p:cNvSpPr/>
          <p:nvPr/>
        </p:nvSpPr>
        <p:spPr>
          <a:xfrm>
            <a:off x="4761079" y="1841682"/>
            <a:ext cx="2792664" cy="31477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/>
              <a:t>Control Prototype „Blinds“</a:t>
            </a:r>
          </a:p>
          <a:p>
            <a:pPr algn="ctr"/>
            <a:r>
              <a:rPr lang="de-DE" sz="1200" dirty="0" smtClean="0"/>
              <a:t>Execution in Node 2</a:t>
            </a:r>
          </a:p>
        </p:txBody>
      </p:sp>
      <p:sp>
        <p:nvSpPr>
          <p:cNvPr id="55" name="Pentagon 54"/>
          <p:cNvSpPr/>
          <p:nvPr/>
        </p:nvSpPr>
        <p:spPr>
          <a:xfrm>
            <a:off x="4761079" y="2565934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Up</a:t>
            </a:r>
            <a:endParaRPr lang="en-US" sz="1200" dirty="0"/>
          </a:p>
        </p:txBody>
      </p:sp>
      <p:sp>
        <p:nvSpPr>
          <p:cNvPr id="59" name="Pentagon 58"/>
          <p:cNvSpPr/>
          <p:nvPr/>
        </p:nvSpPr>
        <p:spPr>
          <a:xfrm>
            <a:off x="4761079" y="2949839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Down</a:t>
            </a:r>
            <a:endParaRPr lang="en-US" sz="1200" dirty="0"/>
          </a:p>
        </p:txBody>
      </p:sp>
      <p:sp>
        <p:nvSpPr>
          <p:cNvPr id="62" name="Pentagon 61"/>
          <p:cNvSpPr/>
          <p:nvPr/>
        </p:nvSpPr>
        <p:spPr>
          <a:xfrm>
            <a:off x="6712460" y="2569249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Engine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420110" y="1646048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Pin 5</a:t>
            </a:r>
          </a:p>
          <a:p>
            <a:pPr algn="ctr"/>
            <a:r>
              <a:rPr lang="de-DE" sz="1200" dirty="0" smtClean="0"/>
              <a:t>IN - Button</a:t>
            </a:r>
            <a:endParaRPr lang="en-US" sz="1200" dirty="0"/>
          </a:p>
        </p:txBody>
      </p:sp>
      <p:cxnSp>
        <p:nvCxnSpPr>
          <p:cNvPr id="3" name="Straight Arrow Connector 2"/>
          <p:cNvCxnSpPr>
            <a:stCxn id="16" idx="6"/>
            <a:endCxn id="24" idx="2"/>
          </p:cNvCxnSpPr>
          <p:nvPr/>
        </p:nvCxnSpPr>
        <p:spPr>
          <a:xfrm>
            <a:off x="1709527" y="1993690"/>
            <a:ext cx="1055120" cy="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n 23"/>
          <p:cNvSpPr/>
          <p:nvPr/>
        </p:nvSpPr>
        <p:spPr>
          <a:xfrm>
            <a:off x="2764647" y="1695744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BIT 0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24" idx="4"/>
            <a:endCxn id="55" idx="1"/>
          </p:cNvCxnSpPr>
          <p:nvPr/>
        </p:nvCxnSpPr>
        <p:spPr>
          <a:xfrm>
            <a:off x="3435422" y="1999486"/>
            <a:ext cx="1325657" cy="70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12-Point Star 45"/>
          <p:cNvSpPr/>
          <p:nvPr/>
        </p:nvSpPr>
        <p:spPr>
          <a:xfrm>
            <a:off x="-904802" y="1814461"/>
            <a:ext cx="1422110" cy="1043381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Timer 0</a:t>
            </a:r>
            <a:endParaRPr lang="en-US" sz="1200" dirty="0"/>
          </a:p>
        </p:txBody>
      </p:sp>
      <p:cxnSp>
        <p:nvCxnSpPr>
          <p:cNvPr id="49" name="Straight Arrow Connector 48"/>
          <p:cNvCxnSpPr>
            <a:stCxn id="46" idx="1"/>
            <a:endCxn id="24" idx="2"/>
          </p:cNvCxnSpPr>
          <p:nvPr/>
        </p:nvCxnSpPr>
        <p:spPr>
          <a:xfrm flipV="1">
            <a:off x="517308" y="1999486"/>
            <a:ext cx="2247339" cy="33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12-Point Star 42"/>
          <p:cNvSpPr/>
          <p:nvPr/>
        </p:nvSpPr>
        <p:spPr>
          <a:xfrm>
            <a:off x="-626269" y="2631840"/>
            <a:ext cx="834519" cy="457380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E</a:t>
            </a:r>
            <a:r>
              <a:rPr lang="de-DE" sz="1200" dirty="0" smtClean="0"/>
              <a:t>2</a:t>
            </a:r>
          </a:p>
        </p:txBody>
      </p:sp>
      <p:sp>
        <p:nvSpPr>
          <p:cNvPr id="47" name="12-Point Star 46"/>
          <p:cNvSpPr/>
          <p:nvPr/>
        </p:nvSpPr>
        <p:spPr>
          <a:xfrm>
            <a:off x="-1043528" y="2445175"/>
            <a:ext cx="834519" cy="457380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E</a:t>
            </a:r>
            <a:r>
              <a:rPr lang="de-DE" sz="1200" dirty="0" smtClean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09245" y="494572"/>
            <a:ext cx="108074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io0</a:t>
            </a:r>
          </a:p>
          <a:p>
            <a:r>
              <a:rPr lang="de-DE" sz="800" dirty="0" smtClean="0"/>
              <a:t>   proto: 226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in button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pull-up/active low</a:t>
            </a:r>
          </a:p>
          <a:p>
            <a:r>
              <a:rPr lang="de-DE" sz="800" dirty="0" smtClean="0"/>
              <a:t>   pin: 5</a:t>
            </a:r>
          </a:p>
          <a:p>
            <a:r>
              <a:rPr lang="de-DE" sz="800" dirty="0" smtClean="0"/>
              <a:t>   mem: 0</a:t>
            </a:r>
            <a:endParaRPr lang="de-DE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10210439" y="1081741"/>
            <a:ext cx="92044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io1</a:t>
            </a:r>
          </a:p>
          <a:p>
            <a:r>
              <a:rPr lang="de-DE" sz="800" dirty="0" smtClean="0"/>
              <a:t>   proto: 193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out LED</a:t>
            </a:r>
          </a:p>
          <a:p>
            <a:r>
              <a:rPr lang="de-DE" sz="800" dirty="0" smtClean="0"/>
              <a:t>   pin: 6</a:t>
            </a:r>
          </a:p>
          <a:p>
            <a:r>
              <a:rPr lang="de-DE" sz="800" dirty="0" smtClean="0"/>
              <a:t>   mem: 1</a:t>
            </a:r>
            <a:endParaRPr lang="de-DE" sz="800" dirty="0"/>
          </a:p>
        </p:txBody>
      </p:sp>
      <p:cxnSp>
        <p:nvCxnSpPr>
          <p:cNvPr id="70" name="Straight Arrow Connector 69"/>
          <p:cNvCxnSpPr>
            <a:stCxn id="69" idx="2"/>
          </p:cNvCxnSpPr>
          <p:nvPr/>
        </p:nvCxnSpPr>
        <p:spPr>
          <a:xfrm flipH="1">
            <a:off x="10089990" y="1912738"/>
            <a:ext cx="580672" cy="73351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5" idx="2"/>
          </p:cNvCxnSpPr>
          <p:nvPr/>
        </p:nvCxnSpPr>
        <p:spPr>
          <a:xfrm>
            <a:off x="1449618" y="1448679"/>
            <a:ext cx="401302" cy="511262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0670663" y="2336152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Pin 6</a:t>
            </a:r>
          </a:p>
          <a:p>
            <a:pPr algn="ctr"/>
            <a:r>
              <a:rPr lang="de-DE" sz="1200" dirty="0" smtClean="0"/>
              <a:t>OUT - LED</a:t>
            </a:r>
            <a:endParaRPr lang="en-US" sz="1200" dirty="0"/>
          </a:p>
        </p:txBody>
      </p:sp>
      <p:sp>
        <p:nvSpPr>
          <p:cNvPr id="73" name="Oval 72"/>
          <p:cNvSpPr/>
          <p:nvPr/>
        </p:nvSpPr>
        <p:spPr>
          <a:xfrm>
            <a:off x="10670664" y="3129380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Pin 6</a:t>
            </a:r>
          </a:p>
          <a:p>
            <a:pPr algn="ctr"/>
            <a:r>
              <a:rPr lang="de-DE" sz="1200" dirty="0" smtClean="0"/>
              <a:t>OUT LED</a:t>
            </a:r>
            <a:endParaRPr lang="en-US" sz="1200" dirty="0"/>
          </a:p>
        </p:txBody>
      </p:sp>
      <p:cxnSp>
        <p:nvCxnSpPr>
          <p:cNvPr id="74" name="Straight Arrow Connector 73"/>
          <p:cNvCxnSpPr>
            <a:stCxn id="75" idx="4"/>
            <a:endCxn id="72" idx="2"/>
          </p:cNvCxnSpPr>
          <p:nvPr/>
        </p:nvCxnSpPr>
        <p:spPr>
          <a:xfrm flipV="1">
            <a:off x="9345737" y="2683794"/>
            <a:ext cx="1324926" cy="2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n 74"/>
          <p:cNvSpPr/>
          <p:nvPr/>
        </p:nvSpPr>
        <p:spPr>
          <a:xfrm>
            <a:off x="8674962" y="2405601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BIT </a:t>
            </a:r>
            <a:r>
              <a:rPr lang="de-DE" sz="1200" dirty="0"/>
              <a:t>5</a:t>
            </a:r>
            <a:endParaRPr lang="en-US" sz="1200" dirty="0"/>
          </a:p>
        </p:txBody>
      </p:sp>
      <p:cxnSp>
        <p:nvCxnSpPr>
          <p:cNvPr id="76" name="Straight Arrow Connector 75"/>
          <p:cNvCxnSpPr>
            <a:stCxn id="62" idx="3"/>
            <a:endCxn id="75" idx="2"/>
          </p:cNvCxnSpPr>
          <p:nvPr/>
        </p:nvCxnSpPr>
        <p:spPr>
          <a:xfrm>
            <a:off x="7690868" y="2707578"/>
            <a:ext cx="984094" cy="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565742" y="413415"/>
            <a:ext cx="118333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control0</a:t>
            </a:r>
          </a:p>
          <a:p>
            <a:r>
              <a:rPr lang="de-DE" sz="800" dirty="0" smtClean="0"/>
              <a:t>   proto: 1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on/off</a:t>
            </a:r>
          </a:p>
          <a:p>
            <a:r>
              <a:rPr lang="de-DE" sz="800" dirty="0" smtClean="0"/>
              <a:t>   parameter: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2/0: in toggle mem 0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2/2: in toggle mem 2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0/1: out mem 1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3/3: in set mem 3</a:t>
            </a:r>
          </a:p>
        </p:txBody>
      </p:sp>
      <p:cxnSp>
        <p:nvCxnSpPr>
          <p:cNvPr id="84" name="Straight Arrow Connector 83"/>
          <p:cNvCxnSpPr>
            <a:stCxn id="83" idx="2"/>
          </p:cNvCxnSpPr>
          <p:nvPr/>
        </p:nvCxnSpPr>
        <p:spPr>
          <a:xfrm>
            <a:off x="6157411" y="1613744"/>
            <a:ext cx="0" cy="22793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6"/>
          <p:cNvCxnSpPr>
            <a:stCxn id="83" idx="1"/>
          </p:cNvCxnSpPr>
          <p:nvPr/>
        </p:nvCxnSpPr>
        <p:spPr>
          <a:xfrm rot="10800000" flipV="1">
            <a:off x="4219610" y="1013579"/>
            <a:ext cx="1346132" cy="1970973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6"/>
          <p:cNvCxnSpPr>
            <a:stCxn id="83" idx="3"/>
          </p:cNvCxnSpPr>
          <p:nvPr/>
        </p:nvCxnSpPr>
        <p:spPr>
          <a:xfrm>
            <a:off x="6749079" y="1013580"/>
            <a:ext cx="1251449" cy="2901668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6"/>
          <p:cNvCxnSpPr>
            <a:stCxn id="83" idx="1"/>
          </p:cNvCxnSpPr>
          <p:nvPr/>
        </p:nvCxnSpPr>
        <p:spPr>
          <a:xfrm rot="10800000" flipV="1">
            <a:off x="4066814" y="1013579"/>
            <a:ext cx="1498928" cy="1296745"/>
          </a:xfrm>
          <a:prstGeom prst="bentConnector3">
            <a:avLst>
              <a:gd name="adj1" fmla="val 99068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013225" y="227658"/>
            <a:ext cx="976549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timer0</a:t>
            </a:r>
          </a:p>
          <a:p>
            <a:r>
              <a:rPr lang="de-DE" sz="800" dirty="0" smtClean="0"/>
              <a:t>   proto: 1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set mem</a:t>
            </a:r>
          </a:p>
          <a:p>
            <a:r>
              <a:rPr lang="de-DE" sz="800" dirty="0" smtClean="0"/>
              <a:t>   at: 17:00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on: mdmdfss/h/v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mem: 3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value: 1</a:t>
            </a:r>
            <a:endParaRPr lang="de-DE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2987989" y="222382"/>
            <a:ext cx="976549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timer0</a:t>
            </a:r>
          </a:p>
          <a:p>
            <a:r>
              <a:rPr lang="de-DE" sz="800" dirty="0" smtClean="0"/>
              <a:t>   proto: 1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set mem</a:t>
            </a:r>
          </a:p>
          <a:p>
            <a:r>
              <a:rPr lang="de-DE" sz="800" dirty="0" smtClean="0"/>
              <a:t>   at: 17:00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on: mdmdfss/h/v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mem: 3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value: 0</a:t>
            </a:r>
            <a:endParaRPr lang="de-DE" sz="800" dirty="0"/>
          </a:p>
        </p:txBody>
      </p:sp>
      <p:cxnSp>
        <p:nvCxnSpPr>
          <p:cNvPr id="99" name="Straight Arrow Connector 98"/>
          <p:cNvCxnSpPr>
            <a:stCxn id="97" idx="2"/>
          </p:cNvCxnSpPr>
          <p:nvPr/>
        </p:nvCxnSpPr>
        <p:spPr>
          <a:xfrm>
            <a:off x="2501500" y="1304876"/>
            <a:ext cx="16881" cy="246502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 rot="16200000">
            <a:off x="5779154" y="4474954"/>
            <a:ext cx="745529" cy="28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Timer</a:t>
            </a:r>
            <a:endParaRPr lang="de-DE" sz="1200" dirty="0"/>
          </a:p>
        </p:txBody>
      </p:sp>
      <p:sp>
        <p:nvSpPr>
          <p:cNvPr id="101" name="Rectangle 100"/>
          <p:cNvSpPr/>
          <p:nvPr/>
        </p:nvSpPr>
        <p:spPr>
          <a:xfrm rot="16200000">
            <a:off x="6176493" y="4472040"/>
            <a:ext cx="745529" cy="28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Curr Pos</a:t>
            </a:r>
            <a:endParaRPr lang="de-DE" sz="1200" dirty="0"/>
          </a:p>
        </p:txBody>
      </p:sp>
      <p:sp>
        <p:nvSpPr>
          <p:cNvPr id="103" name="Pentagon 102"/>
          <p:cNvSpPr/>
          <p:nvPr/>
        </p:nvSpPr>
        <p:spPr>
          <a:xfrm>
            <a:off x="4758203" y="3723341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Window</a:t>
            </a:r>
            <a:endParaRPr lang="en-US" sz="1200" dirty="0"/>
          </a:p>
        </p:txBody>
      </p:sp>
      <p:sp>
        <p:nvSpPr>
          <p:cNvPr id="104" name="Pentagon 103"/>
          <p:cNvSpPr/>
          <p:nvPr/>
        </p:nvSpPr>
        <p:spPr>
          <a:xfrm>
            <a:off x="4758211" y="3343777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Auto</a:t>
            </a:r>
            <a:endParaRPr lang="en-US" sz="1200" dirty="0"/>
          </a:p>
        </p:txBody>
      </p:sp>
      <p:sp>
        <p:nvSpPr>
          <p:cNvPr id="105" name="Pentagon 104"/>
          <p:cNvSpPr/>
          <p:nvPr/>
        </p:nvSpPr>
        <p:spPr>
          <a:xfrm>
            <a:off x="6711263" y="3314881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Auto</a:t>
            </a:r>
            <a:endParaRPr lang="en-US" sz="1200" dirty="0"/>
          </a:p>
        </p:txBody>
      </p:sp>
      <p:sp>
        <p:nvSpPr>
          <p:cNvPr id="106" name="Pentagon 105"/>
          <p:cNvSpPr/>
          <p:nvPr/>
        </p:nvSpPr>
        <p:spPr>
          <a:xfrm>
            <a:off x="6709586" y="2837760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Direction</a:t>
            </a:r>
            <a:endParaRPr lang="en-US" sz="1200" dirty="0"/>
          </a:p>
        </p:txBody>
      </p:sp>
      <p:sp>
        <p:nvSpPr>
          <p:cNvPr id="107" name="Can 106"/>
          <p:cNvSpPr/>
          <p:nvPr/>
        </p:nvSpPr>
        <p:spPr>
          <a:xfrm>
            <a:off x="5525911" y="5497276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b="1" dirty="0" smtClean="0"/>
              <a:t>BY</a:t>
            </a:r>
            <a:r>
              <a:rPr lang="de-DE" sz="1200" dirty="0" smtClean="0"/>
              <a:t>TE 0</a:t>
            </a:r>
            <a:endParaRPr lang="en-US" sz="1200" dirty="0"/>
          </a:p>
        </p:txBody>
      </p:sp>
      <p:cxnSp>
        <p:nvCxnSpPr>
          <p:cNvPr id="113" name="Straight Arrow Connector 112"/>
          <p:cNvCxnSpPr>
            <a:stCxn id="107" idx="1"/>
            <a:endCxn id="2" idx="1"/>
          </p:cNvCxnSpPr>
          <p:nvPr/>
        </p:nvCxnSpPr>
        <p:spPr>
          <a:xfrm flipV="1">
            <a:off x="5861299" y="4989445"/>
            <a:ext cx="290620" cy="507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n 130"/>
          <p:cNvSpPr/>
          <p:nvPr/>
        </p:nvSpPr>
        <p:spPr>
          <a:xfrm>
            <a:off x="2775514" y="3947748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b="1" dirty="0" smtClean="0"/>
              <a:t>BIT</a:t>
            </a:r>
            <a:r>
              <a:rPr lang="de-DE" sz="1200" dirty="0" smtClean="0"/>
              <a:t> </a:t>
            </a:r>
            <a:r>
              <a:rPr lang="de-DE" sz="1200" dirty="0"/>
              <a:t>3</a:t>
            </a:r>
            <a:endParaRPr lang="en-US" sz="1200" dirty="0"/>
          </a:p>
        </p:txBody>
      </p:sp>
      <p:cxnSp>
        <p:nvCxnSpPr>
          <p:cNvPr id="132" name="Straight Arrow Connector 131"/>
          <p:cNvCxnSpPr>
            <a:stCxn id="131" idx="4"/>
            <a:endCxn id="103" idx="1"/>
          </p:cNvCxnSpPr>
          <p:nvPr/>
        </p:nvCxnSpPr>
        <p:spPr>
          <a:xfrm flipV="1">
            <a:off x="3446289" y="3861670"/>
            <a:ext cx="1311914" cy="38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417238" y="3903849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Pin 7</a:t>
            </a:r>
          </a:p>
          <a:p>
            <a:pPr algn="ctr"/>
            <a:r>
              <a:rPr lang="de-DE" sz="1200" dirty="0" smtClean="0"/>
              <a:t>IN - Sensor</a:t>
            </a:r>
            <a:endParaRPr lang="en-US" sz="1200" dirty="0"/>
          </a:p>
        </p:txBody>
      </p:sp>
      <p:cxnSp>
        <p:nvCxnSpPr>
          <p:cNvPr id="134" name="Straight Arrow Connector 133"/>
          <p:cNvCxnSpPr>
            <a:stCxn id="133" idx="6"/>
            <a:endCxn id="131" idx="2"/>
          </p:cNvCxnSpPr>
          <p:nvPr/>
        </p:nvCxnSpPr>
        <p:spPr>
          <a:xfrm flipV="1">
            <a:off x="1706655" y="4251490"/>
            <a:ext cx="10688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10670661" y="3874382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Pin 6</a:t>
            </a:r>
          </a:p>
          <a:p>
            <a:pPr algn="ctr"/>
            <a:r>
              <a:rPr lang="de-DE" sz="1200" dirty="0" smtClean="0"/>
              <a:t>OUT LED</a:t>
            </a:r>
            <a:endParaRPr lang="en-US" sz="1200" dirty="0"/>
          </a:p>
        </p:txBody>
      </p:sp>
      <p:cxnSp>
        <p:nvCxnSpPr>
          <p:cNvPr id="138" name="Straight Arrow Connector 137"/>
          <p:cNvCxnSpPr>
            <a:stCxn id="139" idx="4"/>
            <a:endCxn id="73" idx="2"/>
          </p:cNvCxnSpPr>
          <p:nvPr/>
        </p:nvCxnSpPr>
        <p:spPr>
          <a:xfrm>
            <a:off x="9345507" y="3464166"/>
            <a:ext cx="1325157" cy="1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n 138"/>
          <p:cNvSpPr/>
          <p:nvPr/>
        </p:nvSpPr>
        <p:spPr>
          <a:xfrm>
            <a:off x="8674732" y="3160424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BIT </a:t>
            </a:r>
            <a:r>
              <a:rPr lang="de-DE" sz="1200" dirty="0"/>
              <a:t>6</a:t>
            </a:r>
            <a:endParaRPr lang="en-US" sz="1200" dirty="0"/>
          </a:p>
        </p:txBody>
      </p:sp>
      <p:cxnSp>
        <p:nvCxnSpPr>
          <p:cNvPr id="140" name="Straight Arrow Connector 139"/>
          <p:cNvCxnSpPr>
            <a:stCxn id="106" idx="3"/>
            <a:endCxn id="139" idx="2"/>
          </p:cNvCxnSpPr>
          <p:nvPr/>
        </p:nvCxnSpPr>
        <p:spPr>
          <a:xfrm>
            <a:off x="7687994" y="2976089"/>
            <a:ext cx="986738" cy="48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44" idx="4"/>
            <a:endCxn id="136" idx="2"/>
          </p:cNvCxnSpPr>
          <p:nvPr/>
        </p:nvCxnSpPr>
        <p:spPr>
          <a:xfrm>
            <a:off x="9364433" y="4218990"/>
            <a:ext cx="1306228" cy="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an 143"/>
          <p:cNvSpPr/>
          <p:nvPr/>
        </p:nvSpPr>
        <p:spPr>
          <a:xfrm>
            <a:off x="8693658" y="3915248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BIT 7</a:t>
            </a:r>
            <a:endParaRPr lang="en-US" sz="1200" dirty="0"/>
          </a:p>
        </p:txBody>
      </p:sp>
      <p:cxnSp>
        <p:nvCxnSpPr>
          <p:cNvPr id="145" name="Straight Arrow Connector 144"/>
          <p:cNvCxnSpPr>
            <a:stCxn id="105" idx="3"/>
            <a:endCxn id="144" idx="2"/>
          </p:cNvCxnSpPr>
          <p:nvPr/>
        </p:nvCxnSpPr>
        <p:spPr>
          <a:xfrm>
            <a:off x="7689671" y="3453210"/>
            <a:ext cx="1003987" cy="76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86"/>
          <p:cNvCxnSpPr>
            <a:stCxn id="83" idx="1"/>
          </p:cNvCxnSpPr>
          <p:nvPr/>
        </p:nvCxnSpPr>
        <p:spPr>
          <a:xfrm rot="10800000" flipV="1">
            <a:off x="4405142" y="1013579"/>
            <a:ext cx="1160601" cy="2958447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86"/>
          <p:cNvCxnSpPr>
            <a:stCxn id="83" idx="1"/>
          </p:cNvCxnSpPr>
          <p:nvPr/>
        </p:nvCxnSpPr>
        <p:spPr>
          <a:xfrm rot="10800000" flipV="1">
            <a:off x="4575248" y="1013579"/>
            <a:ext cx="990495" cy="3314363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86"/>
          <p:cNvCxnSpPr>
            <a:stCxn id="83" idx="3"/>
          </p:cNvCxnSpPr>
          <p:nvPr/>
        </p:nvCxnSpPr>
        <p:spPr>
          <a:xfrm>
            <a:off x="6749079" y="1013580"/>
            <a:ext cx="1418687" cy="2606855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86"/>
          <p:cNvCxnSpPr>
            <a:stCxn id="83" idx="3"/>
          </p:cNvCxnSpPr>
          <p:nvPr/>
        </p:nvCxnSpPr>
        <p:spPr>
          <a:xfrm>
            <a:off x="6749079" y="1013580"/>
            <a:ext cx="1579463" cy="2212917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86"/>
          <p:cNvCxnSpPr>
            <a:stCxn id="83" idx="3"/>
          </p:cNvCxnSpPr>
          <p:nvPr/>
        </p:nvCxnSpPr>
        <p:spPr>
          <a:xfrm>
            <a:off x="6749079" y="1013580"/>
            <a:ext cx="1754991" cy="1639520"/>
          </a:xfrm>
          <a:prstGeom prst="bentConnector3">
            <a:avLst>
              <a:gd name="adj1" fmla="val 100404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86"/>
          <p:cNvCxnSpPr>
            <a:stCxn id="83" idx="3"/>
          </p:cNvCxnSpPr>
          <p:nvPr/>
        </p:nvCxnSpPr>
        <p:spPr>
          <a:xfrm flipH="1">
            <a:off x="6175906" y="1013580"/>
            <a:ext cx="573173" cy="4252318"/>
          </a:xfrm>
          <a:prstGeom prst="bentConnector4">
            <a:avLst>
              <a:gd name="adj1" fmla="val -190746"/>
              <a:gd name="adj2" fmla="val 99830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2376831" y="5738251"/>
            <a:ext cx="88838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3</a:t>
            </a:r>
          </a:p>
          <a:p>
            <a:r>
              <a:rPr lang="de-DE" sz="800" dirty="0" smtClean="0"/>
              <a:t>network1</a:t>
            </a:r>
          </a:p>
          <a:p>
            <a:r>
              <a:rPr lang="de-DE" sz="800" dirty="0" smtClean="0"/>
              <a:t>   proto: 1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tx</a:t>
            </a:r>
          </a:p>
          <a:p>
            <a:r>
              <a:rPr lang="de-DE" sz="800" dirty="0" smtClean="0"/>
              <a:t>   address: brdcst</a:t>
            </a:r>
          </a:p>
          <a:p>
            <a:r>
              <a:rPr lang="de-DE" sz="800" dirty="0" smtClean="0"/>
              <a:t>   srcMem: 0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dstMem: 2</a:t>
            </a:r>
            <a:endParaRPr lang="de-DE" sz="800" dirty="0"/>
          </a:p>
        </p:txBody>
      </p:sp>
      <p:cxnSp>
        <p:nvCxnSpPr>
          <p:cNvPr id="194" name="Straight Arrow Connector 193"/>
          <p:cNvCxnSpPr>
            <a:stCxn id="193" idx="0"/>
          </p:cNvCxnSpPr>
          <p:nvPr/>
        </p:nvCxnSpPr>
        <p:spPr>
          <a:xfrm flipH="1" flipV="1">
            <a:off x="2764647" y="5243360"/>
            <a:ext cx="56377" cy="49489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3303828" y="5738251"/>
            <a:ext cx="737702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network0</a:t>
            </a:r>
          </a:p>
          <a:p>
            <a:r>
              <a:rPr lang="de-DE" sz="800" dirty="0" smtClean="0"/>
              <a:t>   proto: 193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rx brdcst</a:t>
            </a:r>
          </a:p>
          <a:p>
            <a:r>
              <a:rPr lang="de-DE" sz="800" dirty="0" smtClean="0"/>
              <a:t>   address: 3</a:t>
            </a:r>
          </a:p>
          <a:p>
            <a:r>
              <a:rPr lang="de-DE" sz="800" dirty="0" smtClean="0"/>
              <a:t>   srcMem: 0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dstMem: 2</a:t>
            </a:r>
            <a:endParaRPr lang="de-DE" sz="800" dirty="0"/>
          </a:p>
        </p:txBody>
      </p:sp>
      <p:cxnSp>
        <p:nvCxnSpPr>
          <p:cNvPr id="196" name="Straight Arrow Connector 195"/>
          <p:cNvCxnSpPr>
            <a:stCxn id="195" idx="0"/>
          </p:cNvCxnSpPr>
          <p:nvPr/>
        </p:nvCxnSpPr>
        <p:spPr>
          <a:xfrm flipH="1" flipV="1">
            <a:off x="3564393" y="5308600"/>
            <a:ext cx="108286" cy="42965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1058436" y="5738251"/>
            <a:ext cx="108074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io0</a:t>
            </a:r>
          </a:p>
          <a:p>
            <a:r>
              <a:rPr lang="de-DE" sz="800" dirty="0" smtClean="0"/>
              <a:t>   proto: 226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in button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pull-up/active low</a:t>
            </a:r>
          </a:p>
          <a:p>
            <a:r>
              <a:rPr lang="de-DE" sz="800" dirty="0" smtClean="0"/>
              <a:t>   pin: 5</a:t>
            </a:r>
          </a:p>
          <a:p>
            <a:r>
              <a:rPr lang="de-DE" sz="800" dirty="0" smtClean="0"/>
              <a:t>   mem: 0</a:t>
            </a:r>
            <a:endParaRPr lang="de-DE" sz="800" dirty="0"/>
          </a:p>
        </p:txBody>
      </p:sp>
      <p:cxnSp>
        <p:nvCxnSpPr>
          <p:cNvPr id="200" name="Straight Arrow Connector 199"/>
          <p:cNvCxnSpPr>
            <a:stCxn id="199" idx="0"/>
          </p:cNvCxnSpPr>
          <p:nvPr/>
        </p:nvCxnSpPr>
        <p:spPr>
          <a:xfrm flipV="1">
            <a:off x="1598809" y="5149617"/>
            <a:ext cx="409171" cy="58863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-22309" y="5729250"/>
            <a:ext cx="108074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3</a:t>
            </a:r>
          </a:p>
          <a:p>
            <a:r>
              <a:rPr lang="de-DE" sz="800" dirty="0" smtClean="0"/>
              <a:t>io0</a:t>
            </a:r>
          </a:p>
          <a:p>
            <a:r>
              <a:rPr lang="de-DE" sz="800" dirty="0" smtClean="0"/>
              <a:t>   proto: 226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in button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pull-up/active low</a:t>
            </a:r>
          </a:p>
          <a:p>
            <a:r>
              <a:rPr lang="de-DE" sz="800" dirty="0" smtClean="0"/>
              <a:t>   pin: 5</a:t>
            </a:r>
          </a:p>
          <a:p>
            <a:r>
              <a:rPr lang="de-DE" sz="800" dirty="0" smtClean="0"/>
              <a:t>   mem: 0</a:t>
            </a:r>
            <a:endParaRPr lang="de-DE" sz="800" dirty="0"/>
          </a:p>
        </p:txBody>
      </p:sp>
      <p:sp>
        <p:nvSpPr>
          <p:cNvPr id="208" name="TextBox 207"/>
          <p:cNvSpPr txBox="1"/>
          <p:nvPr/>
        </p:nvSpPr>
        <p:spPr>
          <a:xfrm>
            <a:off x="8401953" y="5852360"/>
            <a:ext cx="92044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io1</a:t>
            </a:r>
          </a:p>
          <a:p>
            <a:r>
              <a:rPr lang="de-DE" sz="800" dirty="0" smtClean="0"/>
              <a:t>   proto: 193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out LED</a:t>
            </a:r>
          </a:p>
          <a:p>
            <a:r>
              <a:rPr lang="de-DE" sz="800" dirty="0" smtClean="0"/>
              <a:t>   pin: 6</a:t>
            </a:r>
          </a:p>
          <a:p>
            <a:r>
              <a:rPr lang="de-DE" sz="800" dirty="0" smtClean="0"/>
              <a:t>   mem: 1</a:t>
            </a:r>
            <a:endParaRPr lang="de-DE" sz="800" dirty="0"/>
          </a:p>
        </p:txBody>
      </p:sp>
      <p:sp>
        <p:nvSpPr>
          <p:cNvPr id="209" name="TextBox 208"/>
          <p:cNvSpPr txBox="1"/>
          <p:nvPr/>
        </p:nvSpPr>
        <p:spPr>
          <a:xfrm>
            <a:off x="9322398" y="5856249"/>
            <a:ext cx="92044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io1</a:t>
            </a:r>
          </a:p>
          <a:p>
            <a:r>
              <a:rPr lang="de-DE" sz="800" dirty="0" smtClean="0"/>
              <a:t>   proto: 193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out LED</a:t>
            </a:r>
          </a:p>
          <a:p>
            <a:r>
              <a:rPr lang="de-DE" sz="800" dirty="0" smtClean="0"/>
              <a:t>   pin: 6</a:t>
            </a:r>
          </a:p>
          <a:p>
            <a:r>
              <a:rPr lang="de-DE" sz="800" dirty="0" smtClean="0"/>
              <a:t>   mem: 1</a:t>
            </a:r>
            <a:endParaRPr lang="de-DE" sz="8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0242843" y="5854748"/>
            <a:ext cx="92044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800" dirty="0" smtClean="0"/>
              <a:t>node 2</a:t>
            </a:r>
          </a:p>
          <a:p>
            <a:r>
              <a:rPr lang="de-DE" sz="800" dirty="0" smtClean="0"/>
              <a:t>io1</a:t>
            </a:r>
          </a:p>
          <a:p>
            <a:r>
              <a:rPr lang="de-DE" sz="800" dirty="0" smtClean="0"/>
              <a:t>   proto: 193 </a:t>
            </a:r>
          </a:p>
          <a:p>
            <a:r>
              <a:rPr lang="de-DE" sz="800" dirty="0"/>
              <a:t> </a:t>
            </a:r>
            <a:r>
              <a:rPr lang="de-DE" sz="800" dirty="0" smtClean="0"/>
              <a:t>     digital out LED</a:t>
            </a:r>
          </a:p>
          <a:p>
            <a:r>
              <a:rPr lang="de-DE" sz="800" dirty="0" smtClean="0"/>
              <a:t>   pin: 6</a:t>
            </a:r>
          </a:p>
          <a:p>
            <a:r>
              <a:rPr lang="de-DE" sz="800" dirty="0" smtClean="0"/>
              <a:t>   mem: 1</a:t>
            </a:r>
            <a:endParaRPr lang="de-DE" sz="800" dirty="0"/>
          </a:p>
        </p:txBody>
      </p:sp>
      <p:cxnSp>
        <p:nvCxnSpPr>
          <p:cNvPr id="217" name="Straight Arrow Connector 216"/>
          <p:cNvCxnSpPr>
            <a:stCxn id="210" idx="0"/>
          </p:cNvCxnSpPr>
          <p:nvPr/>
        </p:nvCxnSpPr>
        <p:spPr>
          <a:xfrm flipH="1" flipV="1">
            <a:off x="10387004" y="5026138"/>
            <a:ext cx="316062" cy="82861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23424" y="2384853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Pin 6</a:t>
            </a:r>
          </a:p>
          <a:p>
            <a:pPr algn="ctr"/>
            <a:r>
              <a:rPr lang="de-DE" sz="1200" dirty="0" smtClean="0"/>
              <a:t>IN - Button</a:t>
            </a:r>
            <a:endParaRPr lang="en-US" sz="1200" dirty="0"/>
          </a:p>
        </p:txBody>
      </p:sp>
      <p:cxnSp>
        <p:nvCxnSpPr>
          <p:cNvPr id="92" name="Straight Arrow Connector 91"/>
          <p:cNvCxnSpPr>
            <a:stCxn id="91" idx="6"/>
            <a:endCxn id="93" idx="2"/>
          </p:cNvCxnSpPr>
          <p:nvPr/>
        </p:nvCxnSpPr>
        <p:spPr>
          <a:xfrm>
            <a:off x="1712841" y="2732495"/>
            <a:ext cx="1055120" cy="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n 92"/>
          <p:cNvSpPr/>
          <p:nvPr/>
        </p:nvSpPr>
        <p:spPr>
          <a:xfrm>
            <a:off x="2767961" y="2434549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BIT 1</a:t>
            </a:r>
            <a:endParaRPr lang="en-US" sz="1200" dirty="0"/>
          </a:p>
        </p:txBody>
      </p:sp>
      <p:cxnSp>
        <p:nvCxnSpPr>
          <p:cNvPr id="94" name="Straight Arrow Connector 93"/>
          <p:cNvCxnSpPr>
            <a:stCxn id="93" idx="4"/>
            <a:endCxn id="59" idx="1"/>
          </p:cNvCxnSpPr>
          <p:nvPr/>
        </p:nvCxnSpPr>
        <p:spPr>
          <a:xfrm>
            <a:off x="3438736" y="2738291"/>
            <a:ext cx="1322343" cy="34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426739" y="3133602"/>
            <a:ext cx="1289417" cy="695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Pin 7</a:t>
            </a:r>
          </a:p>
          <a:p>
            <a:pPr algn="ctr"/>
            <a:r>
              <a:rPr lang="de-DE" sz="1200" dirty="0" smtClean="0"/>
              <a:t>IN - Button</a:t>
            </a:r>
            <a:endParaRPr lang="en-US" sz="1200" dirty="0"/>
          </a:p>
        </p:txBody>
      </p:sp>
      <p:cxnSp>
        <p:nvCxnSpPr>
          <p:cNvPr id="109" name="Straight Arrow Connector 108"/>
          <p:cNvCxnSpPr>
            <a:stCxn id="108" idx="6"/>
            <a:endCxn id="110" idx="2"/>
          </p:cNvCxnSpPr>
          <p:nvPr/>
        </p:nvCxnSpPr>
        <p:spPr>
          <a:xfrm>
            <a:off x="1716156" y="3481244"/>
            <a:ext cx="1055120" cy="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n 109"/>
          <p:cNvSpPr/>
          <p:nvPr/>
        </p:nvSpPr>
        <p:spPr>
          <a:xfrm>
            <a:off x="2771276" y="3183298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dirty="0" smtClean="0"/>
              <a:t>BIT </a:t>
            </a:r>
            <a:r>
              <a:rPr lang="de-DE" sz="1200" dirty="0"/>
              <a:t>2</a:t>
            </a:r>
            <a:endParaRPr lang="en-US" sz="1200" dirty="0"/>
          </a:p>
        </p:txBody>
      </p:sp>
      <p:cxnSp>
        <p:nvCxnSpPr>
          <p:cNvPr id="111" name="Straight Arrow Connector 110"/>
          <p:cNvCxnSpPr>
            <a:stCxn id="110" idx="4"/>
            <a:endCxn id="104" idx="1"/>
          </p:cNvCxnSpPr>
          <p:nvPr/>
        </p:nvCxnSpPr>
        <p:spPr>
          <a:xfrm flipV="1">
            <a:off x="3442051" y="3482106"/>
            <a:ext cx="1316160" cy="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Pentagon 113"/>
          <p:cNvSpPr/>
          <p:nvPr/>
        </p:nvSpPr>
        <p:spPr>
          <a:xfrm>
            <a:off x="4761518" y="4084460"/>
            <a:ext cx="978408" cy="2766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Sun</a:t>
            </a:r>
            <a:endParaRPr lang="en-US" sz="1200" dirty="0"/>
          </a:p>
        </p:txBody>
      </p:sp>
      <p:sp>
        <p:nvSpPr>
          <p:cNvPr id="115" name="Can 114"/>
          <p:cNvSpPr/>
          <p:nvPr/>
        </p:nvSpPr>
        <p:spPr>
          <a:xfrm>
            <a:off x="2778675" y="4700553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b="1" dirty="0" smtClean="0"/>
              <a:t>BIT</a:t>
            </a:r>
            <a:r>
              <a:rPr lang="de-DE" sz="1200" dirty="0" smtClean="0"/>
              <a:t> </a:t>
            </a:r>
            <a:r>
              <a:rPr lang="de-DE" sz="1200" dirty="0"/>
              <a:t>4</a:t>
            </a:r>
            <a:endParaRPr lang="en-US" sz="1200" dirty="0"/>
          </a:p>
        </p:txBody>
      </p:sp>
      <p:cxnSp>
        <p:nvCxnSpPr>
          <p:cNvPr id="116" name="Straight Arrow Connector 115"/>
          <p:cNvCxnSpPr>
            <a:stCxn id="115" idx="4"/>
            <a:endCxn id="114" idx="1"/>
          </p:cNvCxnSpPr>
          <p:nvPr/>
        </p:nvCxnSpPr>
        <p:spPr>
          <a:xfrm flipV="1">
            <a:off x="3449450" y="4222789"/>
            <a:ext cx="1312068" cy="78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46" idx="1"/>
            <a:endCxn id="93" idx="2"/>
          </p:cNvCxnSpPr>
          <p:nvPr/>
        </p:nvCxnSpPr>
        <p:spPr>
          <a:xfrm>
            <a:off x="517308" y="2336152"/>
            <a:ext cx="2250653" cy="40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 rot="16200000">
            <a:off x="6557490" y="4475355"/>
            <a:ext cx="745529" cy="2834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Sun Pos</a:t>
            </a:r>
            <a:endParaRPr lang="de-DE" sz="1200" dirty="0"/>
          </a:p>
        </p:txBody>
      </p:sp>
      <p:sp>
        <p:nvSpPr>
          <p:cNvPr id="141" name="Can 140"/>
          <p:cNvSpPr/>
          <p:nvPr/>
        </p:nvSpPr>
        <p:spPr>
          <a:xfrm>
            <a:off x="6513194" y="5500591"/>
            <a:ext cx="670775" cy="6074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Node 2</a:t>
            </a:r>
          </a:p>
          <a:p>
            <a:pPr algn="ctr"/>
            <a:r>
              <a:rPr lang="de-DE" sz="1200" b="1" dirty="0" smtClean="0"/>
              <a:t>BY</a:t>
            </a:r>
            <a:r>
              <a:rPr lang="de-DE" sz="1200" dirty="0" smtClean="0"/>
              <a:t>TE 0</a:t>
            </a:r>
            <a:endParaRPr lang="en-US" sz="1200" dirty="0"/>
          </a:p>
        </p:txBody>
      </p:sp>
      <p:cxnSp>
        <p:nvCxnSpPr>
          <p:cNvPr id="142" name="Straight Arrow Connector 141"/>
          <p:cNvCxnSpPr>
            <a:stCxn id="141" idx="1"/>
            <a:endCxn id="101" idx="1"/>
          </p:cNvCxnSpPr>
          <p:nvPr/>
        </p:nvCxnSpPr>
        <p:spPr>
          <a:xfrm flipH="1" flipV="1">
            <a:off x="6549258" y="4986531"/>
            <a:ext cx="299324" cy="514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74614" y="563721"/>
            <a:ext cx="1090641" cy="5617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Temp. Sensor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1974614" y="1610057"/>
            <a:ext cx="1090641" cy="5617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Light Sensor</a:t>
            </a:r>
            <a:endParaRPr lang="en-US" sz="1200" dirty="0"/>
          </a:p>
        </p:txBody>
      </p:sp>
      <p:sp>
        <p:nvSpPr>
          <p:cNvPr id="6" name="Pentagon 5"/>
          <p:cNvSpPr/>
          <p:nvPr/>
        </p:nvSpPr>
        <p:spPr>
          <a:xfrm>
            <a:off x="3536224" y="1125425"/>
            <a:ext cx="978408" cy="484632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Analog Input</a:t>
            </a:r>
            <a:endParaRPr lang="en-US" sz="1200" dirty="0"/>
          </a:p>
        </p:txBody>
      </p:sp>
      <p:sp>
        <p:nvSpPr>
          <p:cNvPr id="7" name="Cloud 6"/>
          <p:cNvSpPr/>
          <p:nvPr/>
        </p:nvSpPr>
        <p:spPr>
          <a:xfrm>
            <a:off x="4549339" y="2759747"/>
            <a:ext cx="1175657" cy="748938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Mesh</a:t>
            </a:r>
          </a:p>
          <a:p>
            <a:pPr algn="ctr"/>
            <a:r>
              <a:rPr lang="de-DE" sz="1200" dirty="0" smtClean="0"/>
              <a:t>Network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4" idx="5"/>
            <a:endCxn id="6" idx="1"/>
          </p:cNvCxnSpPr>
          <p:nvPr/>
        </p:nvCxnSpPr>
        <p:spPr>
          <a:xfrm>
            <a:off x="2905534" y="1043165"/>
            <a:ext cx="630690" cy="324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7"/>
            <a:endCxn id="6" idx="1"/>
          </p:cNvCxnSpPr>
          <p:nvPr/>
        </p:nvCxnSpPr>
        <p:spPr>
          <a:xfrm flipV="1">
            <a:off x="2905534" y="1367741"/>
            <a:ext cx="630690" cy="324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an 11"/>
          <p:cNvSpPr/>
          <p:nvPr/>
        </p:nvSpPr>
        <p:spPr>
          <a:xfrm>
            <a:off x="5952854" y="952053"/>
            <a:ext cx="914400" cy="827787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BYTE</a:t>
            </a:r>
            <a:endParaRPr lang="en-US" sz="1200" dirty="0"/>
          </a:p>
        </p:txBody>
      </p:sp>
      <p:sp>
        <p:nvSpPr>
          <p:cNvPr id="13" name="Can 12"/>
          <p:cNvSpPr/>
          <p:nvPr/>
        </p:nvSpPr>
        <p:spPr>
          <a:xfrm>
            <a:off x="5952902" y="4508245"/>
            <a:ext cx="914400" cy="827787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6" idx="3"/>
            <a:endCxn id="12" idx="2"/>
          </p:cNvCxnSpPr>
          <p:nvPr/>
        </p:nvCxnSpPr>
        <p:spPr>
          <a:xfrm flipV="1">
            <a:off x="4514632" y="1365947"/>
            <a:ext cx="1438222" cy="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3"/>
            <a:endCxn id="12" idx="2"/>
          </p:cNvCxnSpPr>
          <p:nvPr/>
        </p:nvCxnSpPr>
        <p:spPr>
          <a:xfrm rot="5400000" flipH="1" flipV="1">
            <a:off x="4826701" y="1676415"/>
            <a:ext cx="1436621" cy="81568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2" idx="3"/>
            <a:endCxn id="7" idx="0"/>
          </p:cNvCxnSpPr>
          <p:nvPr/>
        </p:nvCxnSpPr>
        <p:spPr>
          <a:xfrm rot="5400000">
            <a:off x="5389847" y="2114009"/>
            <a:ext cx="1354376" cy="68603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12-Point Star 25"/>
          <p:cNvSpPr/>
          <p:nvPr/>
        </p:nvSpPr>
        <p:spPr>
          <a:xfrm>
            <a:off x="2928947" y="2852003"/>
            <a:ext cx="1064786" cy="669487"/>
          </a:xfrm>
          <a:prstGeom prst="star12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Timer</a:t>
            </a:r>
            <a:endParaRPr lang="en-US" sz="1200" dirty="0"/>
          </a:p>
        </p:txBody>
      </p:sp>
      <p:sp>
        <p:nvSpPr>
          <p:cNvPr id="29" name="Pentagon 28"/>
          <p:cNvSpPr/>
          <p:nvPr/>
        </p:nvSpPr>
        <p:spPr>
          <a:xfrm>
            <a:off x="8852747" y="362587"/>
            <a:ext cx="978408" cy="591261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Analog Output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12" idx="4"/>
            <a:endCxn id="29" idx="1"/>
          </p:cNvCxnSpPr>
          <p:nvPr/>
        </p:nvCxnSpPr>
        <p:spPr>
          <a:xfrm flipV="1">
            <a:off x="6867254" y="658218"/>
            <a:ext cx="1985493" cy="707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Pentagon 31"/>
          <p:cNvSpPr/>
          <p:nvPr/>
        </p:nvSpPr>
        <p:spPr>
          <a:xfrm>
            <a:off x="8852747" y="1781634"/>
            <a:ext cx="978408" cy="591261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Phase Control</a:t>
            </a:r>
          </a:p>
          <a:p>
            <a:pPr algn="ctr"/>
            <a:r>
              <a:rPr lang="de-DE" sz="1200" dirty="0" smtClean="0"/>
              <a:t>Dimmer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12" idx="4"/>
            <a:endCxn id="32" idx="1"/>
          </p:cNvCxnSpPr>
          <p:nvPr/>
        </p:nvCxnSpPr>
        <p:spPr>
          <a:xfrm>
            <a:off x="6867254" y="1365947"/>
            <a:ext cx="1985493" cy="711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Pentagon 37"/>
          <p:cNvSpPr/>
          <p:nvPr/>
        </p:nvSpPr>
        <p:spPr>
          <a:xfrm>
            <a:off x="8708512" y="4671246"/>
            <a:ext cx="978408" cy="484632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Digital Output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13" idx="4"/>
            <a:endCxn id="38" idx="1"/>
          </p:cNvCxnSpPr>
          <p:nvPr/>
        </p:nvCxnSpPr>
        <p:spPr>
          <a:xfrm flipV="1">
            <a:off x="6867302" y="4913562"/>
            <a:ext cx="1841210" cy="8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0407665" y="4265177"/>
            <a:ext cx="1089280" cy="5617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12V</a:t>
            </a:r>
          </a:p>
          <a:p>
            <a:pPr algn="ctr"/>
            <a:r>
              <a:rPr lang="de-DE" sz="1200" dirty="0" smtClean="0"/>
              <a:t>Actor</a:t>
            </a:r>
            <a:endParaRPr lang="en-US" sz="1200" dirty="0"/>
          </a:p>
        </p:txBody>
      </p:sp>
      <p:sp>
        <p:nvSpPr>
          <p:cNvPr id="42" name="Pentagon 41"/>
          <p:cNvSpPr/>
          <p:nvPr/>
        </p:nvSpPr>
        <p:spPr>
          <a:xfrm>
            <a:off x="8852747" y="1072112"/>
            <a:ext cx="978408" cy="591261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PWM Output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12" idx="4"/>
            <a:endCxn id="42" idx="1"/>
          </p:cNvCxnSpPr>
          <p:nvPr/>
        </p:nvCxnSpPr>
        <p:spPr>
          <a:xfrm>
            <a:off x="6867254" y="1365947"/>
            <a:ext cx="1985493" cy="1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8" idx="3"/>
            <a:endCxn id="41" idx="2"/>
          </p:cNvCxnSpPr>
          <p:nvPr/>
        </p:nvCxnSpPr>
        <p:spPr>
          <a:xfrm flipV="1">
            <a:off x="9686920" y="4546029"/>
            <a:ext cx="720745" cy="367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407665" y="3563047"/>
            <a:ext cx="1089280" cy="5617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220V</a:t>
            </a:r>
          </a:p>
          <a:p>
            <a:pPr algn="ctr"/>
            <a:r>
              <a:rPr lang="de-DE" sz="1200" dirty="0" smtClean="0"/>
              <a:t>Actor</a:t>
            </a:r>
            <a:endParaRPr lang="en-US" sz="1200" dirty="0"/>
          </a:p>
        </p:txBody>
      </p:sp>
      <p:sp>
        <p:nvSpPr>
          <p:cNvPr id="56" name="Oval 55"/>
          <p:cNvSpPr/>
          <p:nvPr/>
        </p:nvSpPr>
        <p:spPr>
          <a:xfrm>
            <a:off x="10407665" y="4967307"/>
            <a:ext cx="1089280" cy="5617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5V</a:t>
            </a:r>
          </a:p>
          <a:p>
            <a:pPr algn="ctr"/>
            <a:r>
              <a:rPr lang="de-DE" sz="1200" dirty="0" smtClean="0"/>
              <a:t>Actor</a:t>
            </a:r>
            <a:endParaRPr lang="en-US" sz="1200" dirty="0"/>
          </a:p>
        </p:txBody>
      </p:sp>
      <p:cxnSp>
        <p:nvCxnSpPr>
          <p:cNvPr id="58" name="Straight Arrow Connector 57"/>
          <p:cNvCxnSpPr>
            <a:stCxn id="38" idx="3"/>
            <a:endCxn id="55" idx="2"/>
          </p:cNvCxnSpPr>
          <p:nvPr/>
        </p:nvCxnSpPr>
        <p:spPr>
          <a:xfrm flipV="1">
            <a:off x="9686920" y="3843899"/>
            <a:ext cx="720745" cy="1069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8" idx="3"/>
            <a:endCxn id="56" idx="2"/>
          </p:cNvCxnSpPr>
          <p:nvPr/>
        </p:nvCxnSpPr>
        <p:spPr>
          <a:xfrm>
            <a:off x="9686920" y="4913562"/>
            <a:ext cx="720745" cy="334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407665" y="5670961"/>
            <a:ext cx="1089280" cy="5617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LED</a:t>
            </a:r>
            <a:endParaRPr lang="en-US" sz="1200" dirty="0"/>
          </a:p>
        </p:txBody>
      </p:sp>
      <p:cxnSp>
        <p:nvCxnSpPr>
          <p:cNvPr id="66" name="Straight Arrow Connector 65"/>
          <p:cNvCxnSpPr>
            <a:stCxn id="38" idx="3"/>
            <a:endCxn id="64" idx="2"/>
          </p:cNvCxnSpPr>
          <p:nvPr/>
        </p:nvCxnSpPr>
        <p:spPr>
          <a:xfrm>
            <a:off x="9686920" y="4913562"/>
            <a:ext cx="720745" cy="103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0407665" y="1796412"/>
            <a:ext cx="1089280" cy="5617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220V</a:t>
            </a:r>
          </a:p>
          <a:p>
            <a:pPr algn="ctr"/>
            <a:r>
              <a:rPr lang="de-DE" sz="1200" dirty="0" smtClean="0"/>
              <a:t>Actor</a:t>
            </a:r>
            <a:endParaRPr lang="en-US" sz="1200" dirty="0"/>
          </a:p>
        </p:txBody>
      </p:sp>
      <p:cxnSp>
        <p:nvCxnSpPr>
          <p:cNvPr id="74" name="Straight Arrow Connector 73"/>
          <p:cNvCxnSpPr>
            <a:stCxn id="32" idx="3"/>
            <a:endCxn id="72" idx="2"/>
          </p:cNvCxnSpPr>
          <p:nvPr/>
        </p:nvCxnSpPr>
        <p:spPr>
          <a:xfrm flipV="1">
            <a:off x="9831155" y="2077264"/>
            <a:ext cx="57651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7" idx="1"/>
            <a:endCxn id="13" idx="2"/>
          </p:cNvCxnSpPr>
          <p:nvPr/>
        </p:nvCxnSpPr>
        <p:spPr>
          <a:xfrm rot="16200000" flipH="1">
            <a:off x="4837910" y="3807146"/>
            <a:ext cx="1414251" cy="81573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3" idx="1"/>
            <a:endCxn id="7" idx="0"/>
          </p:cNvCxnSpPr>
          <p:nvPr/>
        </p:nvCxnSpPr>
        <p:spPr>
          <a:xfrm rot="16200000" flipV="1">
            <a:off x="5380045" y="3478188"/>
            <a:ext cx="1374029" cy="68608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6" idx="4"/>
            <a:endCxn id="13" idx="2"/>
          </p:cNvCxnSpPr>
          <p:nvPr/>
        </p:nvCxnSpPr>
        <p:spPr>
          <a:xfrm rot="16200000" flipH="1">
            <a:off x="4006797" y="2976033"/>
            <a:ext cx="1400649" cy="249156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26" idx="10"/>
            <a:endCxn id="12" idx="2"/>
          </p:cNvCxnSpPr>
          <p:nvPr/>
        </p:nvCxnSpPr>
        <p:spPr>
          <a:xfrm rot="5400000" flipH="1" flipV="1">
            <a:off x="3964069" y="863218"/>
            <a:ext cx="1486056" cy="249151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974614" y="4633085"/>
            <a:ext cx="1089280" cy="5617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Switch</a:t>
            </a:r>
            <a:endParaRPr lang="en-US" sz="1200" dirty="0"/>
          </a:p>
        </p:txBody>
      </p:sp>
      <p:sp>
        <p:nvSpPr>
          <p:cNvPr id="91" name="Oval 90"/>
          <p:cNvSpPr/>
          <p:nvPr/>
        </p:nvSpPr>
        <p:spPr>
          <a:xfrm>
            <a:off x="1975975" y="3937964"/>
            <a:ext cx="1089280" cy="5617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Button</a:t>
            </a:r>
            <a:endParaRPr lang="en-US" sz="1200" dirty="0"/>
          </a:p>
        </p:txBody>
      </p:sp>
      <p:sp>
        <p:nvSpPr>
          <p:cNvPr id="92" name="Oval 91"/>
          <p:cNvSpPr/>
          <p:nvPr/>
        </p:nvSpPr>
        <p:spPr>
          <a:xfrm>
            <a:off x="1974614" y="5327831"/>
            <a:ext cx="1089280" cy="5617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Motion Detector</a:t>
            </a:r>
            <a:endParaRPr lang="en-US" sz="1200" dirty="0"/>
          </a:p>
        </p:txBody>
      </p:sp>
      <p:sp>
        <p:nvSpPr>
          <p:cNvPr id="106" name="Pentagon 105"/>
          <p:cNvSpPr/>
          <p:nvPr/>
        </p:nvSpPr>
        <p:spPr>
          <a:xfrm>
            <a:off x="3617433" y="4671179"/>
            <a:ext cx="978408" cy="484632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Digital Input</a:t>
            </a:r>
            <a:endParaRPr lang="en-US" sz="1200" dirty="0"/>
          </a:p>
        </p:txBody>
      </p:sp>
      <p:cxnSp>
        <p:nvCxnSpPr>
          <p:cNvPr id="108" name="Straight Arrow Connector 107"/>
          <p:cNvCxnSpPr>
            <a:stCxn id="91" idx="5"/>
            <a:endCxn id="106" idx="1"/>
          </p:cNvCxnSpPr>
          <p:nvPr/>
        </p:nvCxnSpPr>
        <p:spPr>
          <a:xfrm>
            <a:off x="2905734" y="4417408"/>
            <a:ext cx="711699" cy="496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0" idx="6"/>
            <a:endCxn id="106" idx="1"/>
          </p:cNvCxnSpPr>
          <p:nvPr/>
        </p:nvCxnSpPr>
        <p:spPr>
          <a:xfrm flipV="1">
            <a:off x="3063894" y="4913495"/>
            <a:ext cx="553539" cy="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2" idx="7"/>
            <a:endCxn id="106" idx="1"/>
          </p:cNvCxnSpPr>
          <p:nvPr/>
        </p:nvCxnSpPr>
        <p:spPr>
          <a:xfrm flipV="1">
            <a:off x="2904373" y="4913495"/>
            <a:ext cx="713060" cy="496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6" idx="3"/>
            <a:endCxn id="13" idx="2"/>
          </p:cNvCxnSpPr>
          <p:nvPr/>
        </p:nvCxnSpPr>
        <p:spPr>
          <a:xfrm>
            <a:off x="4595841" y="4913495"/>
            <a:ext cx="1357061" cy="8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42" idx="3"/>
          </p:cNvCxnSpPr>
          <p:nvPr/>
        </p:nvCxnSpPr>
        <p:spPr>
          <a:xfrm flipV="1">
            <a:off x="9831155" y="1367741"/>
            <a:ext cx="576510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29" idx="3"/>
          </p:cNvCxnSpPr>
          <p:nvPr/>
        </p:nvCxnSpPr>
        <p:spPr>
          <a:xfrm>
            <a:off x="9831155" y="658218"/>
            <a:ext cx="576510" cy="6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5" name="Flowchart: Alternate Process 134"/>
          <p:cNvSpPr/>
          <p:nvPr/>
        </p:nvSpPr>
        <p:spPr>
          <a:xfrm>
            <a:off x="7127531" y="2880422"/>
            <a:ext cx="914400" cy="61264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Control Circuit</a:t>
            </a:r>
            <a:endParaRPr lang="en-US" sz="1200" dirty="0"/>
          </a:p>
        </p:txBody>
      </p:sp>
      <p:cxnSp>
        <p:nvCxnSpPr>
          <p:cNvPr id="163" name="Curved Connector 162"/>
          <p:cNvCxnSpPr>
            <a:stCxn id="135" idx="1"/>
            <a:endCxn id="12" idx="3"/>
          </p:cNvCxnSpPr>
          <p:nvPr/>
        </p:nvCxnSpPr>
        <p:spPr>
          <a:xfrm rot="10800000">
            <a:off x="6410055" y="1779840"/>
            <a:ext cx="717477" cy="140690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2" idx="4"/>
            <a:endCxn id="135" idx="0"/>
          </p:cNvCxnSpPr>
          <p:nvPr/>
        </p:nvCxnSpPr>
        <p:spPr>
          <a:xfrm>
            <a:off x="6867254" y="1365947"/>
            <a:ext cx="717477" cy="151447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7" name="Curved Connector 166"/>
          <p:cNvCxnSpPr>
            <a:stCxn id="135" idx="1"/>
            <a:endCxn id="13" idx="1"/>
          </p:cNvCxnSpPr>
          <p:nvPr/>
        </p:nvCxnSpPr>
        <p:spPr>
          <a:xfrm rot="10800000" flipV="1">
            <a:off x="6410103" y="3186745"/>
            <a:ext cx="717429" cy="132149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9" name="Curved Connector 168"/>
          <p:cNvCxnSpPr>
            <a:stCxn id="13" idx="4"/>
            <a:endCxn id="135" idx="2"/>
          </p:cNvCxnSpPr>
          <p:nvPr/>
        </p:nvCxnSpPr>
        <p:spPr>
          <a:xfrm flipV="1">
            <a:off x="6867302" y="3493070"/>
            <a:ext cx="717429" cy="142906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55968" y="258084"/>
            <a:ext cx="619070" cy="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011558" y="257187"/>
            <a:ext cx="619070" cy="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1667148" y="255393"/>
            <a:ext cx="619070" cy="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322738" y="250426"/>
            <a:ext cx="619070" cy="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2988362" y="248632"/>
            <a:ext cx="619070" cy="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32-Point Star 72"/>
          <p:cNvSpPr/>
          <p:nvPr/>
        </p:nvSpPr>
        <p:spPr>
          <a:xfrm>
            <a:off x="4198334" y="5008632"/>
            <a:ext cx="578837" cy="240906"/>
          </a:xfrm>
          <a:prstGeom prst="star32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1a</a:t>
            </a:r>
            <a:endParaRPr lang="en-US" sz="800" dirty="0"/>
          </a:p>
        </p:txBody>
      </p:sp>
      <p:sp>
        <p:nvSpPr>
          <p:cNvPr id="88" name="32-Point Star 87"/>
          <p:cNvSpPr/>
          <p:nvPr/>
        </p:nvSpPr>
        <p:spPr>
          <a:xfrm>
            <a:off x="4108195" y="1038547"/>
            <a:ext cx="578837" cy="240906"/>
          </a:xfrm>
          <a:prstGeom prst="star32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1b</a:t>
            </a:r>
            <a:endParaRPr lang="en-US" sz="800" dirty="0"/>
          </a:p>
        </p:txBody>
      </p:sp>
      <p:sp>
        <p:nvSpPr>
          <p:cNvPr id="93" name="32-Point Star 92"/>
          <p:cNvSpPr/>
          <p:nvPr/>
        </p:nvSpPr>
        <p:spPr>
          <a:xfrm>
            <a:off x="3736009" y="3054332"/>
            <a:ext cx="578837" cy="240906"/>
          </a:xfrm>
          <a:prstGeom prst="star32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2a</a:t>
            </a:r>
            <a:endParaRPr lang="en-US" sz="800" dirty="0"/>
          </a:p>
        </p:txBody>
      </p:sp>
      <p:sp>
        <p:nvSpPr>
          <p:cNvPr id="94" name="32-Point Star 93"/>
          <p:cNvSpPr/>
          <p:nvPr/>
        </p:nvSpPr>
        <p:spPr>
          <a:xfrm>
            <a:off x="4984952" y="1982612"/>
            <a:ext cx="578837" cy="240906"/>
          </a:xfrm>
          <a:prstGeom prst="star32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2b</a:t>
            </a:r>
            <a:endParaRPr lang="en-US" sz="800" dirty="0"/>
          </a:p>
        </p:txBody>
      </p:sp>
      <p:sp>
        <p:nvSpPr>
          <p:cNvPr id="95" name="32-Point Star 94"/>
          <p:cNvSpPr/>
          <p:nvPr/>
        </p:nvSpPr>
        <p:spPr>
          <a:xfrm>
            <a:off x="4945394" y="4011027"/>
            <a:ext cx="578837" cy="240906"/>
          </a:xfrm>
          <a:prstGeom prst="star32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2b</a:t>
            </a:r>
            <a:endParaRPr lang="en-US" sz="800" dirty="0"/>
          </a:p>
        </p:txBody>
      </p:sp>
      <p:sp>
        <p:nvSpPr>
          <p:cNvPr id="96" name="32-Point Star 95"/>
          <p:cNvSpPr/>
          <p:nvPr/>
        </p:nvSpPr>
        <p:spPr>
          <a:xfrm>
            <a:off x="7860000" y="3048307"/>
            <a:ext cx="578837" cy="240906"/>
          </a:xfrm>
          <a:prstGeom prst="star32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3</a:t>
            </a:r>
            <a:endParaRPr lang="en-US" sz="800" dirty="0"/>
          </a:p>
        </p:txBody>
      </p:sp>
      <p:sp>
        <p:nvSpPr>
          <p:cNvPr id="97" name="32-Point Star 96"/>
          <p:cNvSpPr/>
          <p:nvPr/>
        </p:nvSpPr>
        <p:spPr>
          <a:xfrm>
            <a:off x="5898903" y="3474310"/>
            <a:ext cx="578837" cy="24090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4</a:t>
            </a:r>
            <a:endParaRPr lang="en-US" sz="800" dirty="0"/>
          </a:p>
        </p:txBody>
      </p:sp>
      <p:sp>
        <p:nvSpPr>
          <p:cNvPr id="98" name="32-Point Star 97"/>
          <p:cNvSpPr/>
          <p:nvPr/>
        </p:nvSpPr>
        <p:spPr>
          <a:xfrm>
            <a:off x="5924068" y="2531946"/>
            <a:ext cx="578837" cy="24090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4</a:t>
            </a:r>
            <a:endParaRPr lang="en-US" sz="800" dirty="0"/>
          </a:p>
        </p:txBody>
      </p:sp>
      <p:sp>
        <p:nvSpPr>
          <p:cNvPr id="99" name="32-Point Star 98"/>
          <p:cNvSpPr/>
          <p:nvPr/>
        </p:nvSpPr>
        <p:spPr>
          <a:xfrm>
            <a:off x="7857203" y="4793042"/>
            <a:ext cx="578837" cy="240906"/>
          </a:xfrm>
          <a:prstGeom prst="star32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5a</a:t>
            </a:r>
            <a:endParaRPr lang="en-US" sz="800" dirty="0"/>
          </a:p>
        </p:txBody>
      </p:sp>
      <p:sp>
        <p:nvSpPr>
          <p:cNvPr id="100" name="32-Point Star 99"/>
          <p:cNvSpPr/>
          <p:nvPr/>
        </p:nvSpPr>
        <p:spPr>
          <a:xfrm>
            <a:off x="7860000" y="792695"/>
            <a:ext cx="578837" cy="240906"/>
          </a:xfrm>
          <a:prstGeom prst="star32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5b</a:t>
            </a:r>
            <a:endParaRPr lang="en-US" sz="800" dirty="0"/>
          </a:p>
        </p:txBody>
      </p:sp>
      <p:sp>
        <p:nvSpPr>
          <p:cNvPr id="101" name="32-Point Star 100"/>
          <p:cNvSpPr/>
          <p:nvPr/>
        </p:nvSpPr>
        <p:spPr>
          <a:xfrm>
            <a:off x="7860000" y="1241911"/>
            <a:ext cx="578837" cy="240906"/>
          </a:xfrm>
          <a:prstGeom prst="star32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5b</a:t>
            </a:r>
            <a:endParaRPr lang="en-US" sz="800" dirty="0"/>
          </a:p>
        </p:txBody>
      </p:sp>
      <p:sp>
        <p:nvSpPr>
          <p:cNvPr id="102" name="32-Point Star 101"/>
          <p:cNvSpPr/>
          <p:nvPr/>
        </p:nvSpPr>
        <p:spPr>
          <a:xfrm>
            <a:off x="7859999" y="1675959"/>
            <a:ext cx="578837" cy="240906"/>
          </a:xfrm>
          <a:prstGeom prst="star32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5b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4286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06056" y="3337375"/>
            <a:ext cx="1090641" cy="5617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Temp. Sensor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1407417" y="4043703"/>
            <a:ext cx="1090641" cy="5617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Light Sensor</a:t>
            </a:r>
            <a:endParaRPr lang="en-US" sz="1200" dirty="0"/>
          </a:p>
        </p:txBody>
      </p:sp>
      <p:sp>
        <p:nvSpPr>
          <p:cNvPr id="6" name="Pentagon 5"/>
          <p:cNvSpPr/>
          <p:nvPr/>
        </p:nvSpPr>
        <p:spPr>
          <a:xfrm>
            <a:off x="2969027" y="3379267"/>
            <a:ext cx="978408" cy="484632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Analog Input</a:t>
            </a:r>
            <a:endParaRPr lang="en-US" sz="1200" dirty="0"/>
          </a:p>
        </p:txBody>
      </p:sp>
      <p:sp>
        <p:nvSpPr>
          <p:cNvPr id="7" name="Cloud 6"/>
          <p:cNvSpPr/>
          <p:nvPr/>
        </p:nvSpPr>
        <p:spPr>
          <a:xfrm>
            <a:off x="4233948" y="4437451"/>
            <a:ext cx="1175657" cy="748938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Mesh</a:t>
            </a:r>
          </a:p>
          <a:p>
            <a:pPr algn="ctr"/>
            <a:r>
              <a:rPr lang="de-DE" sz="1200" dirty="0" smtClean="0"/>
              <a:t>Network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4" idx="6"/>
            <a:endCxn id="6" idx="1"/>
          </p:cNvCxnSpPr>
          <p:nvPr/>
        </p:nvCxnSpPr>
        <p:spPr>
          <a:xfrm>
            <a:off x="2496697" y="3618227"/>
            <a:ext cx="472330" cy="3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7"/>
            <a:endCxn id="6" idx="1"/>
          </p:cNvCxnSpPr>
          <p:nvPr/>
        </p:nvCxnSpPr>
        <p:spPr>
          <a:xfrm flipV="1">
            <a:off x="2338337" y="3621583"/>
            <a:ext cx="630690" cy="504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Can 12"/>
          <p:cNvSpPr/>
          <p:nvPr/>
        </p:nvSpPr>
        <p:spPr>
          <a:xfrm>
            <a:off x="5358205" y="2688498"/>
            <a:ext cx="914400" cy="1291550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Memory</a:t>
            </a:r>
          </a:p>
          <a:p>
            <a:pPr algn="ctr"/>
            <a:r>
              <a:rPr lang="de-DE" sz="1200" dirty="0" smtClean="0"/>
              <a:t>BIT</a:t>
            </a:r>
          </a:p>
          <a:p>
            <a:pPr algn="ctr"/>
            <a:r>
              <a:rPr lang="de-DE" sz="1200" dirty="0" smtClean="0"/>
              <a:t>BYTE</a:t>
            </a:r>
          </a:p>
          <a:p>
            <a:pPr algn="ctr"/>
            <a:r>
              <a:rPr lang="de-DE" sz="1200" dirty="0" smtClean="0"/>
              <a:t>WORD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6" idx="3"/>
            <a:endCxn id="13" idx="2"/>
          </p:cNvCxnSpPr>
          <p:nvPr/>
        </p:nvCxnSpPr>
        <p:spPr>
          <a:xfrm flipV="1">
            <a:off x="3947435" y="3334273"/>
            <a:ext cx="1410770" cy="287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12-Point Star 25"/>
          <p:cNvSpPr/>
          <p:nvPr/>
        </p:nvSpPr>
        <p:spPr>
          <a:xfrm>
            <a:off x="4289385" y="1533840"/>
            <a:ext cx="1064786" cy="669487"/>
          </a:xfrm>
          <a:prstGeom prst="star12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Timer</a:t>
            </a:r>
            <a:endParaRPr lang="en-US" sz="1200" dirty="0"/>
          </a:p>
        </p:txBody>
      </p:sp>
      <p:sp>
        <p:nvSpPr>
          <p:cNvPr id="29" name="Pentagon 28"/>
          <p:cNvSpPr/>
          <p:nvPr/>
        </p:nvSpPr>
        <p:spPr>
          <a:xfrm>
            <a:off x="8154344" y="4811920"/>
            <a:ext cx="978408" cy="591261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Analog Output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13" idx="4"/>
            <a:endCxn id="29" idx="1"/>
          </p:cNvCxnSpPr>
          <p:nvPr/>
        </p:nvCxnSpPr>
        <p:spPr>
          <a:xfrm>
            <a:off x="6272605" y="3334273"/>
            <a:ext cx="1881739" cy="1773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Pentagon 31"/>
          <p:cNvSpPr/>
          <p:nvPr/>
        </p:nvSpPr>
        <p:spPr>
          <a:xfrm>
            <a:off x="8154344" y="3341280"/>
            <a:ext cx="978408" cy="591261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Phase Control</a:t>
            </a:r>
          </a:p>
          <a:p>
            <a:pPr algn="ctr"/>
            <a:r>
              <a:rPr lang="de-DE" sz="1200" dirty="0" smtClean="0"/>
              <a:t>Dimmer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13" idx="4"/>
            <a:endCxn id="32" idx="1"/>
          </p:cNvCxnSpPr>
          <p:nvPr/>
        </p:nvCxnSpPr>
        <p:spPr>
          <a:xfrm>
            <a:off x="6272605" y="3334273"/>
            <a:ext cx="1881739" cy="302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Pentagon 37"/>
          <p:cNvSpPr/>
          <p:nvPr/>
        </p:nvSpPr>
        <p:spPr>
          <a:xfrm>
            <a:off x="8154344" y="2717923"/>
            <a:ext cx="978408" cy="484632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Digital Output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13" idx="4"/>
            <a:endCxn id="38" idx="1"/>
          </p:cNvCxnSpPr>
          <p:nvPr/>
        </p:nvCxnSpPr>
        <p:spPr>
          <a:xfrm flipV="1">
            <a:off x="6272605" y="2960239"/>
            <a:ext cx="1881739" cy="374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850181" y="2664471"/>
            <a:ext cx="1089280" cy="5617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12V</a:t>
            </a:r>
          </a:p>
          <a:p>
            <a:pPr algn="ctr"/>
            <a:r>
              <a:rPr lang="de-DE" sz="1200" dirty="0" smtClean="0"/>
              <a:t>Actor</a:t>
            </a:r>
            <a:endParaRPr lang="en-US" sz="1200" dirty="0"/>
          </a:p>
        </p:txBody>
      </p:sp>
      <p:sp>
        <p:nvSpPr>
          <p:cNvPr id="42" name="Pentagon 41"/>
          <p:cNvSpPr/>
          <p:nvPr/>
        </p:nvSpPr>
        <p:spPr>
          <a:xfrm>
            <a:off x="8154344" y="4076601"/>
            <a:ext cx="978408" cy="591261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PWM Output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13" idx="4"/>
            <a:endCxn id="42" idx="1"/>
          </p:cNvCxnSpPr>
          <p:nvPr/>
        </p:nvCxnSpPr>
        <p:spPr>
          <a:xfrm>
            <a:off x="6272605" y="3334273"/>
            <a:ext cx="1881739" cy="1037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8" idx="3"/>
            <a:endCxn id="41" idx="2"/>
          </p:cNvCxnSpPr>
          <p:nvPr/>
        </p:nvCxnSpPr>
        <p:spPr>
          <a:xfrm flipV="1">
            <a:off x="9132752" y="2945323"/>
            <a:ext cx="717429" cy="14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853497" y="3353276"/>
            <a:ext cx="1089280" cy="5617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220V</a:t>
            </a:r>
          </a:p>
          <a:p>
            <a:pPr algn="ctr"/>
            <a:r>
              <a:rPr lang="de-DE" sz="1200" dirty="0" smtClean="0"/>
              <a:t>Actor</a:t>
            </a:r>
            <a:endParaRPr lang="en-US" sz="1200" dirty="0"/>
          </a:p>
        </p:txBody>
      </p:sp>
      <p:sp>
        <p:nvSpPr>
          <p:cNvPr id="56" name="Oval 55"/>
          <p:cNvSpPr/>
          <p:nvPr/>
        </p:nvSpPr>
        <p:spPr>
          <a:xfrm>
            <a:off x="9853497" y="1975666"/>
            <a:ext cx="1089280" cy="5617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5V</a:t>
            </a:r>
          </a:p>
          <a:p>
            <a:pPr algn="ctr"/>
            <a:r>
              <a:rPr lang="de-DE" sz="1200" dirty="0" smtClean="0"/>
              <a:t>Actor</a:t>
            </a:r>
            <a:endParaRPr lang="en-US" sz="1200" dirty="0"/>
          </a:p>
        </p:txBody>
      </p:sp>
      <p:cxnSp>
        <p:nvCxnSpPr>
          <p:cNvPr id="58" name="Straight Arrow Connector 57"/>
          <p:cNvCxnSpPr>
            <a:stCxn id="38" idx="3"/>
            <a:endCxn id="55" idx="2"/>
          </p:cNvCxnSpPr>
          <p:nvPr/>
        </p:nvCxnSpPr>
        <p:spPr>
          <a:xfrm>
            <a:off x="9132752" y="2960239"/>
            <a:ext cx="720745" cy="673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8" idx="3"/>
            <a:endCxn id="56" idx="2"/>
          </p:cNvCxnSpPr>
          <p:nvPr/>
        </p:nvCxnSpPr>
        <p:spPr>
          <a:xfrm flipV="1">
            <a:off x="9132752" y="2256518"/>
            <a:ext cx="720745" cy="703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9850181" y="1286861"/>
            <a:ext cx="1089280" cy="5617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LED</a:t>
            </a:r>
            <a:endParaRPr lang="en-US" sz="1200" dirty="0"/>
          </a:p>
        </p:txBody>
      </p:sp>
      <p:cxnSp>
        <p:nvCxnSpPr>
          <p:cNvPr id="66" name="Straight Arrow Connector 65"/>
          <p:cNvCxnSpPr>
            <a:stCxn id="38" idx="3"/>
            <a:endCxn id="64" idx="2"/>
          </p:cNvCxnSpPr>
          <p:nvPr/>
        </p:nvCxnSpPr>
        <p:spPr>
          <a:xfrm flipV="1">
            <a:off x="9132752" y="1567713"/>
            <a:ext cx="717429" cy="1392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2" idx="3"/>
            <a:endCxn id="55" idx="2"/>
          </p:cNvCxnSpPr>
          <p:nvPr/>
        </p:nvCxnSpPr>
        <p:spPr>
          <a:xfrm flipV="1">
            <a:off x="9132752" y="3634128"/>
            <a:ext cx="720745" cy="2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7" idx="3"/>
            <a:endCxn id="13" idx="2"/>
          </p:cNvCxnSpPr>
          <p:nvPr/>
        </p:nvCxnSpPr>
        <p:spPr>
          <a:xfrm rot="5400000" flipH="1" flipV="1">
            <a:off x="4516992" y="3639059"/>
            <a:ext cx="1145999" cy="53642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13" idx="3"/>
            <a:endCxn id="7" idx="0"/>
          </p:cNvCxnSpPr>
          <p:nvPr/>
        </p:nvCxnSpPr>
        <p:spPr>
          <a:xfrm rot="5400000">
            <a:off x="5196079" y="4192594"/>
            <a:ext cx="831872" cy="40678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6" idx="4"/>
            <a:endCxn id="13" idx="2"/>
          </p:cNvCxnSpPr>
          <p:nvPr/>
        </p:nvCxnSpPr>
        <p:spPr>
          <a:xfrm rot="16200000" flipH="1">
            <a:off x="4524518" y="2500586"/>
            <a:ext cx="1130946" cy="53642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395124" y="2002001"/>
            <a:ext cx="1089280" cy="5617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Switch</a:t>
            </a:r>
            <a:endParaRPr lang="en-US" sz="1200" dirty="0"/>
          </a:p>
        </p:txBody>
      </p:sp>
      <p:sp>
        <p:nvSpPr>
          <p:cNvPr id="91" name="Oval 90"/>
          <p:cNvSpPr/>
          <p:nvPr/>
        </p:nvSpPr>
        <p:spPr>
          <a:xfrm>
            <a:off x="1396485" y="1306880"/>
            <a:ext cx="1089280" cy="5617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Button</a:t>
            </a:r>
            <a:endParaRPr lang="en-US" sz="1200" dirty="0"/>
          </a:p>
        </p:txBody>
      </p:sp>
      <p:sp>
        <p:nvSpPr>
          <p:cNvPr id="92" name="Oval 91"/>
          <p:cNvSpPr/>
          <p:nvPr/>
        </p:nvSpPr>
        <p:spPr>
          <a:xfrm>
            <a:off x="1395124" y="2696747"/>
            <a:ext cx="1089280" cy="5617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Motion Detector</a:t>
            </a:r>
            <a:endParaRPr lang="en-US" sz="1200" dirty="0"/>
          </a:p>
        </p:txBody>
      </p:sp>
      <p:sp>
        <p:nvSpPr>
          <p:cNvPr id="106" name="Pentagon 105"/>
          <p:cNvSpPr/>
          <p:nvPr/>
        </p:nvSpPr>
        <p:spPr>
          <a:xfrm>
            <a:off x="2969027" y="2744512"/>
            <a:ext cx="978408" cy="484632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Digital Input</a:t>
            </a:r>
            <a:endParaRPr lang="en-US" sz="1200" dirty="0"/>
          </a:p>
        </p:txBody>
      </p:sp>
      <p:cxnSp>
        <p:nvCxnSpPr>
          <p:cNvPr id="108" name="Straight Arrow Connector 107"/>
          <p:cNvCxnSpPr>
            <a:stCxn id="91" idx="5"/>
            <a:endCxn id="106" idx="1"/>
          </p:cNvCxnSpPr>
          <p:nvPr/>
        </p:nvCxnSpPr>
        <p:spPr>
          <a:xfrm>
            <a:off x="2326244" y="1786324"/>
            <a:ext cx="642783" cy="1200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0" idx="5"/>
            <a:endCxn id="106" idx="1"/>
          </p:cNvCxnSpPr>
          <p:nvPr/>
        </p:nvCxnSpPr>
        <p:spPr>
          <a:xfrm>
            <a:off x="2324883" y="2481445"/>
            <a:ext cx="644144" cy="505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2" idx="6"/>
            <a:endCxn id="106" idx="1"/>
          </p:cNvCxnSpPr>
          <p:nvPr/>
        </p:nvCxnSpPr>
        <p:spPr>
          <a:xfrm>
            <a:off x="2484404" y="2977599"/>
            <a:ext cx="484623" cy="9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6" idx="3"/>
            <a:endCxn id="13" idx="2"/>
          </p:cNvCxnSpPr>
          <p:nvPr/>
        </p:nvCxnSpPr>
        <p:spPr>
          <a:xfrm>
            <a:off x="3947435" y="2986828"/>
            <a:ext cx="1410770" cy="347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42" idx="3"/>
          </p:cNvCxnSpPr>
          <p:nvPr/>
        </p:nvCxnSpPr>
        <p:spPr>
          <a:xfrm flipV="1">
            <a:off x="9132752" y="4372230"/>
            <a:ext cx="576510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29" idx="3"/>
          </p:cNvCxnSpPr>
          <p:nvPr/>
        </p:nvCxnSpPr>
        <p:spPr>
          <a:xfrm>
            <a:off x="9132752" y="5107551"/>
            <a:ext cx="576510" cy="6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5" name="Flowchart: Alternate Process 134"/>
          <p:cNvSpPr/>
          <p:nvPr/>
        </p:nvSpPr>
        <p:spPr>
          <a:xfrm>
            <a:off x="6362027" y="1594970"/>
            <a:ext cx="914400" cy="61264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Control Circuit</a:t>
            </a:r>
            <a:endParaRPr lang="en-US" sz="1200" dirty="0"/>
          </a:p>
        </p:txBody>
      </p:sp>
      <p:cxnSp>
        <p:nvCxnSpPr>
          <p:cNvPr id="167" name="Curved Connector 166"/>
          <p:cNvCxnSpPr>
            <a:stCxn id="135" idx="1"/>
            <a:endCxn id="13" idx="1"/>
          </p:cNvCxnSpPr>
          <p:nvPr/>
        </p:nvCxnSpPr>
        <p:spPr>
          <a:xfrm rot="10800000" flipV="1">
            <a:off x="5815405" y="1901294"/>
            <a:ext cx="546622" cy="78720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9" name="Curved Connector 168"/>
          <p:cNvCxnSpPr>
            <a:stCxn id="13" idx="4"/>
            <a:endCxn id="135" idx="2"/>
          </p:cNvCxnSpPr>
          <p:nvPr/>
        </p:nvCxnSpPr>
        <p:spPr>
          <a:xfrm flipV="1">
            <a:off x="6272605" y="2207618"/>
            <a:ext cx="546622" cy="112665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55968" y="258084"/>
            <a:ext cx="619070" cy="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011558" y="257187"/>
            <a:ext cx="619070" cy="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1667148" y="255393"/>
            <a:ext cx="619070" cy="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322738" y="250426"/>
            <a:ext cx="619070" cy="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2988362" y="248632"/>
            <a:ext cx="619070" cy="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32-Point Star 72"/>
          <p:cNvSpPr/>
          <p:nvPr/>
        </p:nvSpPr>
        <p:spPr>
          <a:xfrm>
            <a:off x="3543945" y="2617146"/>
            <a:ext cx="578837" cy="240906"/>
          </a:xfrm>
          <a:prstGeom prst="star32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1a</a:t>
            </a:r>
            <a:endParaRPr lang="en-US" sz="800" dirty="0"/>
          </a:p>
        </p:txBody>
      </p:sp>
      <p:sp>
        <p:nvSpPr>
          <p:cNvPr id="88" name="32-Point Star 87"/>
          <p:cNvSpPr/>
          <p:nvPr/>
        </p:nvSpPr>
        <p:spPr>
          <a:xfrm>
            <a:off x="3520343" y="3753320"/>
            <a:ext cx="578837" cy="240906"/>
          </a:xfrm>
          <a:prstGeom prst="star32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1b</a:t>
            </a:r>
            <a:endParaRPr lang="en-US" sz="800" dirty="0"/>
          </a:p>
        </p:txBody>
      </p:sp>
      <p:sp>
        <p:nvSpPr>
          <p:cNvPr id="93" name="32-Point Star 92"/>
          <p:cNvSpPr/>
          <p:nvPr/>
        </p:nvSpPr>
        <p:spPr>
          <a:xfrm>
            <a:off x="4613988" y="2617146"/>
            <a:ext cx="578837" cy="240906"/>
          </a:xfrm>
          <a:prstGeom prst="star32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2a</a:t>
            </a:r>
            <a:endParaRPr lang="en-US" sz="800" dirty="0"/>
          </a:p>
        </p:txBody>
      </p:sp>
      <p:sp>
        <p:nvSpPr>
          <p:cNvPr id="95" name="32-Point Star 94"/>
          <p:cNvSpPr/>
          <p:nvPr/>
        </p:nvSpPr>
        <p:spPr>
          <a:xfrm>
            <a:off x="4607368" y="3786820"/>
            <a:ext cx="578837" cy="240906"/>
          </a:xfrm>
          <a:prstGeom prst="star32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2b</a:t>
            </a:r>
            <a:endParaRPr lang="en-US" sz="800" dirty="0"/>
          </a:p>
        </p:txBody>
      </p:sp>
      <p:sp>
        <p:nvSpPr>
          <p:cNvPr id="96" name="32-Point Star 95"/>
          <p:cNvSpPr/>
          <p:nvPr/>
        </p:nvSpPr>
        <p:spPr>
          <a:xfrm>
            <a:off x="7094496" y="1762855"/>
            <a:ext cx="578837" cy="240906"/>
          </a:xfrm>
          <a:prstGeom prst="star32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3</a:t>
            </a:r>
            <a:endParaRPr lang="en-US" sz="800" dirty="0"/>
          </a:p>
        </p:txBody>
      </p:sp>
      <p:sp>
        <p:nvSpPr>
          <p:cNvPr id="97" name="32-Point Star 96"/>
          <p:cNvSpPr/>
          <p:nvPr/>
        </p:nvSpPr>
        <p:spPr>
          <a:xfrm>
            <a:off x="5436354" y="4238036"/>
            <a:ext cx="578837" cy="24090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4</a:t>
            </a:r>
            <a:endParaRPr lang="en-US" sz="800" dirty="0"/>
          </a:p>
        </p:txBody>
      </p:sp>
      <p:sp>
        <p:nvSpPr>
          <p:cNvPr id="99" name="32-Point Star 98"/>
          <p:cNvSpPr/>
          <p:nvPr/>
        </p:nvSpPr>
        <p:spPr>
          <a:xfrm>
            <a:off x="7277713" y="2944591"/>
            <a:ext cx="578837" cy="240906"/>
          </a:xfrm>
          <a:prstGeom prst="star32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5a</a:t>
            </a:r>
            <a:endParaRPr lang="en-US" sz="800" dirty="0"/>
          </a:p>
        </p:txBody>
      </p:sp>
      <p:sp>
        <p:nvSpPr>
          <p:cNvPr id="100" name="32-Point Star 99"/>
          <p:cNvSpPr/>
          <p:nvPr/>
        </p:nvSpPr>
        <p:spPr>
          <a:xfrm>
            <a:off x="7276429" y="3379267"/>
            <a:ext cx="578837" cy="240906"/>
          </a:xfrm>
          <a:prstGeom prst="star32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5b</a:t>
            </a:r>
            <a:endParaRPr lang="en-US" sz="800" dirty="0"/>
          </a:p>
        </p:txBody>
      </p:sp>
      <p:sp>
        <p:nvSpPr>
          <p:cNvPr id="101" name="32-Point Star 100"/>
          <p:cNvSpPr/>
          <p:nvPr/>
        </p:nvSpPr>
        <p:spPr>
          <a:xfrm>
            <a:off x="7276428" y="3948944"/>
            <a:ext cx="578837" cy="240906"/>
          </a:xfrm>
          <a:prstGeom prst="star32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5b</a:t>
            </a:r>
            <a:endParaRPr lang="en-US" sz="800" dirty="0"/>
          </a:p>
        </p:txBody>
      </p:sp>
      <p:sp>
        <p:nvSpPr>
          <p:cNvPr id="102" name="32-Point Star 101"/>
          <p:cNvSpPr/>
          <p:nvPr/>
        </p:nvSpPr>
        <p:spPr>
          <a:xfrm>
            <a:off x="7276427" y="4456517"/>
            <a:ext cx="578837" cy="240906"/>
          </a:xfrm>
          <a:prstGeom prst="star32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5b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891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621981"/>
              </p:ext>
            </p:extLst>
          </p:nvPr>
        </p:nvGraphicFramePr>
        <p:xfrm>
          <a:off x="426720" y="205861"/>
          <a:ext cx="1139952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49"/>
                <a:gridCol w="2345045"/>
                <a:gridCol w="6338946"/>
                <a:gridCol w="21699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Digital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Physical Pin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Byte (5 Bits)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Memory </a:t>
                      </a:r>
                      <a:r>
                        <a:rPr lang="de-DE" baseline="0" dirty="0" smtClean="0"/>
                        <a:t>Address to write (usually Bit)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Input</a:t>
                      </a:r>
                      <a:r>
                        <a:rPr lang="de-DE" baseline="0" dirty="0" smtClean="0"/>
                        <a:t> Prototype (how to interpret the input)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Analogue</a:t>
                      </a:r>
                      <a:r>
                        <a:rPr lang="de-DE" baseline="0" dirty="0" smtClean="0"/>
                        <a:t>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Physical Pin Number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Byte (5 Bits)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Memory </a:t>
                      </a:r>
                      <a:r>
                        <a:rPr lang="de-DE" baseline="0" dirty="0" smtClean="0"/>
                        <a:t>Address to write (usually Byte)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Input</a:t>
                      </a:r>
                      <a:r>
                        <a:rPr lang="de-DE" baseline="0" dirty="0" smtClean="0"/>
                        <a:t> Prototype (how to interpret the input)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Timer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Bit or Byte or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Byte (2 Bits)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Memory </a:t>
                      </a:r>
                      <a:r>
                        <a:rPr lang="de-DE" baseline="0" dirty="0" smtClean="0"/>
                        <a:t>Address to write (Bit or Byte)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Value (or Memory Address to read)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Network Receive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Source</a:t>
                      </a:r>
                      <a:r>
                        <a:rPr lang="de-DE" baseline="0" dirty="0" smtClean="0"/>
                        <a:t> node address to 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Message Identifyer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Word?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Memory </a:t>
                      </a:r>
                      <a:r>
                        <a:rPr lang="de-DE" baseline="0" dirty="0" smtClean="0"/>
                        <a:t>Address to write (Bit or Byte)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Function</a:t>
                      </a:r>
                      <a:r>
                        <a:rPr lang="de-DE" baseline="0" dirty="0" smtClean="0"/>
                        <a:t> Prototype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Input(s) / Memory </a:t>
                      </a:r>
                      <a:r>
                        <a:rPr lang="de-DE" baseline="0" dirty="0" smtClean="0"/>
                        <a:t>Address(es) to read (Bit or Byte)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Output(s) / Memory </a:t>
                      </a:r>
                      <a:r>
                        <a:rPr lang="de-DE" baseline="0" dirty="0" smtClean="0"/>
                        <a:t>Address(es) to write (Bit or Byte)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???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63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339017"/>
              </p:ext>
            </p:extLst>
          </p:nvPr>
        </p:nvGraphicFramePr>
        <p:xfrm>
          <a:off x="426720" y="205861"/>
          <a:ext cx="113995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49"/>
                <a:gridCol w="2345045"/>
                <a:gridCol w="6338946"/>
                <a:gridCol w="21699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Network Submit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Destination</a:t>
                      </a:r>
                      <a:r>
                        <a:rPr lang="de-DE" baseline="0" dirty="0" smtClean="0"/>
                        <a:t> node address to send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Message Identifyer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Word?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Memory </a:t>
                      </a:r>
                      <a:r>
                        <a:rPr lang="de-DE" baseline="0" dirty="0" smtClean="0"/>
                        <a:t>Address to read (Bit or Byte)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5a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Digital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Physical Pin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Byte (5 Bits)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Memory </a:t>
                      </a:r>
                      <a:r>
                        <a:rPr lang="de-DE" baseline="0" dirty="0" smtClean="0"/>
                        <a:t>Address to read (usually Bit)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Output</a:t>
                      </a:r>
                      <a:r>
                        <a:rPr lang="de-DE" baseline="0" dirty="0" smtClean="0"/>
                        <a:t> Prototype (how to interpret the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5b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Analogue</a:t>
                      </a:r>
                      <a:r>
                        <a:rPr lang="de-DE" baseline="0" dirty="0" smtClean="0"/>
                        <a:t>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Physical Pin Number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Byte (5 Bits)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Memory </a:t>
                      </a:r>
                      <a:r>
                        <a:rPr lang="de-DE" baseline="0" dirty="0" smtClean="0"/>
                        <a:t>Address to read (usually Byte)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Output</a:t>
                      </a:r>
                      <a:r>
                        <a:rPr lang="de-DE" baseline="0" dirty="0" smtClean="0"/>
                        <a:t> Prototype (how to interpret the data)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???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15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3520877" y="667830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 A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346111" y="801314"/>
            <a:ext cx="1089280" cy="561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Switch</a:t>
            </a:r>
            <a:endParaRPr lang="en-US" sz="1200" dirty="0"/>
          </a:p>
        </p:txBody>
      </p:sp>
      <p:sp>
        <p:nvSpPr>
          <p:cNvPr id="6" name="Pentagon 5"/>
          <p:cNvSpPr/>
          <p:nvPr/>
        </p:nvSpPr>
        <p:spPr>
          <a:xfrm>
            <a:off x="1988930" y="839408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Digital Input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5" idx="6"/>
            <a:endCxn id="6" idx="1"/>
          </p:cNvCxnSpPr>
          <p:nvPr/>
        </p:nvCxnSpPr>
        <p:spPr>
          <a:xfrm flipV="1">
            <a:off x="1435391" y="1081724"/>
            <a:ext cx="553539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4" idx="2"/>
          </p:cNvCxnSpPr>
          <p:nvPr/>
        </p:nvCxnSpPr>
        <p:spPr>
          <a:xfrm>
            <a:off x="2967338" y="1081724"/>
            <a:ext cx="553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0682" y="12192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LICHT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8746" y="491252"/>
            <a:ext cx="874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 - switch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46111" y="149561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</a:t>
            </a:r>
            <a:r>
              <a:rPr lang="de-DE" sz="1400" dirty="0" smtClean="0"/>
              <a:t> - logic</a:t>
            </a:r>
            <a:endParaRPr lang="en-US" sz="1400" dirty="0"/>
          </a:p>
        </p:txBody>
      </p:sp>
      <p:sp>
        <p:nvSpPr>
          <p:cNvPr id="13" name="Can 12"/>
          <p:cNvSpPr/>
          <p:nvPr/>
        </p:nvSpPr>
        <p:spPr>
          <a:xfrm>
            <a:off x="3520877" y="1803393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 B</a:t>
            </a:r>
            <a:endParaRPr lang="en-US" sz="1200" dirty="0"/>
          </a:p>
        </p:txBody>
      </p:sp>
      <p:sp>
        <p:nvSpPr>
          <p:cNvPr id="14" name="Can 13"/>
          <p:cNvSpPr/>
          <p:nvPr/>
        </p:nvSpPr>
        <p:spPr>
          <a:xfrm>
            <a:off x="433551" y="1803394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 A</a:t>
            </a:r>
            <a:endParaRPr lang="en-US" sz="12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2020934" y="1910963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Control Circuit*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14" idx="4"/>
            <a:endCxn id="15" idx="1"/>
          </p:cNvCxnSpPr>
          <p:nvPr/>
        </p:nvCxnSpPr>
        <p:spPr>
          <a:xfrm flipV="1">
            <a:off x="1347951" y="2217287"/>
            <a:ext cx="6729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13" idx="2"/>
          </p:cNvCxnSpPr>
          <p:nvPr/>
        </p:nvCxnSpPr>
        <p:spPr>
          <a:xfrm>
            <a:off x="2935334" y="2217287"/>
            <a:ext cx="585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97600" y="2630738"/>
            <a:ext cx="2961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* input level change </a:t>
            </a:r>
            <a:r>
              <a:rPr lang="en-US" sz="1100" dirty="0" smtClean="0"/>
              <a:t>triggers output level change</a:t>
            </a:r>
            <a:endParaRPr lang="de-DE" sz="11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424276" y="2852763"/>
            <a:ext cx="77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 - actor</a:t>
            </a:r>
            <a:endParaRPr lang="en-US" sz="1400" dirty="0"/>
          </a:p>
        </p:txBody>
      </p:sp>
      <p:sp>
        <p:nvSpPr>
          <p:cNvPr id="29" name="Can 28"/>
          <p:cNvSpPr/>
          <p:nvPr/>
        </p:nvSpPr>
        <p:spPr>
          <a:xfrm>
            <a:off x="433551" y="3131013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 B</a:t>
            </a:r>
            <a:endParaRPr lang="en-US" sz="1200" dirty="0"/>
          </a:p>
        </p:txBody>
      </p:sp>
      <p:sp>
        <p:nvSpPr>
          <p:cNvPr id="30" name="Pentagon 29"/>
          <p:cNvSpPr/>
          <p:nvPr/>
        </p:nvSpPr>
        <p:spPr>
          <a:xfrm>
            <a:off x="1988930" y="3306538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Digital Output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29" idx="4"/>
            <a:endCxn id="30" idx="1"/>
          </p:cNvCxnSpPr>
          <p:nvPr/>
        </p:nvCxnSpPr>
        <p:spPr>
          <a:xfrm>
            <a:off x="1347951" y="3544907"/>
            <a:ext cx="640979" cy="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433437" y="3265760"/>
            <a:ext cx="1089280" cy="561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220V</a:t>
            </a:r>
          </a:p>
          <a:p>
            <a:pPr algn="ctr"/>
            <a:r>
              <a:rPr lang="de-DE" sz="1200" dirty="0" smtClean="0"/>
              <a:t>Actor</a:t>
            </a:r>
            <a:endParaRPr lang="en-US" sz="1200" dirty="0"/>
          </a:p>
        </p:txBody>
      </p:sp>
      <p:cxnSp>
        <p:nvCxnSpPr>
          <p:cNvPr id="33" name="Straight Arrow Connector 32"/>
          <p:cNvCxnSpPr>
            <a:stCxn id="30" idx="3"/>
            <a:endCxn id="32" idx="2"/>
          </p:cNvCxnSpPr>
          <p:nvPr/>
        </p:nvCxnSpPr>
        <p:spPr>
          <a:xfrm flipV="1">
            <a:off x="2967338" y="3546612"/>
            <a:ext cx="466099" cy="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n 97"/>
          <p:cNvSpPr/>
          <p:nvPr/>
        </p:nvSpPr>
        <p:spPr>
          <a:xfrm>
            <a:off x="9418760" y="1447892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 A*</a:t>
            </a:r>
            <a:endParaRPr lang="en-US" sz="1200" dirty="0"/>
          </a:p>
        </p:txBody>
      </p:sp>
      <p:sp>
        <p:nvSpPr>
          <p:cNvPr id="99" name="Can 98"/>
          <p:cNvSpPr/>
          <p:nvPr/>
        </p:nvSpPr>
        <p:spPr>
          <a:xfrm>
            <a:off x="6331434" y="1447893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 A</a:t>
            </a:r>
            <a:endParaRPr lang="en-US" sz="1200" dirty="0"/>
          </a:p>
        </p:txBody>
      </p:sp>
      <p:cxnSp>
        <p:nvCxnSpPr>
          <p:cNvPr id="101" name="Straight Arrow Connector 100"/>
          <p:cNvCxnSpPr>
            <a:stCxn id="99" idx="4"/>
            <a:endCxn id="103" idx="2"/>
          </p:cNvCxnSpPr>
          <p:nvPr/>
        </p:nvCxnSpPr>
        <p:spPr>
          <a:xfrm flipV="1">
            <a:off x="7245834" y="1861785"/>
            <a:ext cx="54600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3" idx="0"/>
            <a:endCxn id="98" idx="2"/>
          </p:cNvCxnSpPr>
          <p:nvPr/>
        </p:nvCxnSpPr>
        <p:spPr>
          <a:xfrm>
            <a:off x="8962866" y="1861785"/>
            <a:ext cx="4558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loud 102"/>
          <p:cNvSpPr/>
          <p:nvPr/>
        </p:nvSpPr>
        <p:spPr>
          <a:xfrm>
            <a:off x="7788189" y="1487316"/>
            <a:ext cx="1175657" cy="74893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Mesh</a:t>
            </a:r>
          </a:p>
          <a:p>
            <a:pPr algn="ctr"/>
            <a:r>
              <a:rPr lang="de-DE" sz="1200" dirty="0" smtClean="0"/>
              <a:t>Network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261411" y="1081724"/>
            <a:ext cx="2354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optional - if split across nodes</a:t>
            </a:r>
            <a:endParaRPr lang="en-US" sz="1400" dirty="0"/>
          </a:p>
        </p:txBody>
      </p:sp>
      <p:sp>
        <p:nvSpPr>
          <p:cNvPr id="107" name="Can 106"/>
          <p:cNvSpPr/>
          <p:nvPr/>
        </p:nvSpPr>
        <p:spPr>
          <a:xfrm>
            <a:off x="9418760" y="2448708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 B*</a:t>
            </a:r>
            <a:endParaRPr lang="en-US" sz="1200" dirty="0"/>
          </a:p>
        </p:txBody>
      </p:sp>
      <p:sp>
        <p:nvSpPr>
          <p:cNvPr id="108" name="Can 107"/>
          <p:cNvSpPr/>
          <p:nvPr/>
        </p:nvSpPr>
        <p:spPr>
          <a:xfrm>
            <a:off x="6331434" y="2448709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 B</a:t>
            </a:r>
            <a:endParaRPr lang="en-US" sz="1200" dirty="0"/>
          </a:p>
        </p:txBody>
      </p:sp>
      <p:cxnSp>
        <p:nvCxnSpPr>
          <p:cNvPr id="109" name="Straight Arrow Connector 108"/>
          <p:cNvCxnSpPr>
            <a:stCxn id="108" idx="4"/>
            <a:endCxn id="111" idx="2"/>
          </p:cNvCxnSpPr>
          <p:nvPr/>
        </p:nvCxnSpPr>
        <p:spPr>
          <a:xfrm flipV="1">
            <a:off x="7245834" y="2862601"/>
            <a:ext cx="54600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11" idx="0"/>
            <a:endCxn id="107" idx="2"/>
          </p:cNvCxnSpPr>
          <p:nvPr/>
        </p:nvCxnSpPr>
        <p:spPr>
          <a:xfrm>
            <a:off x="8962866" y="2862601"/>
            <a:ext cx="4558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loud 110"/>
          <p:cNvSpPr/>
          <p:nvPr/>
        </p:nvSpPr>
        <p:spPr>
          <a:xfrm>
            <a:off x="7788189" y="2488132"/>
            <a:ext cx="1175657" cy="74893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Mesh</a:t>
            </a:r>
          </a:p>
          <a:p>
            <a:pPr algn="ctr"/>
            <a:r>
              <a:rPr lang="de-DE" sz="1200" dirty="0" smtClean="0"/>
              <a:t>Network</a:t>
            </a:r>
            <a:endParaRPr lang="en-US" sz="1200" dirty="0"/>
          </a:p>
        </p:txBody>
      </p:sp>
      <p:sp>
        <p:nvSpPr>
          <p:cNvPr id="112" name="32-Point Star 111"/>
          <p:cNvSpPr/>
          <p:nvPr/>
        </p:nvSpPr>
        <p:spPr>
          <a:xfrm>
            <a:off x="2554473" y="700392"/>
            <a:ext cx="578837" cy="240906"/>
          </a:xfrm>
          <a:prstGeom prst="star32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1a</a:t>
            </a:r>
            <a:endParaRPr lang="en-US" sz="800" dirty="0"/>
          </a:p>
        </p:txBody>
      </p:sp>
      <p:sp>
        <p:nvSpPr>
          <p:cNvPr id="113" name="32-Point Star 112"/>
          <p:cNvSpPr/>
          <p:nvPr/>
        </p:nvSpPr>
        <p:spPr>
          <a:xfrm>
            <a:off x="2188714" y="1768931"/>
            <a:ext cx="578837" cy="240906"/>
          </a:xfrm>
          <a:prstGeom prst="star32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3</a:t>
            </a:r>
            <a:endParaRPr lang="en-US" sz="800" dirty="0"/>
          </a:p>
        </p:txBody>
      </p:sp>
      <p:sp>
        <p:nvSpPr>
          <p:cNvPr id="114" name="32-Point Star 113"/>
          <p:cNvSpPr/>
          <p:nvPr/>
        </p:nvSpPr>
        <p:spPr>
          <a:xfrm>
            <a:off x="2552442" y="3179939"/>
            <a:ext cx="578837" cy="240906"/>
          </a:xfrm>
          <a:prstGeom prst="star32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5a</a:t>
            </a:r>
            <a:endParaRPr lang="en-US" sz="800" dirty="0"/>
          </a:p>
        </p:txBody>
      </p:sp>
      <p:sp>
        <p:nvSpPr>
          <p:cNvPr id="115" name="32-Point Star 114"/>
          <p:cNvSpPr/>
          <p:nvPr/>
        </p:nvSpPr>
        <p:spPr>
          <a:xfrm>
            <a:off x="8814443" y="2213616"/>
            <a:ext cx="578837" cy="240906"/>
          </a:xfrm>
          <a:prstGeom prst="star32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2b</a:t>
            </a:r>
            <a:endParaRPr lang="en-US" sz="800" dirty="0"/>
          </a:p>
        </p:txBody>
      </p:sp>
      <p:sp>
        <p:nvSpPr>
          <p:cNvPr id="116" name="32-Point Star 115"/>
          <p:cNvSpPr/>
          <p:nvPr/>
        </p:nvSpPr>
        <p:spPr>
          <a:xfrm>
            <a:off x="7271314" y="2236254"/>
            <a:ext cx="578837" cy="24090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4</a:t>
            </a:r>
            <a:endParaRPr lang="en-US" sz="800" dirty="0"/>
          </a:p>
        </p:txBody>
      </p:sp>
      <p:sp>
        <p:nvSpPr>
          <p:cNvPr id="117" name="Can 116"/>
          <p:cNvSpPr/>
          <p:nvPr/>
        </p:nvSpPr>
        <p:spPr>
          <a:xfrm>
            <a:off x="3520877" y="4806364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 A</a:t>
            </a:r>
            <a:endParaRPr lang="en-US" sz="1200" dirty="0"/>
          </a:p>
        </p:txBody>
      </p:sp>
      <p:sp>
        <p:nvSpPr>
          <p:cNvPr id="118" name="Oval 117"/>
          <p:cNvSpPr/>
          <p:nvPr/>
        </p:nvSpPr>
        <p:spPr>
          <a:xfrm>
            <a:off x="346111" y="4939848"/>
            <a:ext cx="1089280" cy="561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Switch</a:t>
            </a:r>
            <a:endParaRPr lang="en-US" sz="1200" dirty="0"/>
          </a:p>
        </p:txBody>
      </p:sp>
      <p:sp>
        <p:nvSpPr>
          <p:cNvPr id="119" name="Pentagon 118"/>
          <p:cNvSpPr/>
          <p:nvPr/>
        </p:nvSpPr>
        <p:spPr>
          <a:xfrm>
            <a:off x="1988930" y="4977942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Digital Input</a:t>
            </a:r>
            <a:endParaRPr lang="en-US" sz="1200" dirty="0"/>
          </a:p>
        </p:txBody>
      </p:sp>
      <p:cxnSp>
        <p:nvCxnSpPr>
          <p:cNvPr id="120" name="Straight Arrow Connector 119"/>
          <p:cNvCxnSpPr>
            <a:stCxn id="118" idx="6"/>
            <a:endCxn id="119" idx="1"/>
          </p:cNvCxnSpPr>
          <p:nvPr/>
        </p:nvCxnSpPr>
        <p:spPr>
          <a:xfrm flipV="1">
            <a:off x="1435391" y="5220258"/>
            <a:ext cx="553539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9" idx="3"/>
            <a:endCxn id="117" idx="2"/>
          </p:cNvCxnSpPr>
          <p:nvPr/>
        </p:nvCxnSpPr>
        <p:spPr>
          <a:xfrm>
            <a:off x="2967338" y="5220258"/>
            <a:ext cx="553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70682" y="4260454"/>
            <a:ext cx="630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LICHT – one switch simple (one switch / no timer / no panic / ...)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434949" y="4629786"/>
            <a:ext cx="874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 - switch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24276" y="5510840"/>
            <a:ext cx="77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 - actor</a:t>
            </a:r>
            <a:endParaRPr lang="en-US" sz="1400" dirty="0"/>
          </a:p>
        </p:txBody>
      </p:sp>
      <p:sp>
        <p:nvSpPr>
          <p:cNvPr id="132" name="Can 131"/>
          <p:cNvSpPr/>
          <p:nvPr/>
        </p:nvSpPr>
        <p:spPr>
          <a:xfrm>
            <a:off x="433551" y="5789090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 A</a:t>
            </a:r>
            <a:endParaRPr lang="en-US" sz="1200" dirty="0"/>
          </a:p>
        </p:txBody>
      </p:sp>
      <p:sp>
        <p:nvSpPr>
          <p:cNvPr id="133" name="Pentagon 132"/>
          <p:cNvSpPr/>
          <p:nvPr/>
        </p:nvSpPr>
        <p:spPr>
          <a:xfrm>
            <a:off x="1988930" y="5964615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Digital Output</a:t>
            </a:r>
            <a:endParaRPr lang="en-US" sz="1200" dirty="0"/>
          </a:p>
        </p:txBody>
      </p:sp>
      <p:cxnSp>
        <p:nvCxnSpPr>
          <p:cNvPr id="134" name="Straight Arrow Connector 133"/>
          <p:cNvCxnSpPr>
            <a:stCxn id="132" idx="4"/>
            <a:endCxn id="133" idx="1"/>
          </p:cNvCxnSpPr>
          <p:nvPr/>
        </p:nvCxnSpPr>
        <p:spPr>
          <a:xfrm>
            <a:off x="1347951" y="6202984"/>
            <a:ext cx="640979" cy="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3433437" y="5923837"/>
            <a:ext cx="1089280" cy="561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220V</a:t>
            </a:r>
          </a:p>
          <a:p>
            <a:pPr algn="ctr"/>
            <a:r>
              <a:rPr lang="de-DE" sz="1200" dirty="0" smtClean="0"/>
              <a:t>Actor</a:t>
            </a:r>
            <a:endParaRPr lang="en-US" sz="1200" dirty="0"/>
          </a:p>
        </p:txBody>
      </p:sp>
      <p:cxnSp>
        <p:nvCxnSpPr>
          <p:cNvPr id="136" name="Straight Arrow Connector 135"/>
          <p:cNvCxnSpPr>
            <a:stCxn id="133" idx="3"/>
            <a:endCxn id="135" idx="2"/>
          </p:cNvCxnSpPr>
          <p:nvPr/>
        </p:nvCxnSpPr>
        <p:spPr>
          <a:xfrm flipV="1">
            <a:off x="2967338" y="6204689"/>
            <a:ext cx="466099" cy="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32-Point Star 136"/>
          <p:cNvSpPr/>
          <p:nvPr/>
        </p:nvSpPr>
        <p:spPr>
          <a:xfrm>
            <a:off x="2554473" y="4838926"/>
            <a:ext cx="578837" cy="240906"/>
          </a:xfrm>
          <a:prstGeom prst="star32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1a</a:t>
            </a:r>
            <a:endParaRPr lang="en-US" sz="800" dirty="0"/>
          </a:p>
        </p:txBody>
      </p:sp>
      <p:sp>
        <p:nvSpPr>
          <p:cNvPr id="139" name="32-Point Star 138"/>
          <p:cNvSpPr/>
          <p:nvPr/>
        </p:nvSpPr>
        <p:spPr>
          <a:xfrm>
            <a:off x="2552442" y="5838016"/>
            <a:ext cx="578837" cy="240906"/>
          </a:xfrm>
          <a:prstGeom prst="star32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5a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168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04" y="2666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HEIZUNG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2028293" y="517131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BYTE</a:t>
            </a:r>
          </a:p>
          <a:p>
            <a:pPr algn="ctr"/>
            <a:r>
              <a:rPr lang="de-DE" sz="1200" dirty="0" smtClean="0"/>
              <a:t>TO-BE</a:t>
            </a:r>
            <a:endParaRPr lang="en-US" sz="1200" dirty="0"/>
          </a:p>
        </p:txBody>
      </p:sp>
      <p:sp>
        <p:nvSpPr>
          <p:cNvPr id="6" name="12-Point Star 5"/>
          <p:cNvSpPr/>
          <p:nvPr/>
        </p:nvSpPr>
        <p:spPr>
          <a:xfrm>
            <a:off x="347327" y="596282"/>
            <a:ext cx="1064786" cy="66948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Timer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6" idx="1"/>
            <a:endCxn id="5" idx="2"/>
          </p:cNvCxnSpPr>
          <p:nvPr/>
        </p:nvCxnSpPr>
        <p:spPr>
          <a:xfrm flipV="1">
            <a:off x="1412113" y="931025"/>
            <a:ext cx="6161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8847" y="332575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 - timer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373657" y="1619181"/>
            <a:ext cx="1090641" cy="561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Temp. Sensor</a:t>
            </a:r>
            <a:endParaRPr lang="en-US" sz="1200" dirty="0"/>
          </a:p>
        </p:txBody>
      </p:sp>
      <p:sp>
        <p:nvSpPr>
          <p:cNvPr id="10" name="Pentagon 9"/>
          <p:cNvSpPr/>
          <p:nvPr/>
        </p:nvSpPr>
        <p:spPr>
          <a:xfrm>
            <a:off x="2020916" y="1657716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Analog Input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9" idx="6"/>
            <a:endCxn id="10" idx="1"/>
          </p:cNvCxnSpPr>
          <p:nvPr/>
        </p:nvCxnSpPr>
        <p:spPr>
          <a:xfrm flipV="1">
            <a:off x="1464298" y="1900032"/>
            <a:ext cx="5566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n 11"/>
          <p:cNvSpPr/>
          <p:nvPr/>
        </p:nvSpPr>
        <p:spPr>
          <a:xfrm>
            <a:off x="3552864" y="1486138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BYTE</a:t>
            </a:r>
          </a:p>
          <a:p>
            <a:pPr algn="ctr"/>
            <a:r>
              <a:rPr lang="de-DE" sz="1200" dirty="0" smtClean="0"/>
              <a:t>AS-IS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0" idx="3"/>
            <a:endCxn id="12" idx="2"/>
          </p:cNvCxnSpPr>
          <p:nvPr/>
        </p:nvCxnSpPr>
        <p:spPr>
          <a:xfrm>
            <a:off x="2999324" y="1900032"/>
            <a:ext cx="553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6220" y="1316341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b - temperature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30112" y="2224046"/>
            <a:ext cx="1291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 - control logic</a:t>
            </a:r>
            <a:endParaRPr lang="en-US" sz="1400" dirty="0"/>
          </a:p>
        </p:txBody>
      </p:sp>
      <p:sp>
        <p:nvSpPr>
          <p:cNvPr id="16" name="Can 15"/>
          <p:cNvSpPr/>
          <p:nvPr/>
        </p:nvSpPr>
        <p:spPr>
          <a:xfrm>
            <a:off x="3544108" y="2922902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</a:t>
            </a:r>
          </a:p>
          <a:p>
            <a:pPr algn="ctr"/>
            <a:r>
              <a:rPr lang="de-DE" sz="1200" dirty="0" smtClean="0"/>
              <a:t>VALVE</a:t>
            </a:r>
            <a:endParaRPr lang="en-US" sz="1200" dirty="0"/>
          </a:p>
        </p:txBody>
      </p:sp>
      <p:sp>
        <p:nvSpPr>
          <p:cNvPr id="17" name="Can 16"/>
          <p:cNvSpPr/>
          <p:nvPr/>
        </p:nvSpPr>
        <p:spPr>
          <a:xfrm>
            <a:off x="456783" y="2509010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BYTE</a:t>
            </a:r>
          </a:p>
          <a:p>
            <a:pPr algn="ctr"/>
            <a:r>
              <a:rPr lang="de-DE" sz="1200" dirty="0" smtClean="0"/>
              <a:t>TO-BE</a:t>
            </a:r>
            <a:endParaRPr lang="en-US" sz="1200" dirty="0"/>
          </a:p>
        </p:txBody>
      </p:sp>
      <p:sp>
        <p:nvSpPr>
          <p:cNvPr id="18" name="Flowchart: Alternate Process 17"/>
          <p:cNvSpPr/>
          <p:nvPr/>
        </p:nvSpPr>
        <p:spPr>
          <a:xfrm>
            <a:off x="2030893" y="3030472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Control Circuit*</a:t>
            </a:r>
            <a:endParaRPr lang="en-US" sz="1200" dirty="0"/>
          </a:p>
        </p:txBody>
      </p:sp>
      <p:cxnSp>
        <p:nvCxnSpPr>
          <p:cNvPr id="19" name="Straight Arrow Connector 18"/>
          <p:cNvCxnSpPr>
            <a:stCxn id="17" idx="4"/>
            <a:endCxn id="18" idx="1"/>
          </p:cNvCxnSpPr>
          <p:nvPr/>
        </p:nvCxnSpPr>
        <p:spPr>
          <a:xfrm>
            <a:off x="1371183" y="2922904"/>
            <a:ext cx="659710" cy="41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  <a:endCxn id="16" idx="2"/>
          </p:cNvCxnSpPr>
          <p:nvPr/>
        </p:nvCxnSpPr>
        <p:spPr>
          <a:xfrm>
            <a:off x="2945293" y="3336796"/>
            <a:ext cx="598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16163" y="3862539"/>
            <a:ext cx="2743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* output active if TO-BE is higher than AS-IS</a:t>
            </a:r>
          </a:p>
        </p:txBody>
      </p:sp>
      <p:sp>
        <p:nvSpPr>
          <p:cNvPr id="22" name="Can 21"/>
          <p:cNvSpPr/>
          <p:nvPr/>
        </p:nvSpPr>
        <p:spPr>
          <a:xfrm>
            <a:off x="456783" y="3417575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BYTE</a:t>
            </a:r>
          </a:p>
          <a:p>
            <a:pPr algn="ctr"/>
            <a:r>
              <a:rPr lang="de-DE" sz="1200" dirty="0" smtClean="0"/>
              <a:t>AS-IS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22" idx="4"/>
            <a:endCxn id="18" idx="1"/>
          </p:cNvCxnSpPr>
          <p:nvPr/>
        </p:nvCxnSpPr>
        <p:spPr>
          <a:xfrm flipV="1">
            <a:off x="1371183" y="3336796"/>
            <a:ext cx="659710" cy="49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67422" y="2156064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g - leds</a:t>
            </a:r>
            <a:endParaRPr lang="en-US" sz="1400" dirty="0"/>
          </a:p>
        </p:txBody>
      </p:sp>
      <p:sp>
        <p:nvSpPr>
          <p:cNvPr id="25" name="Can 24"/>
          <p:cNvSpPr/>
          <p:nvPr/>
        </p:nvSpPr>
        <p:spPr>
          <a:xfrm>
            <a:off x="9140271" y="2416440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</a:t>
            </a:r>
          </a:p>
          <a:p>
            <a:pPr algn="ctr"/>
            <a:r>
              <a:rPr lang="de-DE" sz="1200" dirty="0" smtClean="0"/>
              <a:t>LED SUN</a:t>
            </a:r>
            <a:endParaRPr lang="en-US" sz="1200" dirty="0"/>
          </a:p>
        </p:txBody>
      </p:sp>
      <p:sp>
        <p:nvSpPr>
          <p:cNvPr id="26" name="Can 25"/>
          <p:cNvSpPr/>
          <p:nvPr/>
        </p:nvSpPr>
        <p:spPr>
          <a:xfrm>
            <a:off x="6052946" y="2416440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BYTE</a:t>
            </a:r>
          </a:p>
          <a:p>
            <a:pPr algn="ctr"/>
            <a:r>
              <a:rPr lang="de-DE" sz="1200" dirty="0" smtClean="0"/>
              <a:t>TO-BE</a:t>
            </a:r>
            <a:endParaRPr lang="en-US" sz="1200" dirty="0"/>
          </a:p>
        </p:txBody>
      </p:sp>
      <p:sp>
        <p:nvSpPr>
          <p:cNvPr id="27" name="Flowchart: Alternate Process 26"/>
          <p:cNvSpPr/>
          <p:nvPr/>
        </p:nvSpPr>
        <p:spPr>
          <a:xfrm>
            <a:off x="7627056" y="2523628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Control Circuit*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26" idx="4"/>
            <a:endCxn id="27" idx="1"/>
          </p:cNvCxnSpPr>
          <p:nvPr/>
        </p:nvCxnSpPr>
        <p:spPr>
          <a:xfrm flipV="1">
            <a:off x="6967346" y="2829952"/>
            <a:ext cx="659710" cy="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3"/>
            <a:endCxn id="25" idx="2"/>
          </p:cNvCxnSpPr>
          <p:nvPr/>
        </p:nvCxnSpPr>
        <p:spPr>
          <a:xfrm>
            <a:off x="8541456" y="2829952"/>
            <a:ext cx="598815" cy="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37157" y="3137060"/>
            <a:ext cx="2233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* output active if TO-BE is day value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2809" y="4281357"/>
            <a:ext cx="79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</a:t>
            </a:r>
            <a:r>
              <a:rPr lang="de-DE" sz="1400" dirty="0" smtClean="0"/>
              <a:t> - actor</a:t>
            </a:r>
            <a:endParaRPr lang="en-US" sz="1400" dirty="0"/>
          </a:p>
        </p:txBody>
      </p:sp>
      <p:sp>
        <p:nvSpPr>
          <p:cNvPr id="32" name="Can 31"/>
          <p:cNvSpPr/>
          <p:nvPr/>
        </p:nvSpPr>
        <p:spPr>
          <a:xfrm>
            <a:off x="452481" y="4535533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</a:t>
            </a:r>
          </a:p>
          <a:p>
            <a:pPr algn="ctr"/>
            <a:r>
              <a:rPr lang="de-DE" sz="1200" dirty="0" smtClean="0"/>
              <a:t>VALVE</a:t>
            </a:r>
            <a:endParaRPr lang="en-US" sz="1200" dirty="0"/>
          </a:p>
        </p:txBody>
      </p:sp>
      <p:sp>
        <p:nvSpPr>
          <p:cNvPr id="33" name="Pentagon 32"/>
          <p:cNvSpPr/>
          <p:nvPr/>
        </p:nvSpPr>
        <p:spPr>
          <a:xfrm>
            <a:off x="2007860" y="4711058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Digital Output</a:t>
            </a:r>
            <a:endParaRPr lang="en-US" sz="1200" dirty="0"/>
          </a:p>
        </p:txBody>
      </p:sp>
      <p:cxnSp>
        <p:nvCxnSpPr>
          <p:cNvPr id="34" name="Straight Arrow Connector 33"/>
          <p:cNvCxnSpPr>
            <a:stCxn id="32" idx="4"/>
            <a:endCxn id="33" idx="1"/>
          </p:cNvCxnSpPr>
          <p:nvPr/>
        </p:nvCxnSpPr>
        <p:spPr>
          <a:xfrm>
            <a:off x="1366881" y="4949427"/>
            <a:ext cx="640979" cy="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452367" y="4670280"/>
            <a:ext cx="1089280" cy="561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220V</a:t>
            </a:r>
          </a:p>
          <a:p>
            <a:pPr algn="ctr"/>
            <a:r>
              <a:rPr lang="de-DE" sz="1200" dirty="0" smtClean="0"/>
              <a:t>Actor</a:t>
            </a:r>
            <a:endParaRPr lang="en-US" sz="1200" dirty="0"/>
          </a:p>
        </p:txBody>
      </p:sp>
      <p:cxnSp>
        <p:nvCxnSpPr>
          <p:cNvPr id="36" name="Straight Arrow Connector 35"/>
          <p:cNvCxnSpPr>
            <a:stCxn id="33" idx="3"/>
            <a:endCxn id="35" idx="2"/>
          </p:cNvCxnSpPr>
          <p:nvPr/>
        </p:nvCxnSpPr>
        <p:spPr>
          <a:xfrm flipV="1">
            <a:off x="2986268" y="4951132"/>
            <a:ext cx="466099" cy="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n 36"/>
          <p:cNvSpPr/>
          <p:nvPr/>
        </p:nvSpPr>
        <p:spPr>
          <a:xfrm>
            <a:off x="9142766" y="3328507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</a:t>
            </a:r>
          </a:p>
          <a:p>
            <a:pPr algn="ctr"/>
            <a:r>
              <a:rPr lang="de-DE" sz="1200" dirty="0" smtClean="0"/>
              <a:t>LED MOON</a:t>
            </a:r>
            <a:endParaRPr lang="en-US" sz="1200" dirty="0"/>
          </a:p>
        </p:txBody>
      </p:sp>
      <p:sp>
        <p:nvSpPr>
          <p:cNvPr id="38" name="Can 37"/>
          <p:cNvSpPr/>
          <p:nvPr/>
        </p:nvSpPr>
        <p:spPr>
          <a:xfrm>
            <a:off x="6055441" y="3328507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BYTE</a:t>
            </a:r>
          </a:p>
          <a:p>
            <a:pPr algn="ctr"/>
            <a:r>
              <a:rPr lang="de-DE" sz="1200" dirty="0" smtClean="0"/>
              <a:t>TO-BE</a:t>
            </a:r>
            <a:endParaRPr lang="en-US" sz="1200" dirty="0"/>
          </a:p>
        </p:txBody>
      </p:sp>
      <p:sp>
        <p:nvSpPr>
          <p:cNvPr id="39" name="Flowchart: Alternate Process 38"/>
          <p:cNvSpPr/>
          <p:nvPr/>
        </p:nvSpPr>
        <p:spPr>
          <a:xfrm>
            <a:off x="7629551" y="3435695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Control Circuit*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38" idx="4"/>
            <a:endCxn id="39" idx="1"/>
          </p:cNvCxnSpPr>
          <p:nvPr/>
        </p:nvCxnSpPr>
        <p:spPr>
          <a:xfrm flipV="1">
            <a:off x="6969841" y="3742019"/>
            <a:ext cx="659710" cy="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3"/>
            <a:endCxn id="37" idx="2"/>
          </p:cNvCxnSpPr>
          <p:nvPr/>
        </p:nvCxnSpPr>
        <p:spPr>
          <a:xfrm>
            <a:off x="8543951" y="3742019"/>
            <a:ext cx="598815" cy="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39652" y="4031956"/>
            <a:ext cx="2383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* output active if TO-BE is night value</a:t>
            </a:r>
          </a:p>
        </p:txBody>
      </p:sp>
      <p:sp>
        <p:nvSpPr>
          <p:cNvPr id="43" name="Can 42"/>
          <p:cNvSpPr/>
          <p:nvPr/>
        </p:nvSpPr>
        <p:spPr>
          <a:xfrm>
            <a:off x="3518926" y="5580560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</a:t>
            </a:r>
          </a:p>
          <a:p>
            <a:pPr algn="ctr"/>
            <a:r>
              <a:rPr lang="de-DE" sz="1200" dirty="0" smtClean="0"/>
              <a:t>MANUAL</a:t>
            </a: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344160" y="5714044"/>
            <a:ext cx="1089280" cy="561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Button</a:t>
            </a:r>
            <a:endParaRPr lang="en-US" sz="1200" dirty="0"/>
          </a:p>
        </p:txBody>
      </p:sp>
      <p:sp>
        <p:nvSpPr>
          <p:cNvPr id="45" name="Pentagon 44"/>
          <p:cNvSpPr/>
          <p:nvPr/>
        </p:nvSpPr>
        <p:spPr>
          <a:xfrm>
            <a:off x="1986979" y="5752138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Digital Input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44" idx="6"/>
            <a:endCxn id="45" idx="1"/>
          </p:cNvCxnSpPr>
          <p:nvPr/>
        </p:nvCxnSpPr>
        <p:spPr>
          <a:xfrm flipV="1">
            <a:off x="1433440" y="5994454"/>
            <a:ext cx="553539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3"/>
            <a:endCxn id="43" idx="2"/>
          </p:cNvCxnSpPr>
          <p:nvPr/>
        </p:nvCxnSpPr>
        <p:spPr>
          <a:xfrm>
            <a:off x="2965387" y="5994454"/>
            <a:ext cx="553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3657" y="5448192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 - manual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967422" y="143069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</a:t>
            </a:r>
            <a:r>
              <a:rPr lang="de-DE" sz="1400" dirty="0" smtClean="0"/>
              <a:t> - manual logic</a:t>
            </a:r>
            <a:endParaRPr lang="en-US" sz="1400" dirty="0"/>
          </a:p>
        </p:txBody>
      </p:sp>
      <p:sp>
        <p:nvSpPr>
          <p:cNvPr id="50" name="Can 49"/>
          <p:cNvSpPr/>
          <p:nvPr/>
        </p:nvSpPr>
        <p:spPr>
          <a:xfrm>
            <a:off x="9140271" y="827869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BYTE</a:t>
            </a:r>
          </a:p>
          <a:p>
            <a:pPr algn="ctr"/>
            <a:r>
              <a:rPr lang="de-DE" sz="1200" dirty="0" smtClean="0"/>
              <a:t>TO-BE</a:t>
            </a:r>
            <a:endParaRPr lang="en-US" sz="1200" dirty="0"/>
          </a:p>
        </p:txBody>
      </p:sp>
      <p:sp>
        <p:nvSpPr>
          <p:cNvPr id="51" name="Can 50"/>
          <p:cNvSpPr/>
          <p:nvPr/>
        </p:nvSpPr>
        <p:spPr>
          <a:xfrm>
            <a:off x="6052946" y="413977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BYTE</a:t>
            </a:r>
          </a:p>
          <a:p>
            <a:pPr algn="ctr"/>
            <a:r>
              <a:rPr lang="de-DE" sz="1200" dirty="0" smtClean="0"/>
              <a:t>TO-BE</a:t>
            </a:r>
            <a:endParaRPr lang="en-US" sz="1200" dirty="0"/>
          </a:p>
        </p:txBody>
      </p:sp>
      <p:sp>
        <p:nvSpPr>
          <p:cNvPr id="52" name="Flowchart: Alternate Process 51"/>
          <p:cNvSpPr/>
          <p:nvPr/>
        </p:nvSpPr>
        <p:spPr>
          <a:xfrm>
            <a:off x="7627056" y="935439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Control Circuit*</a:t>
            </a:r>
            <a:endParaRPr lang="en-US" sz="1200" dirty="0"/>
          </a:p>
        </p:txBody>
      </p:sp>
      <p:cxnSp>
        <p:nvCxnSpPr>
          <p:cNvPr id="53" name="Straight Arrow Connector 52"/>
          <p:cNvCxnSpPr>
            <a:stCxn id="51" idx="4"/>
            <a:endCxn id="52" idx="1"/>
          </p:cNvCxnSpPr>
          <p:nvPr/>
        </p:nvCxnSpPr>
        <p:spPr>
          <a:xfrm>
            <a:off x="6967346" y="827871"/>
            <a:ext cx="659710" cy="41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3"/>
            <a:endCxn id="50" idx="2"/>
          </p:cNvCxnSpPr>
          <p:nvPr/>
        </p:nvCxnSpPr>
        <p:spPr>
          <a:xfrm>
            <a:off x="8541456" y="1241763"/>
            <a:ext cx="598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412326" y="1767506"/>
            <a:ext cx="23407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* switch to-be between day and night</a:t>
            </a:r>
          </a:p>
        </p:txBody>
      </p:sp>
      <p:sp>
        <p:nvSpPr>
          <p:cNvPr id="56" name="Can 55"/>
          <p:cNvSpPr/>
          <p:nvPr/>
        </p:nvSpPr>
        <p:spPr>
          <a:xfrm>
            <a:off x="6052946" y="1322542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 MANUAL</a:t>
            </a:r>
            <a:endParaRPr lang="en-US" sz="1200" dirty="0"/>
          </a:p>
        </p:txBody>
      </p:sp>
      <p:cxnSp>
        <p:nvCxnSpPr>
          <p:cNvPr id="57" name="Straight Arrow Connector 56"/>
          <p:cNvCxnSpPr>
            <a:stCxn id="56" idx="4"/>
            <a:endCxn id="52" idx="1"/>
          </p:cNvCxnSpPr>
          <p:nvPr/>
        </p:nvCxnSpPr>
        <p:spPr>
          <a:xfrm flipV="1">
            <a:off x="6967346" y="1241763"/>
            <a:ext cx="659710" cy="49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n 57"/>
          <p:cNvSpPr/>
          <p:nvPr/>
        </p:nvSpPr>
        <p:spPr>
          <a:xfrm>
            <a:off x="9110083" y="4657626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BYTE</a:t>
            </a:r>
          </a:p>
          <a:p>
            <a:pPr algn="ctr"/>
            <a:r>
              <a:rPr lang="de-DE" sz="1200" dirty="0" smtClean="0"/>
              <a:t>AS-IS</a:t>
            </a:r>
            <a:r>
              <a:rPr lang="en-US" sz="1200" dirty="0" smtClean="0"/>
              <a:t>*</a:t>
            </a:r>
          </a:p>
        </p:txBody>
      </p:sp>
      <p:sp>
        <p:nvSpPr>
          <p:cNvPr id="59" name="Can 58"/>
          <p:cNvSpPr/>
          <p:nvPr/>
        </p:nvSpPr>
        <p:spPr>
          <a:xfrm>
            <a:off x="6022757" y="4657627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BYTE</a:t>
            </a:r>
          </a:p>
          <a:p>
            <a:pPr algn="ctr"/>
            <a:r>
              <a:rPr lang="de-DE" sz="1200" dirty="0" smtClean="0"/>
              <a:t>AS-IS</a:t>
            </a:r>
            <a:endParaRPr lang="en-US" sz="1200" dirty="0" smtClean="0"/>
          </a:p>
        </p:txBody>
      </p:sp>
      <p:cxnSp>
        <p:nvCxnSpPr>
          <p:cNvPr id="60" name="Straight Arrow Connector 59"/>
          <p:cNvCxnSpPr>
            <a:stCxn id="59" idx="4"/>
            <a:endCxn id="62" idx="2"/>
          </p:cNvCxnSpPr>
          <p:nvPr/>
        </p:nvCxnSpPr>
        <p:spPr>
          <a:xfrm flipV="1">
            <a:off x="6937157" y="5071519"/>
            <a:ext cx="54600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2" idx="0"/>
            <a:endCxn id="58" idx="2"/>
          </p:cNvCxnSpPr>
          <p:nvPr/>
        </p:nvCxnSpPr>
        <p:spPr>
          <a:xfrm>
            <a:off x="8654189" y="5071519"/>
            <a:ext cx="4558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loud 61"/>
          <p:cNvSpPr/>
          <p:nvPr/>
        </p:nvSpPr>
        <p:spPr>
          <a:xfrm>
            <a:off x="7479512" y="4697050"/>
            <a:ext cx="1175657" cy="74893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Mesh</a:t>
            </a:r>
          </a:p>
          <a:p>
            <a:pPr algn="ctr"/>
            <a:r>
              <a:rPr lang="de-DE" sz="1200" dirty="0" smtClean="0"/>
              <a:t>Network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5952734" y="4291458"/>
            <a:ext cx="2354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optional - if split across nodes</a:t>
            </a:r>
            <a:endParaRPr lang="en-US" sz="1400" dirty="0"/>
          </a:p>
        </p:txBody>
      </p:sp>
      <p:sp>
        <p:nvSpPr>
          <p:cNvPr id="64" name="Can 63"/>
          <p:cNvSpPr/>
          <p:nvPr/>
        </p:nvSpPr>
        <p:spPr>
          <a:xfrm>
            <a:off x="9110083" y="5658442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</a:t>
            </a:r>
          </a:p>
          <a:p>
            <a:pPr algn="ctr"/>
            <a:r>
              <a:rPr lang="de-DE" sz="1200" dirty="0" smtClean="0"/>
              <a:t>VALVE*</a:t>
            </a:r>
            <a:endParaRPr lang="en-US" sz="1200" dirty="0"/>
          </a:p>
        </p:txBody>
      </p:sp>
      <p:sp>
        <p:nvSpPr>
          <p:cNvPr id="65" name="Can 64"/>
          <p:cNvSpPr/>
          <p:nvPr/>
        </p:nvSpPr>
        <p:spPr>
          <a:xfrm>
            <a:off x="6022757" y="5658443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</a:t>
            </a:r>
          </a:p>
          <a:p>
            <a:pPr algn="ctr"/>
            <a:r>
              <a:rPr lang="de-DE" sz="1200" dirty="0" smtClean="0"/>
              <a:t>VALVE</a:t>
            </a:r>
            <a:endParaRPr lang="en-US" sz="1200" dirty="0"/>
          </a:p>
        </p:txBody>
      </p:sp>
      <p:cxnSp>
        <p:nvCxnSpPr>
          <p:cNvPr id="66" name="Straight Arrow Connector 65"/>
          <p:cNvCxnSpPr>
            <a:stCxn id="65" idx="4"/>
            <a:endCxn id="68" idx="2"/>
          </p:cNvCxnSpPr>
          <p:nvPr/>
        </p:nvCxnSpPr>
        <p:spPr>
          <a:xfrm flipV="1">
            <a:off x="6937157" y="6072335"/>
            <a:ext cx="54600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8" idx="0"/>
            <a:endCxn id="64" idx="2"/>
          </p:cNvCxnSpPr>
          <p:nvPr/>
        </p:nvCxnSpPr>
        <p:spPr>
          <a:xfrm>
            <a:off x="8654189" y="6072335"/>
            <a:ext cx="4558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loud 67"/>
          <p:cNvSpPr/>
          <p:nvPr/>
        </p:nvSpPr>
        <p:spPr>
          <a:xfrm>
            <a:off x="7479512" y="5697866"/>
            <a:ext cx="1175657" cy="74893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Mesh</a:t>
            </a:r>
          </a:p>
          <a:p>
            <a:pPr algn="ctr"/>
            <a:r>
              <a:rPr lang="de-DE" sz="1200" dirty="0" smtClean="0"/>
              <a:t>Network</a:t>
            </a:r>
            <a:endParaRPr lang="en-US" sz="1200" dirty="0"/>
          </a:p>
        </p:txBody>
      </p:sp>
      <p:sp>
        <p:nvSpPr>
          <p:cNvPr id="69" name="32-Point Star 68"/>
          <p:cNvSpPr/>
          <p:nvPr/>
        </p:nvSpPr>
        <p:spPr>
          <a:xfrm>
            <a:off x="982690" y="535434"/>
            <a:ext cx="578837" cy="240906"/>
          </a:xfrm>
          <a:prstGeom prst="star32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2a</a:t>
            </a:r>
            <a:endParaRPr lang="en-US" sz="800" dirty="0"/>
          </a:p>
        </p:txBody>
      </p:sp>
      <p:sp>
        <p:nvSpPr>
          <p:cNvPr id="70" name="32-Point Star 69"/>
          <p:cNvSpPr/>
          <p:nvPr/>
        </p:nvSpPr>
        <p:spPr>
          <a:xfrm>
            <a:off x="2589448" y="1548074"/>
            <a:ext cx="578837" cy="240906"/>
          </a:xfrm>
          <a:prstGeom prst="star32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1b</a:t>
            </a:r>
            <a:endParaRPr lang="en-US" sz="800" dirty="0"/>
          </a:p>
        </p:txBody>
      </p:sp>
      <p:sp>
        <p:nvSpPr>
          <p:cNvPr id="71" name="32-Point Star 70"/>
          <p:cNvSpPr/>
          <p:nvPr/>
        </p:nvSpPr>
        <p:spPr>
          <a:xfrm>
            <a:off x="2196074" y="2906167"/>
            <a:ext cx="578837" cy="240906"/>
          </a:xfrm>
          <a:prstGeom prst="star32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3</a:t>
            </a:r>
            <a:endParaRPr lang="en-US" sz="800" dirty="0"/>
          </a:p>
        </p:txBody>
      </p:sp>
      <p:sp>
        <p:nvSpPr>
          <p:cNvPr id="72" name="32-Point Star 71"/>
          <p:cNvSpPr/>
          <p:nvPr/>
        </p:nvSpPr>
        <p:spPr>
          <a:xfrm>
            <a:off x="2587470" y="4606176"/>
            <a:ext cx="578837" cy="240906"/>
          </a:xfrm>
          <a:prstGeom prst="star32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5a</a:t>
            </a:r>
            <a:endParaRPr lang="en-US" sz="800" dirty="0"/>
          </a:p>
        </p:txBody>
      </p:sp>
      <p:sp>
        <p:nvSpPr>
          <p:cNvPr id="74" name="32-Point Star 73"/>
          <p:cNvSpPr/>
          <p:nvPr/>
        </p:nvSpPr>
        <p:spPr>
          <a:xfrm>
            <a:off x="2587471" y="5644696"/>
            <a:ext cx="578837" cy="240906"/>
          </a:xfrm>
          <a:prstGeom prst="star32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1a</a:t>
            </a:r>
            <a:endParaRPr lang="en-US" sz="800" dirty="0"/>
          </a:p>
        </p:txBody>
      </p:sp>
      <p:sp>
        <p:nvSpPr>
          <p:cNvPr id="75" name="32-Point Star 74"/>
          <p:cNvSpPr/>
          <p:nvPr/>
        </p:nvSpPr>
        <p:spPr>
          <a:xfrm>
            <a:off x="7804826" y="810571"/>
            <a:ext cx="578837" cy="240906"/>
          </a:xfrm>
          <a:prstGeom prst="star32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3</a:t>
            </a:r>
            <a:endParaRPr lang="en-US" sz="800" dirty="0"/>
          </a:p>
        </p:txBody>
      </p:sp>
      <p:sp>
        <p:nvSpPr>
          <p:cNvPr id="76" name="32-Point Star 75"/>
          <p:cNvSpPr/>
          <p:nvPr/>
        </p:nvSpPr>
        <p:spPr>
          <a:xfrm>
            <a:off x="7804825" y="2386580"/>
            <a:ext cx="578837" cy="240906"/>
          </a:xfrm>
          <a:prstGeom prst="star32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3</a:t>
            </a:r>
            <a:endParaRPr lang="en-US" sz="800" dirty="0"/>
          </a:p>
        </p:txBody>
      </p:sp>
      <p:sp>
        <p:nvSpPr>
          <p:cNvPr id="77" name="32-Point Star 76"/>
          <p:cNvSpPr/>
          <p:nvPr/>
        </p:nvSpPr>
        <p:spPr>
          <a:xfrm>
            <a:off x="7804825" y="3336795"/>
            <a:ext cx="578837" cy="240906"/>
          </a:xfrm>
          <a:prstGeom prst="star32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3</a:t>
            </a:r>
            <a:endParaRPr lang="en-US" sz="800" dirty="0"/>
          </a:p>
        </p:txBody>
      </p:sp>
      <p:sp>
        <p:nvSpPr>
          <p:cNvPr id="78" name="32-Point Star 77"/>
          <p:cNvSpPr/>
          <p:nvPr/>
        </p:nvSpPr>
        <p:spPr>
          <a:xfrm>
            <a:off x="8497743" y="5453046"/>
            <a:ext cx="578837" cy="240906"/>
          </a:xfrm>
          <a:prstGeom prst="star32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2b</a:t>
            </a:r>
            <a:endParaRPr lang="en-US" sz="800" dirty="0"/>
          </a:p>
        </p:txBody>
      </p:sp>
      <p:sp>
        <p:nvSpPr>
          <p:cNvPr id="79" name="32-Point Star 78"/>
          <p:cNvSpPr/>
          <p:nvPr/>
        </p:nvSpPr>
        <p:spPr>
          <a:xfrm>
            <a:off x="6954614" y="5475684"/>
            <a:ext cx="578837" cy="240906"/>
          </a:xfrm>
          <a:prstGeom prst="star3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4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694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lowchart: Alternate Process 181"/>
          <p:cNvSpPr/>
          <p:nvPr/>
        </p:nvSpPr>
        <p:spPr>
          <a:xfrm>
            <a:off x="5429370" y="1692705"/>
            <a:ext cx="3875601" cy="280379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Control Circuit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419432" y="-6342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HEIZUNG</a:t>
            </a:r>
            <a:endParaRPr lang="en-US" dirty="0"/>
          </a:p>
        </p:txBody>
      </p:sp>
      <p:sp>
        <p:nvSpPr>
          <p:cNvPr id="80" name="Can 79"/>
          <p:cNvSpPr/>
          <p:nvPr/>
        </p:nvSpPr>
        <p:spPr>
          <a:xfrm>
            <a:off x="3297115" y="3654547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BYTE</a:t>
            </a:r>
          </a:p>
          <a:p>
            <a:pPr algn="ctr"/>
            <a:r>
              <a:rPr lang="de-DE" sz="1200" dirty="0" smtClean="0"/>
              <a:t>Value-Frost</a:t>
            </a:r>
            <a:endParaRPr lang="en-US" sz="1200" dirty="0"/>
          </a:p>
        </p:txBody>
      </p:sp>
      <p:sp>
        <p:nvSpPr>
          <p:cNvPr id="81" name="Can 80"/>
          <p:cNvSpPr/>
          <p:nvPr/>
        </p:nvSpPr>
        <p:spPr>
          <a:xfrm>
            <a:off x="3297115" y="2988342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BYTE</a:t>
            </a:r>
          </a:p>
          <a:p>
            <a:pPr algn="ctr"/>
            <a:r>
              <a:rPr lang="de-DE" sz="1200" dirty="0" smtClean="0"/>
              <a:t>Value-Night</a:t>
            </a:r>
            <a:endParaRPr lang="en-US" sz="1200" dirty="0"/>
          </a:p>
        </p:txBody>
      </p:sp>
      <p:sp>
        <p:nvSpPr>
          <p:cNvPr id="82" name="Can 81"/>
          <p:cNvSpPr/>
          <p:nvPr/>
        </p:nvSpPr>
        <p:spPr>
          <a:xfrm>
            <a:off x="3297115" y="2322137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BYTE</a:t>
            </a:r>
          </a:p>
          <a:p>
            <a:pPr algn="ctr"/>
            <a:r>
              <a:rPr lang="de-DE" sz="1200" dirty="0" smtClean="0"/>
              <a:t>Value-Day</a:t>
            </a:r>
            <a:endParaRPr lang="en-US" sz="1200" dirty="0"/>
          </a:p>
        </p:txBody>
      </p:sp>
      <p:sp>
        <p:nvSpPr>
          <p:cNvPr id="2" name="Left Brace 1"/>
          <p:cNvSpPr/>
          <p:nvPr/>
        </p:nvSpPr>
        <p:spPr>
          <a:xfrm>
            <a:off x="3149894" y="2322135"/>
            <a:ext cx="147221" cy="2160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Brace 82"/>
          <p:cNvSpPr/>
          <p:nvPr/>
        </p:nvSpPr>
        <p:spPr>
          <a:xfrm rot="10800000">
            <a:off x="4211515" y="2322135"/>
            <a:ext cx="146304" cy="21601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loud 83"/>
          <p:cNvSpPr/>
          <p:nvPr/>
        </p:nvSpPr>
        <p:spPr>
          <a:xfrm>
            <a:off x="166245" y="2444092"/>
            <a:ext cx="1175657" cy="74893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Mesh</a:t>
            </a:r>
          </a:p>
          <a:p>
            <a:pPr algn="ctr"/>
            <a:r>
              <a:rPr lang="de-DE" sz="1200" dirty="0" smtClean="0"/>
              <a:t>Network</a:t>
            </a:r>
            <a:endParaRPr lang="en-US" sz="1200" dirty="0"/>
          </a:p>
        </p:txBody>
      </p:sp>
      <p:sp>
        <p:nvSpPr>
          <p:cNvPr id="86" name="Oval 85"/>
          <p:cNvSpPr/>
          <p:nvPr/>
        </p:nvSpPr>
        <p:spPr>
          <a:xfrm>
            <a:off x="208861" y="169774"/>
            <a:ext cx="1090641" cy="561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Temp. Sensor</a:t>
            </a:r>
            <a:endParaRPr lang="en-US" sz="1200" dirty="0"/>
          </a:p>
        </p:txBody>
      </p:sp>
      <p:sp>
        <p:nvSpPr>
          <p:cNvPr id="87" name="Pentagon 86"/>
          <p:cNvSpPr/>
          <p:nvPr/>
        </p:nvSpPr>
        <p:spPr>
          <a:xfrm>
            <a:off x="1922696" y="208310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Analog Input</a:t>
            </a:r>
            <a:endParaRPr lang="en-US" sz="1200" dirty="0"/>
          </a:p>
        </p:txBody>
      </p:sp>
      <p:cxnSp>
        <p:nvCxnSpPr>
          <p:cNvPr id="88" name="Straight Arrow Connector 87"/>
          <p:cNvCxnSpPr>
            <a:stCxn id="86" idx="6"/>
            <a:endCxn id="87" idx="1"/>
          </p:cNvCxnSpPr>
          <p:nvPr/>
        </p:nvCxnSpPr>
        <p:spPr>
          <a:xfrm>
            <a:off x="1299502" y="450626"/>
            <a:ext cx="623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n 91"/>
          <p:cNvSpPr/>
          <p:nvPr/>
        </p:nvSpPr>
        <p:spPr>
          <a:xfrm>
            <a:off x="6944569" y="3228850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BYTE</a:t>
            </a:r>
          </a:p>
          <a:p>
            <a:pPr algn="ctr"/>
            <a:r>
              <a:rPr lang="de-DE" sz="1200" dirty="0" smtClean="0"/>
              <a:t>TO-BE</a:t>
            </a:r>
            <a:endParaRPr lang="en-US" sz="1200" dirty="0"/>
          </a:p>
        </p:txBody>
      </p:sp>
      <p:cxnSp>
        <p:nvCxnSpPr>
          <p:cNvPr id="93" name="Straight Arrow Connector 92"/>
          <p:cNvCxnSpPr>
            <a:stCxn id="84" idx="0"/>
            <a:endCxn id="2" idx="1"/>
          </p:cNvCxnSpPr>
          <p:nvPr/>
        </p:nvCxnSpPr>
        <p:spPr>
          <a:xfrm>
            <a:off x="1340922" y="2818561"/>
            <a:ext cx="1808972" cy="58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Can 97"/>
          <p:cNvSpPr/>
          <p:nvPr/>
        </p:nvSpPr>
        <p:spPr>
          <a:xfrm>
            <a:off x="3316548" y="4617354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BYTE</a:t>
            </a:r>
          </a:p>
          <a:p>
            <a:pPr algn="ctr"/>
            <a:r>
              <a:rPr lang="de-DE" sz="1200" dirty="0" smtClean="0"/>
              <a:t>Selection</a:t>
            </a:r>
            <a:endParaRPr lang="en-US" sz="1200" dirty="0"/>
          </a:p>
        </p:txBody>
      </p:sp>
      <p:sp>
        <p:nvSpPr>
          <p:cNvPr id="99" name="12-Point Star 98"/>
          <p:cNvSpPr/>
          <p:nvPr/>
        </p:nvSpPr>
        <p:spPr>
          <a:xfrm>
            <a:off x="221108" y="4793073"/>
            <a:ext cx="1064786" cy="66948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Timer</a:t>
            </a:r>
            <a:endParaRPr lang="en-US" sz="1200" dirty="0"/>
          </a:p>
        </p:txBody>
      </p:sp>
      <p:cxnSp>
        <p:nvCxnSpPr>
          <p:cNvPr id="100" name="Straight Arrow Connector 99"/>
          <p:cNvCxnSpPr>
            <a:stCxn id="99" idx="1"/>
            <a:endCxn id="98" idx="2"/>
          </p:cNvCxnSpPr>
          <p:nvPr/>
        </p:nvCxnSpPr>
        <p:spPr>
          <a:xfrm flipV="1">
            <a:off x="1285894" y="5031248"/>
            <a:ext cx="2030654" cy="9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208861" y="5816882"/>
            <a:ext cx="1089280" cy="561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Button</a:t>
            </a:r>
            <a:endParaRPr lang="en-US" sz="1200" dirty="0"/>
          </a:p>
        </p:txBody>
      </p:sp>
      <p:sp>
        <p:nvSpPr>
          <p:cNvPr id="105" name="Pentagon 104"/>
          <p:cNvSpPr/>
          <p:nvPr/>
        </p:nvSpPr>
        <p:spPr>
          <a:xfrm>
            <a:off x="1825416" y="5848475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Digital Input</a:t>
            </a:r>
            <a:endParaRPr lang="en-US" sz="1200" dirty="0"/>
          </a:p>
        </p:txBody>
      </p:sp>
      <p:cxnSp>
        <p:nvCxnSpPr>
          <p:cNvPr id="106" name="Straight Arrow Connector 105"/>
          <p:cNvCxnSpPr>
            <a:stCxn id="104" idx="6"/>
            <a:endCxn id="105" idx="1"/>
          </p:cNvCxnSpPr>
          <p:nvPr/>
        </p:nvCxnSpPr>
        <p:spPr>
          <a:xfrm flipV="1">
            <a:off x="1298141" y="6090791"/>
            <a:ext cx="527275" cy="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5" idx="3"/>
            <a:endCxn id="212" idx="2"/>
          </p:cNvCxnSpPr>
          <p:nvPr/>
        </p:nvCxnSpPr>
        <p:spPr>
          <a:xfrm flipV="1">
            <a:off x="2803824" y="6085770"/>
            <a:ext cx="511500" cy="5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6" name="Cloud 125"/>
          <p:cNvSpPr/>
          <p:nvPr/>
        </p:nvSpPr>
        <p:spPr>
          <a:xfrm>
            <a:off x="163004" y="3773526"/>
            <a:ext cx="1175657" cy="74893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Mesh</a:t>
            </a:r>
          </a:p>
          <a:p>
            <a:pPr algn="ctr"/>
            <a:r>
              <a:rPr lang="de-DE" sz="1200" dirty="0" smtClean="0"/>
              <a:t>Network</a:t>
            </a:r>
            <a:endParaRPr lang="en-US" sz="1200" dirty="0"/>
          </a:p>
        </p:txBody>
      </p:sp>
      <p:cxnSp>
        <p:nvCxnSpPr>
          <p:cNvPr id="127" name="Straight Arrow Connector 126"/>
          <p:cNvCxnSpPr>
            <a:stCxn id="126" idx="0"/>
            <a:endCxn id="98" idx="2"/>
          </p:cNvCxnSpPr>
          <p:nvPr/>
        </p:nvCxnSpPr>
        <p:spPr>
          <a:xfrm>
            <a:off x="1337681" y="4147995"/>
            <a:ext cx="1978867" cy="88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 rot="21436262">
            <a:off x="1521832" y="5038066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selects frost/night/day</a:t>
            </a:r>
          </a:p>
        </p:txBody>
      </p:sp>
      <p:sp>
        <p:nvSpPr>
          <p:cNvPr id="131" name="TextBox 130"/>
          <p:cNvSpPr txBox="1"/>
          <p:nvPr/>
        </p:nvSpPr>
        <p:spPr>
          <a:xfrm rot="1413904">
            <a:off x="1560369" y="4335660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selects frost/night/day</a:t>
            </a:r>
          </a:p>
        </p:txBody>
      </p:sp>
      <p:sp>
        <p:nvSpPr>
          <p:cNvPr id="132" name="TextBox 131"/>
          <p:cNvSpPr txBox="1"/>
          <p:nvPr/>
        </p:nvSpPr>
        <p:spPr>
          <a:xfrm rot="1032019">
            <a:off x="1354910" y="3086600"/>
            <a:ext cx="17732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config frost/night/day temp</a:t>
            </a:r>
          </a:p>
        </p:txBody>
      </p:sp>
      <p:sp>
        <p:nvSpPr>
          <p:cNvPr id="134" name="Flowchart: Alternate Process 133"/>
          <p:cNvSpPr/>
          <p:nvPr/>
        </p:nvSpPr>
        <p:spPr>
          <a:xfrm>
            <a:off x="5644872" y="3647715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Control Circuit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172169" y="4234891"/>
            <a:ext cx="18453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pick temp based on selection</a:t>
            </a:r>
          </a:p>
        </p:txBody>
      </p:sp>
      <p:cxnSp>
        <p:nvCxnSpPr>
          <p:cNvPr id="136" name="Straight Arrow Connector 135"/>
          <p:cNvCxnSpPr>
            <a:stCxn id="98" idx="4"/>
            <a:endCxn id="134" idx="1"/>
          </p:cNvCxnSpPr>
          <p:nvPr/>
        </p:nvCxnSpPr>
        <p:spPr>
          <a:xfrm flipV="1">
            <a:off x="4230948" y="3954039"/>
            <a:ext cx="1413924" cy="10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83" idx="1"/>
            <a:endCxn id="134" idx="1"/>
          </p:cNvCxnSpPr>
          <p:nvPr/>
        </p:nvCxnSpPr>
        <p:spPr>
          <a:xfrm>
            <a:off x="4357819" y="3402233"/>
            <a:ext cx="1287053" cy="55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4" idx="3"/>
          </p:cNvCxnSpPr>
          <p:nvPr/>
        </p:nvCxnSpPr>
        <p:spPr>
          <a:xfrm flipV="1">
            <a:off x="6559272" y="3730295"/>
            <a:ext cx="385297" cy="223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Alternate Process 144"/>
          <p:cNvSpPr/>
          <p:nvPr/>
        </p:nvSpPr>
        <p:spPr>
          <a:xfrm>
            <a:off x="8244267" y="2756929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Control Circuit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915034" y="3344105"/>
            <a:ext cx="1572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set valve based on temp</a:t>
            </a:r>
          </a:p>
        </p:txBody>
      </p:sp>
      <p:cxnSp>
        <p:nvCxnSpPr>
          <p:cNvPr id="147" name="Straight Arrow Connector 146"/>
          <p:cNvCxnSpPr>
            <a:stCxn id="87" idx="3"/>
            <a:endCxn id="188" idx="1"/>
          </p:cNvCxnSpPr>
          <p:nvPr/>
        </p:nvCxnSpPr>
        <p:spPr>
          <a:xfrm>
            <a:off x="2901104" y="450626"/>
            <a:ext cx="2743768" cy="179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92" idx="4"/>
            <a:endCxn id="145" idx="1"/>
          </p:cNvCxnSpPr>
          <p:nvPr/>
        </p:nvCxnSpPr>
        <p:spPr>
          <a:xfrm flipV="1">
            <a:off x="7858969" y="3063253"/>
            <a:ext cx="385298" cy="57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Pentagon 152"/>
          <p:cNvSpPr/>
          <p:nvPr/>
        </p:nvSpPr>
        <p:spPr>
          <a:xfrm>
            <a:off x="9509251" y="2258962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Digital Output</a:t>
            </a:r>
            <a:endParaRPr lang="en-US" sz="1200" dirty="0"/>
          </a:p>
        </p:txBody>
      </p:sp>
      <p:sp>
        <p:nvSpPr>
          <p:cNvPr id="154" name="Oval 153"/>
          <p:cNvSpPr/>
          <p:nvPr/>
        </p:nvSpPr>
        <p:spPr>
          <a:xfrm>
            <a:off x="10798117" y="2218184"/>
            <a:ext cx="1089280" cy="561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220V</a:t>
            </a:r>
          </a:p>
          <a:p>
            <a:pPr algn="ctr"/>
            <a:r>
              <a:rPr lang="de-DE" sz="1200" dirty="0" smtClean="0"/>
              <a:t>Valve</a:t>
            </a:r>
            <a:endParaRPr lang="en-US" sz="1200" dirty="0"/>
          </a:p>
        </p:txBody>
      </p:sp>
      <p:cxnSp>
        <p:nvCxnSpPr>
          <p:cNvPr id="155" name="Straight Arrow Connector 154"/>
          <p:cNvCxnSpPr>
            <a:stCxn id="153" idx="3"/>
            <a:endCxn id="154" idx="2"/>
          </p:cNvCxnSpPr>
          <p:nvPr/>
        </p:nvCxnSpPr>
        <p:spPr>
          <a:xfrm flipV="1">
            <a:off x="10487659" y="2499036"/>
            <a:ext cx="310458" cy="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5" idx="3"/>
            <a:endCxn id="153" idx="1"/>
          </p:cNvCxnSpPr>
          <p:nvPr/>
        </p:nvCxnSpPr>
        <p:spPr>
          <a:xfrm flipV="1">
            <a:off x="9158667" y="2501278"/>
            <a:ext cx="350584" cy="56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Pentagon 164"/>
          <p:cNvSpPr/>
          <p:nvPr/>
        </p:nvSpPr>
        <p:spPr>
          <a:xfrm>
            <a:off x="9515731" y="4230465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Digital Output</a:t>
            </a:r>
            <a:endParaRPr lang="en-US" sz="1200" dirty="0"/>
          </a:p>
        </p:txBody>
      </p:sp>
      <p:sp>
        <p:nvSpPr>
          <p:cNvPr id="166" name="Oval 165"/>
          <p:cNvSpPr/>
          <p:nvPr/>
        </p:nvSpPr>
        <p:spPr>
          <a:xfrm>
            <a:off x="10804597" y="4189687"/>
            <a:ext cx="1089280" cy="561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LED</a:t>
            </a:r>
          </a:p>
          <a:p>
            <a:pPr algn="ctr"/>
            <a:r>
              <a:rPr lang="de-DE" sz="1200" dirty="0" smtClean="0"/>
              <a:t>Frost</a:t>
            </a:r>
            <a:endParaRPr lang="en-US" sz="1200" dirty="0"/>
          </a:p>
        </p:txBody>
      </p:sp>
      <p:cxnSp>
        <p:nvCxnSpPr>
          <p:cNvPr id="167" name="Straight Arrow Connector 166"/>
          <p:cNvCxnSpPr>
            <a:stCxn id="165" idx="3"/>
            <a:endCxn id="166" idx="2"/>
          </p:cNvCxnSpPr>
          <p:nvPr/>
        </p:nvCxnSpPr>
        <p:spPr>
          <a:xfrm flipV="1">
            <a:off x="10494139" y="4470539"/>
            <a:ext cx="310458" cy="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Pentagon 167"/>
          <p:cNvSpPr/>
          <p:nvPr/>
        </p:nvSpPr>
        <p:spPr>
          <a:xfrm>
            <a:off x="9515731" y="4884149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Digital Output</a:t>
            </a:r>
            <a:endParaRPr lang="en-US" sz="1200" dirty="0"/>
          </a:p>
        </p:txBody>
      </p:sp>
      <p:sp>
        <p:nvSpPr>
          <p:cNvPr id="169" name="Oval 168"/>
          <p:cNvSpPr/>
          <p:nvPr/>
        </p:nvSpPr>
        <p:spPr>
          <a:xfrm>
            <a:off x="10804597" y="4843371"/>
            <a:ext cx="1089280" cy="561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LED</a:t>
            </a:r>
          </a:p>
          <a:p>
            <a:pPr algn="ctr"/>
            <a:r>
              <a:rPr lang="de-DE" sz="1200" dirty="0" smtClean="0"/>
              <a:t>Night</a:t>
            </a:r>
            <a:endParaRPr lang="en-US" sz="1200" dirty="0"/>
          </a:p>
        </p:txBody>
      </p:sp>
      <p:cxnSp>
        <p:nvCxnSpPr>
          <p:cNvPr id="170" name="Straight Arrow Connector 169"/>
          <p:cNvCxnSpPr>
            <a:stCxn id="168" idx="3"/>
            <a:endCxn id="169" idx="2"/>
          </p:cNvCxnSpPr>
          <p:nvPr/>
        </p:nvCxnSpPr>
        <p:spPr>
          <a:xfrm flipV="1">
            <a:off x="10494139" y="5124223"/>
            <a:ext cx="310458" cy="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Pentagon 170"/>
          <p:cNvSpPr/>
          <p:nvPr/>
        </p:nvSpPr>
        <p:spPr>
          <a:xfrm>
            <a:off x="9520221" y="5539436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Digital Output</a:t>
            </a:r>
            <a:endParaRPr lang="en-US" sz="1200" dirty="0"/>
          </a:p>
        </p:txBody>
      </p:sp>
      <p:sp>
        <p:nvSpPr>
          <p:cNvPr id="172" name="Oval 171"/>
          <p:cNvSpPr/>
          <p:nvPr/>
        </p:nvSpPr>
        <p:spPr>
          <a:xfrm>
            <a:off x="10809087" y="5498658"/>
            <a:ext cx="1089280" cy="561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LED</a:t>
            </a:r>
          </a:p>
          <a:p>
            <a:pPr algn="ctr"/>
            <a:r>
              <a:rPr lang="de-DE" sz="1200" dirty="0" smtClean="0"/>
              <a:t>Sun</a:t>
            </a:r>
            <a:endParaRPr lang="en-US" sz="1200" dirty="0"/>
          </a:p>
        </p:txBody>
      </p:sp>
      <p:cxnSp>
        <p:nvCxnSpPr>
          <p:cNvPr id="173" name="Straight Arrow Connector 172"/>
          <p:cNvCxnSpPr>
            <a:stCxn id="171" idx="3"/>
            <a:endCxn id="172" idx="2"/>
          </p:cNvCxnSpPr>
          <p:nvPr/>
        </p:nvCxnSpPr>
        <p:spPr>
          <a:xfrm flipV="1">
            <a:off x="10498629" y="5779510"/>
            <a:ext cx="310458" cy="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34" idx="3"/>
            <a:endCxn id="180" idx="1"/>
          </p:cNvCxnSpPr>
          <p:nvPr/>
        </p:nvCxnSpPr>
        <p:spPr>
          <a:xfrm>
            <a:off x="6559272" y="3954039"/>
            <a:ext cx="2725430" cy="117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Left Brace 179"/>
          <p:cNvSpPr/>
          <p:nvPr/>
        </p:nvSpPr>
        <p:spPr>
          <a:xfrm>
            <a:off x="9284702" y="4189687"/>
            <a:ext cx="147221" cy="1870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Cloud 182"/>
          <p:cNvSpPr/>
          <p:nvPr/>
        </p:nvSpPr>
        <p:spPr>
          <a:xfrm>
            <a:off x="163004" y="1090149"/>
            <a:ext cx="1175657" cy="74893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Mesh</a:t>
            </a:r>
          </a:p>
          <a:p>
            <a:pPr algn="ctr"/>
            <a:r>
              <a:rPr lang="de-DE" sz="1200" dirty="0" smtClean="0"/>
              <a:t>Network</a:t>
            </a:r>
            <a:endParaRPr lang="en-US" sz="1200" dirty="0"/>
          </a:p>
        </p:txBody>
      </p:sp>
      <p:cxnSp>
        <p:nvCxnSpPr>
          <p:cNvPr id="184" name="Straight Arrow Connector 183"/>
          <p:cNvCxnSpPr>
            <a:stCxn id="183" idx="0"/>
            <a:endCxn id="186" idx="2"/>
          </p:cNvCxnSpPr>
          <p:nvPr/>
        </p:nvCxnSpPr>
        <p:spPr>
          <a:xfrm>
            <a:off x="1337681" y="1464618"/>
            <a:ext cx="1965904" cy="31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 rot="555563">
            <a:off x="1574988" y="1599920"/>
            <a:ext cx="1305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config sensor offset</a:t>
            </a:r>
          </a:p>
        </p:txBody>
      </p:sp>
      <p:sp>
        <p:nvSpPr>
          <p:cNvPr id="186" name="Can 185"/>
          <p:cNvSpPr/>
          <p:nvPr/>
        </p:nvSpPr>
        <p:spPr>
          <a:xfrm>
            <a:off x="3303585" y="1365589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BYTE</a:t>
            </a:r>
          </a:p>
          <a:p>
            <a:pPr algn="ctr"/>
            <a:r>
              <a:rPr lang="de-DE" sz="1200" dirty="0" smtClean="0"/>
              <a:t>Value-Day</a:t>
            </a:r>
            <a:endParaRPr lang="en-US" sz="1200" dirty="0"/>
          </a:p>
        </p:txBody>
      </p:sp>
      <p:sp>
        <p:nvSpPr>
          <p:cNvPr id="188" name="Flowchart: Alternate Process 187"/>
          <p:cNvSpPr/>
          <p:nvPr/>
        </p:nvSpPr>
        <p:spPr>
          <a:xfrm>
            <a:off x="5644872" y="1939813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Control Circuit</a:t>
            </a:r>
            <a:endParaRPr lang="en-US" sz="1200" dirty="0"/>
          </a:p>
        </p:txBody>
      </p:sp>
      <p:cxnSp>
        <p:nvCxnSpPr>
          <p:cNvPr id="191" name="Straight Arrow Connector 190"/>
          <p:cNvCxnSpPr>
            <a:stCxn id="186" idx="4"/>
            <a:endCxn id="188" idx="1"/>
          </p:cNvCxnSpPr>
          <p:nvPr/>
        </p:nvCxnSpPr>
        <p:spPr>
          <a:xfrm>
            <a:off x="4217985" y="1779483"/>
            <a:ext cx="1426887" cy="46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5486892" y="2518083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calc current temp</a:t>
            </a:r>
          </a:p>
        </p:txBody>
      </p:sp>
      <p:sp>
        <p:nvSpPr>
          <p:cNvPr id="195" name="Can 194"/>
          <p:cNvSpPr/>
          <p:nvPr/>
        </p:nvSpPr>
        <p:spPr>
          <a:xfrm>
            <a:off x="6944569" y="1832244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BYTE</a:t>
            </a:r>
          </a:p>
          <a:p>
            <a:pPr algn="ctr"/>
            <a:r>
              <a:rPr lang="de-DE" sz="1200" dirty="0" smtClean="0"/>
              <a:t>AS-IS</a:t>
            </a:r>
            <a:endParaRPr lang="en-US" sz="1200" dirty="0"/>
          </a:p>
        </p:txBody>
      </p:sp>
      <p:cxnSp>
        <p:nvCxnSpPr>
          <p:cNvPr id="196" name="Straight Arrow Connector 195"/>
          <p:cNvCxnSpPr>
            <a:stCxn id="188" idx="3"/>
            <a:endCxn id="195" idx="2"/>
          </p:cNvCxnSpPr>
          <p:nvPr/>
        </p:nvCxnSpPr>
        <p:spPr>
          <a:xfrm>
            <a:off x="6559272" y="2246137"/>
            <a:ext cx="3852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95" idx="4"/>
          </p:cNvCxnSpPr>
          <p:nvPr/>
        </p:nvCxnSpPr>
        <p:spPr>
          <a:xfrm>
            <a:off x="7858969" y="2246138"/>
            <a:ext cx="375741" cy="82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Pentagon 203"/>
          <p:cNvSpPr/>
          <p:nvPr/>
        </p:nvSpPr>
        <p:spPr>
          <a:xfrm>
            <a:off x="9515731" y="3316045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Digital Output</a:t>
            </a:r>
            <a:endParaRPr lang="en-US" sz="1200" dirty="0"/>
          </a:p>
        </p:txBody>
      </p:sp>
      <p:sp>
        <p:nvSpPr>
          <p:cNvPr id="205" name="Oval 204"/>
          <p:cNvSpPr/>
          <p:nvPr/>
        </p:nvSpPr>
        <p:spPr>
          <a:xfrm>
            <a:off x="10804597" y="3275267"/>
            <a:ext cx="1089280" cy="561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LED</a:t>
            </a:r>
          </a:p>
          <a:p>
            <a:pPr algn="ctr"/>
            <a:r>
              <a:rPr lang="de-DE" sz="1200" dirty="0" smtClean="0"/>
              <a:t>Valve</a:t>
            </a:r>
            <a:endParaRPr lang="en-US" sz="1200" dirty="0"/>
          </a:p>
        </p:txBody>
      </p:sp>
      <p:cxnSp>
        <p:nvCxnSpPr>
          <p:cNvPr id="206" name="Straight Arrow Connector 205"/>
          <p:cNvCxnSpPr>
            <a:stCxn id="204" idx="3"/>
            <a:endCxn id="205" idx="2"/>
          </p:cNvCxnSpPr>
          <p:nvPr/>
        </p:nvCxnSpPr>
        <p:spPr>
          <a:xfrm flipV="1">
            <a:off x="10494139" y="3556119"/>
            <a:ext cx="310458" cy="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45" idx="3"/>
            <a:endCxn id="204" idx="1"/>
          </p:cNvCxnSpPr>
          <p:nvPr/>
        </p:nvCxnSpPr>
        <p:spPr>
          <a:xfrm>
            <a:off x="9158667" y="3063253"/>
            <a:ext cx="357064" cy="49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5370977" y="4734161"/>
            <a:ext cx="9813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0 – no change</a:t>
            </a:r>
          </a:p>
          <a:p>
            <a:r>
              <a:rPr lang="de-DE" sz="1100" dirty="0" smtClean="0"/>
              <a:t>1 – frost</a:t>
            </a:r>
          </a:p>
          <a:p>
            <a:r>
              <a:rPr lang="de-DE" sz="1100" dirty="0"/>
              <a:t>2</a:t>
            </a:r>
            <a:r>
              <a:rPr lang="de-DE" sz="1100" dirty="0" smtClean="0"/>
              <a:t> – night</a:t>
            </a:r>
          </a:p>
          <a:p>
            <a:r>
              <a:rPr lang="de-DE" sz="1100" dirty="0"/>
              <a:t>3</a:t>
            </a:r>
            <a:r>
              <a:rPr lang="de-DE" sz="1100" dirty="0" smtClean="0"/>
              <a:t> – day</a:t>
            </a:r>
          </a:p>
        </p:txBody>
      </p:sp>
      <p:sp>
        <p:nvSpPr>
          <p:cNvPr id="212" name="Can 211"/>
          <p:cNvSpPr/>
          <p:nvPr/>
        </p:nvSpPr>
        <p:spPr>
          <a:xfrm>
            <a:off x="3315324" y="5671876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</a:t>
            </a:r>
          </a:p>
          <a:p>
            <a:pPr algn="ctr"/>
            <a:r>
              <a:rPr lang="de-DE" sz="1200" dirty="0" smtClean="0"/>
              <a:t>Selection</a:t>
            </a:r>
            <a:endParaRPr 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5090300" y="6049567"/>
            <a:ext cx="9813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0 – no change</a:t>
            </a:r>
          </a:p>
          <a:p>
            <a:r>
              <a:rPr lang="de-DE" sz="1100" dirty="0" smtClean="0"/>
              <a:t>1 – step up</a:t>
            </a:r>
          </a:p>
        </p:txBody>
      </p:sp>
      <p:cxnSp>
        <p:nvCxnSpPr>
          <p:cNvPr id="216" name="Straight Arrow Connector 215"/>
          <p:cNvCxnSpPr>
            <a:stCxn id="212" idx="4"/>
            <a:endCxn id="134" idx="1"/>
          </p:cNvCxnSpPr>
          <p:nvPr/>
        </p:nvCxnSpPr>
        <p:spPr>
          <a:xfrm flipV="1">
            <a:off x="4229724" y="3954039"/>
            <a:ext cx="1415148" cy="213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3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142" y="22541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LICHT – STEP 1</a:t>
            </a:r>
            <a:endParaRPr lang="en-US" dirty="0"/>
          </a:p>
        </p:txBody>
      </p:sp>
      <p:sp>
        <p:nvSpPr>
          <p:cNvPr id="69" name="Can 68"/>
          <p:cNvSpPr/>
          <p:nvPr/>
        </p:nvSpPr>
        <p:spPr>
          <a:xfrm>
            <a:off x="5500946" y="5296581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</a:t>
            </a:r>
          </a:p>
          <a:p>
            <a:pPr algn="ctr"/>
            <a:r>
              <a:rPr lang="de-DE" sz="1200" dirty="0" smtClean="0"/>
              <a:t>SWITCH</a:t>
            </a:r>
            <a:endParaRPr lang="en-US" sz="1200" dirty="0"/>
          </a:p>
        </p:txBody>
      </p:sp>
      <p:sp>
        <p:nvSpPr>
          <p:cNvPr id="70" name="Oval 69"/>
          <p:cNvSpPr/>
          <p:nvPr/>
        </p:nvSpPr>
        <p:spPr>
          <a:xfrm>
            <a:off x="2765748" y="5437160"/>
            <a:ext cx="1089280" cy="561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Switch</a:t>
            </a:r>
            <a:endParaRPr lang="en-US" sz="1200" dirty="0"/>
          </a:p>
        </p:txBody>
      </p:sp>
      <p:sp>
        <p:nvSpPr>
          <p:cNvPr id="71" name="Pentagon 70"/>
          <p:cNvSpPr/>
          <p:nvPr/>
        </p:nvSpPr>
        <p:spPr>
          <a:xfrm>
            <a:off x="4188783" y="5468159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Digital Input</a:t>
            </a:r>
            <a:endParaRPr lang="en-US" sz="1200" dirty="0"/>
          </a:p>
        </p:txBody>
      </p:sp>
      <p:cxnSp>
        <p:nvCxnSpPr>
          <p:cNvPr id="72" name="Straight Arrow Connector 71"/>
          <p:cNvCxnSpPr>
            <a:stCxn id="70" idx="6"/>
            <a:endCxn id="71" idx="1"/>
          </p:cNvCxnSpPr>
          <p:nvPr/>
        </p:nvCxnSpPr>
        <p:spPr>
          <a:xfrm flipV="1">
            <a:off x="3855028" y="5710475"/>
            <a:ext cx="333755" cy="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1" idx="3"/>
            <a:endCxn id="69" idx="2"/>
          </p:cNvCxnSpPr>
          <p:nvPr/>
        </p:nvCxnSpPr>
        <p:spPr>
          <a:xfrm>
            <a:off x="5167191" y="5710475"/>
            <a:ext cx="333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n 74"/>
          <p:cNvSpPr/>
          <p:nvPr/>
        </p:nvSpPr>
        <p:spPr>
          <a:xfrm>
            <a:off x="8013793" y="4124709"/>
            <a:ext cx="914400" cy="827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BIT OUT</a:t>
            </a:r>
            <a:endParaRPr lang="en-US" sz="1200" dirty="0"/>
          </a:p>
        </p:txBody>
      </p:sp>
      <p:sp>
        <p:nvSpPr>
          <p:cNvPr id="77" name="Flowchart: Alternate Process 76"/>
          <p:cNvSpPr/>
          <p:nvPr/>
        </p:nvSpPr>
        <p:spPr>
          <a:xfrm>
            <a:off x="6757042" y="4232279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Control Circuit*</a:t>
            </a:r>
            <a:endParaRPr lang="en-US" sz="1200" dirty="0"/>
          </a:p>
        </p:txBody>
      </p:sp>
      <p:cxnSp>
        <p:nvCxnSpPr>
          <p:cNvPr id="78" name="Straight Arrow Connector 77"/>
          <p:cNvCxnSpPr>
            <a:stCxn id="69" idx="4"/>
            <a:endCxn id="77" idx="1"/>
          </p:cNvCxnSpPr>
          <p:nvPr/>
        </p:nvCxnSpPr>
        <p:spPr>
          <a:xfrm flipV="1">
            <a:off x="6415346" y="4538603"/>
            <a:ext cx="341696" cy="117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7" idx="3"/>
            <a:endCxn id="75" idx="2"/>
          </p:cNvCxnSpPr>
          <p:nvPr/>
        </p:nvCxnSpPr>
        <p:spPr>
          <a:xfrm>
            <a:off x="7671442" y="4538603"/>
            <a:ext cx="34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Pentagon 90"/>
          <p:cNvSpPr/>
          <p:nvPr/>
        </p:nvSpPr>
        <p:spPr>
          <a:xfrm>
            <a:off x="9270544" y="4747223"/>
            <a:ext cx="978408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Digital Output</a:t>
            </a:r>
            <a:endParaRPr lang="en-US" sz="1200" dirty="0"/>
          </a:p>
        </p:txBody>
      </p:sp>
      <p:cxnSp>
        <p:nvCxnSpPr>
          <p:cNvPr id="94" name="Straight Arrow Connector 93"/>
          <p:cNvCxnSpPr>
            <a:stCxn id="75" idx="4"/>
            <a:endCxn id="91" idx="1"/>
          </p:cNvCxnSpPr>
          <p:nvPr/>
        </p:nvCxnSpPr>
        <p:spPr>
          <a:xfrm>
            <a:off x="8928193" y="4538603"/>
            <a:ext cx="342351" cy="45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10591303" y="4708687"/>
            <a:ext cx="1089280" cy="561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220V</a:t>
            </a:r>
          </a:p>
          <a:p>
            <a:pPr algn="ctr"/>
            <a:r>
              <a:rPr lang="de-DE" sz="1200" dirty="0" smtClean="0"/>
              <a:t>Actor</a:t>
            </a:r>
            <a:endParaRPr lang="en-US" sz="1200" dirty="0"/>
          </a:p>
        </p:txBody>
      </p:sp>
      <p:cxnSp>
        <p:nvCxnSpPr>
          <p:cNvPr id="96" name="Straight Arrow Connector 95"/>
          <p:cNvCxnSpPr>
            <a:stCxn id="91" idx="3"/>
            <a:endCxn id="95" idx="2"/>
          </p:cNvCxnSpPr>
          <p:nvPr/>
        </p:nvCxnSpPr>
        <p:spPr>
          <a:xfrm>
            <a:off x="10248952" y="4989539"/>
            <a:ext cx="34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32-Point Star 96"/>
          <p:cNvSpPr/>
          <p:nvPr/>
        </p:nvSpPr>
        <p:spPr>
          <a:xfrm>
            <a:off x="4754326" y="5329143"/>
            <a:ext cx="578837" cy="240906"/>
          </a:xfrm>
          <a:prstGeom prst="star32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1a</a:t>
            </a:r>
            <a:endParaRPr lang="en-US" sz="800" dirty="0"/>
          </a:p>
        </p:txBody>
      </p:sp>
      <p:sp>
        <p:nvSpPr>
          <p:cNvPr id="101" name="32-Point Star 100"/>
          <p:cNvSpPr/>
          <p:nvPr/>
        </p:nvSpPr>
        <p:spPr>
          <a:xfrm>
            <a:off x="6924822" y="4090247"/>
            <a:ext cx="578837" cy="240906"/>
          </a:xfrm>
          <a:prstGeom prst="star32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3</a:t>
            </a:r>
            <a:endParaRPr lang="en-US" sz="800" dirty="0"/>
          </a:p>
        </p:txBody>
      </p:sp>
      <p:sp>
        <p:nvSpPr>
          <p:cNvPr id="102" name="32-Point Star 101"/>
          <p:cNvSpPr/>
          <p:nvPr/>
        </p:nvSpPr>
        <p:spPr>
          <a:xfrm>
            <a:off x="9834056" y="4620624"/>
            <a:ext cx="578837" cy="240906"/>
          </a:xfrm>
          <a:prstGeom prst="star32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/>
              <a:t>5a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1147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2773</Words>
  <Application>Microsoft Office PowerPoint</Application>
  <PresentationFormat>Widescreen</PresentationFormat>
  <Paragraphs>1092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Procter &amp; Gamble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Hoff, Tobias</dc:creator>
  <cp:lastModifiedBy>Hoff, Tobias</cp:lastModifiedBy>
  <cp:revision>93</cp:revision>
  <dcterms:created xsi:type="dcterms:W3CDTF">2013-10-08T21:18:43Z</dcterms:created>
  <dcterms:modified xsi:type="dcterms:W3CDTF">2013-11-17T10:04:49Z</dcterms:modified>
</cp:coreProperties>
</file>