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8.png" ContentType="image/png"/>
  <Override PartName="/ppt/media/image2.jpeg" ContentType="image/jpeg"/>
  <Override PartName="/ppt/media/image5.png" ContentType="image/png"/>
  <Override PartName="/ppt/media/image3.jpeg" ContentType="image/jpeg"/>
  <Override PartName="/ppt/media/image4.jpeg" ContentType="image/jpe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51800"/>
            <a:ext cx="840384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63520" y="40518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0518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2705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8680" y="1602000"/>
            <a:ext cx="2705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140160" y="1602000"/>
            <a:ext cx="2705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140160" y="4051800"/>
            <a:ext cx="2705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8680" y="4051800"/>
            <a:ext cx="2705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4051800"/>
            <a:ext cx="2705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46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46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69771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0518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46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46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63520" y="40518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051800"/>
            <a:ext cx="840384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051800"/>
            <a:ext cx="840384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763520" y="40518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0518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2705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98680" y="1602000"/>
            <a:ext cx="2705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140160" y="1602000"/>
            <a:ext cx="2705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140160" y="4051800"/>
            <a:ext cx="2705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98680" y="4051800"/>
            <a:ext cx="2705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57200" y="4051800"/>
            <a:ext cx="2705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46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46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69771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0518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46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469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63520" y="40518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51800"/>
            <a:ext cx="8403840" cy="223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181640" y="6531120"/>
            <a:ext cx="1557000" cy="1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www.julius-kuehn.de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" name="Picture 17" descr=""/>
          <p:cNvPicPr/>
          <p:nvPr/>
        </p:nvPicPr>
        <p:blipFill>
          <a:blip r:embed="rId2"/>
          <a:stretch/>
        </p:blipFill>
        <p:spPr>
          <a:xfrm>
            <a:off x="4756320" y="0"/>
            <a:ext cx="4320720" cy="287928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16" descr=""/>
          <p:cNvPicPr/>
          <p:nvPr/>
        </p:nvPicPr>
        <p:blipFill>
          <a:blip r:embed="rId3"/>
          <a:stretch/>
        </p:blipFill>
        <p:spPr>
          <a:xfrm>
            <a:off x="71280" y="0"/>
            <a:ext cx="180720" cy="685764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81640" y="6531120"/>
            <a:ext cx="1557000" cy="1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www.julius-kuehn.de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10" descr=""/>
          <p:cNvPicPr/>
          <p:nvPr/>
        </p:nvPicPr>
        <p:blipFill>
          <a:blip r:embed="rId2"/>
          <a:stretch/>
        </p:blipFill>
        <p:spPr>
          <a:xfrm>
            <a:off x="7554600" y="0"/>
            <a:ext cx="1585800" cy="118764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9" descr=""/>
          <p:cNvPicPr/>
          <p:nvPr/>
        </p:nvPicPr>
        <p:blipFill>
          <a:blip r:embed="rId3"/>
          <a:stretch/>
        </p:blipFill>
        <p:spPr>
          <a:xfrm>
            <a:off x="71280" y="0"/>
            <a:ext cx="180720" cy="685764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69771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Textmasterformate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9615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11.09.2013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1495440" y="6356520"/>
            <a:ext cx="633996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7900920" y="6356520"/>
            <a:ext cx="960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06D5D6-CDCC-4FD6-A532-DA6619DDAD49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github.com/ToSchQLB/workshop_testen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" TargetMode="Externa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3280" y="3429000"/>
            <a:ext cx="8348400" cy="118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Workshop</a:t>
            </a:r>
            <a:br/>
            <a:r>
              <a:rPr b="1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T³ = Testen * Testen * Testen =  </a:t>
            </a:r>
            <a:br/>
            <a:endParaRPr b="0" lang="de-DE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3280" y="4788000"/>
            <a:ext cx="8348400" cy="65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Toni Schreiber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03280" y="6621480"/>
            <a:ext cx="6764040" cy="2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040360" y="3076920"/>
            <a:ext cx="2447640" cy="181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343160"/>
            <a:ext cx="8403840" cy="4874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1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 Text eingeben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Schriftgröße Arial, mindestens 14pt, möglichst 16 pt oder mehr,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Zeilenabstand: mindestens 1,1 Zeilen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6356520"/>
            <a:ext cx="79772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7900920" y="6356520"/>
            <a:ext cx="960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6C4C3EB-F338-4F01-8873-932CA2A0E956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531720" y="401040"/>
            <a:ext cx="6976800" cy="7088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PRE-Slide Actions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62320" y="1260720"/>
            <a:ext cx="6637680" cy="4715280"/>
          </a:xfrm>
          <a:prstGeom prst="rect">
            <a:avLst/>
          </a:prstGeom>
          <a:ln>
            <a:noFill/>
          </a:ln>
        </p:spPr>
      </p:pic>
      <p:sp>
        <p:nvSpPr>
          <p:cNvPr id="94" name="TextShape 5"/>
          <p:cNvSpPr txBox="1"/>
          <p:nvPr/>
        </p:nvSpPr>
        <p:spPr>
          <a:xfrm>
            <a:off x="553320" y="5976000"/>
            <a:ext cx="49906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https://github.com/ToSchQLB/workshop_testen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22840"/>
            <a:ext cx="6977160" cy="124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PRE-Slide Actions:</a:t>
            </a:r>
            <a:br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 herunterladen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2000"/>
            <a:ext cx="4100760" cy="469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br/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clone </a:t>
            </a:r>
            <a:br/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--branch gs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</a:t>
            </a:r>
            <a:br/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ToSchQLB/</a:t>
            </a:r>
            <a:br/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workshop_testen.git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4763520" y="1602000"/>
            <a:ext cx="4100760" cy="469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zip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400000" y="2334240"/>
            <a:ext cx="2952000" cy="385776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775080" y="4536000"/>
            <a:ext cx="4076640" cy="2114640"/>
          </a:xfrm>
          <a:prstGeom prst="rect">
            <a:avLst/>
          </a:prstGeom>
          <a:ln>
            <a:noFill/>
          </a:ln>
        </p:spPr>
      </p:pic>
      <p:sp>
        <p:nvSpPr>
          <p:cNvPr id="100" name="Line 4"/>
          <p:cNvSpPr/>
          <p:nvPr/>
        </p:nvSpPr>
        <p:spPr>
          <a:xfrm>
            <a:off x="288000" y="4392000"/>
            <a:ext cx="4392000" cy="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5"/>
          <p:cNvSpPr/>
          <p:nvPr/>
        </p:nvSpPr>
        <p:spPr>
          <a:xfrm>
            <a:off x="4680000" y="1512000"/>
            <a:ext cx="0" cy="28800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6"/>
          <p:cNvSpPr/>
          <p:nvPr/>
        </p:nvSpPr>
        <p:spPr>
          <a:xfrm flipH="1">
            <a:off x="4763520" y="5112000"/>
            <a:ext cx="636480" cy="0"/>
          </a:xfrm>
          <a:prstGeom prst="line">
            <a:avLst/>
          </a:prstGeom>
          <a:ln w="127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22840"/>
            <a:ext cx="6977160" cy="124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PRE-Slide Actions:</a:t>
            </a:r>
            <a:br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composer install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2000"/>
            <a:ext cx="8403840" cy="469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CMD: composer install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WARTEN!!! 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LibreOffice/5.3.2.2$Windows_X86_64 LibreOffice_project/6cd4f1ef626f15116896b1d8e1398b56da0d0ee1</Application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2018-12-06T20:20:51Z</dcterms:created>
  <dc:creator/>
  <dc:description/>
  <dc:language>de-DE</dc:language>
  <cp:lastModifiedBy/>
  <dcterms:modified xsi:type="dcterms:W3CDTF">2018-12-06T20:56:19Z</dcterms:modified>
  <cp:revision>2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