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868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4016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14016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868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69771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9868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140160" y="16020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14016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9868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57200" y="4051800"/>
            <a:ext cx="2705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69771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469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63520" y="40518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697716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63520" y="1602000"/>
            <a:ext cx="410076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51800"/>
            <a:ext cx="8403840" cy="223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7181640" y="6531120"/>
            <a:ext cx="1557000" cy="1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www.julius-kuehn.de</a:t>
            </a:r>
          </a:p>
        </p:txBody>
      </p:sp>
      <p:pic>
        <p:nvPicPr>
          <p:cNvPr id="6" name="Picture 17"/>
          <p:cNvPicPr/>
          <p:nvPr/>
        </p:nvPicPr>
        <p:blipFill>
          <a:blip r:embed="rId14"/>
          <a:stretch/>
        </p:blipFill>
        <p:spPr>
          <a:xfrm>
            <a:off x="4756320" y="0"/>
            <a:ext cx="4320720" cy="287928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16"/>
          <p:cNvPicPr/>
          <p:nvPr/>
        </p:nvPicPr>
        <p:blipFill>
          <a:blip r:embed="rId15"/>
          <a:stretch/>
        </p:blipFill>
        <p:spPr>
          <a:xfrm>
            <a:off x="71280" y="0"/>
            <a:ext cx="180720" cy="685764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81640" y="6531120"/>
            <a:ext cx="1557000" cy="1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www.julius-kuehn.de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10"/>
          <p:cNvPicPr/>
          <p:nvPr/>
        </p:nvPicPr>
        <p:blipFill>
          <a:blip r:embed="rId14"/>
          <a:stretch/>
        </p:blipFill>
        <p:spPr>
          <a:xfrm>
            <a:off x="7554600" y="0"/>
            <a:ext cx="1585800" cy="118764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9"/>
          <p:cNvPicPr/>
          <p:nvPr/>
        </p:nvPicPr>
        <p:blipFill>
          <a:blip r:embed="rId15"/>
          <a:stretch/>
        </p:blipFill>
        <p:spPr>
          <a:xfrm>
            <a:off x="71280" y="0"/>
            <a:ext cx="180720" cy="685764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697716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2000"/>
            <a:ext cx="8403840" cy="469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9615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11.09.2013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1495440" y="6356520"/>
            <a:ext cx="633996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7900920" y="6356520"/>
            <a:ext cx="960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06D5D6-CDCC-4FD6-A532-DA6619DDAD49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SchQLB/workshop_teste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3280" y="3429000"/>
            <a:ext cx="8348400" cy="1186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Workshop</a:t>
            </a:r>
            <a:r>
              <a:rPr dirty="0"/>
              <a:t/>
            </a:r>
            <a:br>
              <a:rPr dirty="0"/>
            </a:br>
            <a:r>
              <a:rPr lang="de-DE" sz="2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T³ = Testen * Testen * Testen =  </a:t>
            </a:r>
            <a:r>
              <a:rPr dirty="0"/>
              <a:t/>
            </a:r>
            <a:br>
              <a:rPr dirty="0"/>
            </a:br>
            <a:endParaRPr lang="de-DE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3280" y="4788000"/>
            <a:ext cx="8348400" cy="65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Toni Schreiber</a:t>
            </a:r>
            <a:endParaRPr lang="de-DE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03280" y="6621480"/>
            <a:ext cx="6764040" cy="2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rafik 87"/>
          <p:cNvPicPr/>
          <p:nvPr/>
        </p:nvPicPr>
        <p:blipFill>
          <a:blip r:embed="rId2"/>
          <a:stretch/>
        </p:blipFill>
        <p:spPr>
          <a:xfrm>
            <a:off x="5040360" y="3076920"/>
            <a:ext cx="2447640" cy="181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343160"/>
            <a:ext cx="8403840" cy="48747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 Text eingeben</a:t>
            </a:r>
          </a:p>
          <a:p>
            <a:pPr>
              <a:lnSpc>
                <a:spcPct val="11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Schriftgröße Arial, mindestens 14pt, möglichst 16 pt oder mehr, </a:t>
            </a:r>
          </a:p>
          <a:p>
            <a:pPr>
              <a:lnSpc>
                <a:spcPct val="11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Zeilenabstand: mindestens 1,1 Zeilen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6356520"/>
            <a:ext cx="79772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7900920" y="6356520"/>
            <a:ext cx="960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C4C3EB-F338-4F01-8873-932CA2A0E956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531720" y="401040"/>
            <a:ext cx="6976800" cy="708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PRE-Slide Actions</a:t>
            </a:r>
          </a:p>
        </p:txBody>
      </p:sp>
      <p:pic>
        <p:nvPicPr>
          <p:cNvPr id="93" name="Grafik 92"/>
          <p:cNvPicPr/>
          <p:nvPr/>
        </p:nvPicPr>
        <p:blipFill>
          <a:blip r:embed="rId2"/>
          <a:stretch/>
        </p:blipFill>
        <p:spPr>
          <a:xfrm>
            <a:off x="562320" y="1260720"/>
            <a:ext cx="6637680" cy="4715280"/>
          </a:xfrm>
          <a:prstGeom prst="rect">
            <a:avLst/>
          </a:prstGeom>
          <a:ln>
            <a:noFill/>
          </a:ln>
        </p:spPr>
      </p:pic>
      <p:sp>
        <p:nvSpPr>
          <p:cNvPr id="94" name="TextShape 5"/>
          <p:cNvSpPr txBox="1"/>
          <p:nvPr/>
        </p:nvSpPr>
        <p:spPr>
          <a:xfrm>
            <a:off x="553320" y="5976000"/>
            <a:ext cx="49906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https://github.com/ToSchQLB/workshop_testen</a:t>
            </a: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22840"/>
            <a:ext cx="6977160" cy="124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PRE-Slide Actions:</a:t>
            </a:r>
            <a:r>
              <a:t/>
            </a:r>
            <a:br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 herunterladen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457200" y="1602000"/>
            <a:ext cx="4100760" cy="469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t/>
            </a:r>
            <a:br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clone </a:t>
            </a:r>
            <a:r>
              <a:t/>
            </a:r>
            <a:br/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--branch gs </a:t>
            </a: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https://github.com/</a:t>
            </a:r>
            <a:r>
              <a:t/>
            </a:r>
            <a:br/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ToSchQLB/</a:t>
            </a:r>
            <a:r>
              <a:t/>
            </a:r>
            <a:br/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workshop_testen.git</a:t>
            </a:r>
          </a:p>
        </p:txBody>
      </p:sp>
      <p:sp>
        <p:nvSpPr>
          <p:cNvPr id="97" name="TextShape 3"/>
          <p:cNvSpPr txBox="1"/>
          <p:nvPr/>
        </p:nvSpPr>
        <p:spPr>
          <a:xfrm>
            <a:off x="4763520" y="1602000"/>
            <a:ext cx="4100760" cy="469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zip</a:t>
            </a:r>
          </a:p>
        </p:txBody>
      </p:sp>
      <p:pic>
        <p:nvPicPr>
          <p:cNvPr id="98" name="Grafik 97"/>
          <p:cNvPicPr/>
          <p:nvPr/>
        </p:nvPicPr>
        <p:blipFill>
          <a:blip r:embed="rId3"/>
          <a:stretch/>
        </p:blipFill>
        <p:spPr>
          <a:xfrm>
            <a:off x="5400000" y="2334240"/>
            <a:ext cx="2952000" cy="3857760"/>
          </a:xfrm>
          <a:prstGeom prst="rect">
            <a:avLst/>
          </a:prstGeom>
          <a:ln>
            <a:noFill/>
          </a:ln>
        </p:spPr>
      </p:pic>
      <p:pic>
        <p:nvPicPr>
          <p:cNvPr id="99" name="Grafik 98"/>
          <p:cNvPicPr/>
          <p:nvPr/>
        </p:nvPicPr>
        <p:blipFill>
          <a:blip r:embed="rId4"/>
          <a:stretch/>
        </p:blipFill>
        <p:spPr>
          <a:xfrm>
            <a:off x="761040" y="4654872"/>
            <a:ext cx="4076640" cy="2114640"/>
          </a:xfrm>
          <a:prstGeom prst="rect">
            <a:avLst/>
          </a:prstGeom>
          <a:ln>
            <a:noFill/>
          </a:ln>
        </p:spPr>
      </p:pic>
      <p:sp>
        <p:nvSpPr>
          <p:cNvPr id="100" name="Line 4"/>
          <p:cNvSpPr/>
          <p:nvPr/>
        </p:nvSpPr>
        <p:spPr>
          <a:xfrm>
            <a:off x="288000" y="4654872"/>
            <a:ext cx="4392000" cy="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5"/>
          <p:cNvSpPr/>
          <p:nvPr/>
        </p:nvSpPr>
        <p:spPr>
          <a:xfrm>
            <a:off x="4680000" y="1511999"/>
            <a:ext cx="0" cy="3142871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6"/>
          <p:cNvSpPr/>
          <p:nvPr/>
        </p:nvSpPr>
        <p:spPr>
          <a:xfrm flipH="1">
            <a:off x="4763520" y="5569200"/>
            <a:ext cx="636480" cy="0"/>
          </a:xfrm>
          <a:prstGeom prst="line">
            <a:avLst/>
          </a:prstGeom>
          <a:ln w="127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22840"/>
            <a:ext cx="6977160" cy="124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PRE-Slide Actions:</a:t>
            </a:r>
            <a:r>
              <a:t/>
            </a:r>
            <a:br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composer install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2000"/>
            <a:ext cx="8403840" cy="469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CMD: composer install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WARTEN!!!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Codeception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smtClean="0"/>
              <a:t>PHP Test-Framework</a:t>
            </a:r>
          </a:p>
          <a:p>
            <a:r>
              <a:rPr lang="de-DE" dirty="0" smtClean="0"/>
              <a:t>Eigenes Yii2-Module 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basic</a:t>
            </a:r>
            <a:r>
              <a:rPr lang="de-DE" dirty="0" smtClean="0"/>
              <a:t> und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von Yii2 vorinstalliert</a:t>
            </a:r>
          </a:p>
          <a:p>
            <a:r>
              <a:rPr lang="de-DE" dirty="0" smtClean="0"/>
              <a:t>Vereint 3 Test-Arten</a:t>
            </a:r>
          </a:p>
          <a:p>
            <a:pPr lvl="1"/>
            <a:r>
              <a:rPr lang="de-DE" dirty="0" err="1" smtClean="0"/>
              <a:t>Acceptance</a:t>
            </a:r>
            <a:endParaRPr lang="de-DE" dirty="0" smtClean="0"/>
          </a:p>
          <a:p>
            <a:pPr lvl="1"/>
            <a:r>
              <a:rPr lang="de-DE" dirty="0" err="1" smtClean="0"/>
              <a:t>Functional</a:t>
            </a:r>
            <a:endParaRPr lang="de-DE" dirty="0" smtClean="0"/>
          </a:p>
          <a:p>
            <a:pPr lvl="1"/>
            <a:r>
              <a:rPr lang="de-DE" dirty="0" smtClean="0"/>
              <a:t>Unit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/>
          <a:stretch/>
        </p:blipFill>
        <p:spPr>
          <a:xfrm>
            <a:off x="3769344" y="322092"/>
            <a:ext cx="1410360" cy="1048176"/>
          </a:xfrm>
          <a:prstGeom prst="rect">
            <a:avLst/>
          </a:prstGeom>
          <a:ln>
            <a:noFill/>
          </a:ln>
        </p:spPr>
      </p:pic>
      <p:pic>
        <p:nvPicPr>
          <p:cNvPr id="1028" name="Picture 4" descr="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783" y="3020239"/>
            <a:ext cx="4453001" cy="372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4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Browser </a:t>
            </a:r>
            <a:r>
              <a:rPr lang="de-DE" dirty="0" err="1" smtClean="0"/>
              <a:t>emulation</a:t>
            </a:r>
            <a:r>
              <a:rPr lang="de-DE" dirty="0" smtClean="0"/>
              <a:t> (</a:t>
            </a:r>
            <a:r>
              <a:rPr lang="de-DE" dirty="0" err="1" smtClean="0"/>
              <a:t>Selenium</a:t>
            </a:r>
            <a:r>
              <a:rPr lang="de-DE" dirty="0" smtClean="0"/>
              <a:t> / Webdriver)</a:t>
            </a:r>
          </a:p>
          <a:p>
            <a:endParaRPr lang="de-DE" dirty="0" smtClean="0"/>
          </a:p>
          <a:p>
            <a:r>
              <a:rPr lang="de-DE" dirty="0" smtClean="0"/>
              <a:t>JavaScript &amp; Ajax</a:t>
            </a:r>
          </a:p>
          <a:p>
            <a:endParaRPr lang="de-DE" dirty="0" smtClean="0"/>
          </a:p>
          <a:p>
            <a:r>
              <a:rPr lang="de-DE" dirty="0" smtClean="0"/>
              <a:t>Langsam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amOnPage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(Url::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toRoute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'/user/security/login'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-&gt;see(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Anmelden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fillField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'#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loginform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-login'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$user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'login'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fillField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'#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loginform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-password'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$user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'password'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-&gt;click(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form#LoginForm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button.btn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-primary'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-&gt;wait(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-&gt;see(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abmelden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 ('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660000"/>
                </a:solidFill>
                <a:latin typeface="Courier New" panose="02070309020205020404" pitchFamily="49" charset="0"/>
              </a:rPr>
              <a:t>$user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'login'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')'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68" y="4736592"/>
            <a:ext cx="2534968" cy="168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> 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smtClean="0"/>
              <a:t>Emuliert Anfrage und Antwort der </a:t>
            </a:r>
            <a:r>
              <a:rPr lang="de-DE" dirty="0" err="1" smtClean="0"/>
              <a:t>Anwedung</a:t>
            </a:r>
            <a:endParaRPr lang="de-DE" dirty="0" smtClean="0"/>
          </a:p>
          <a:p>
            <a:r>
              <a:rPr lang="de-DE" dirty="0" smtClean="0"/>
              <a:t>Kein Test von </a:t>
            </a:r>
            <a:r>
              <a:rPr lang="de-DE" dirty="0" err="1" smtClean="0"/>
              <a:t>Js</a:t>
            </a:r>
            <a:r>
              <a:rPr lang="de-DE" dirty="0" smtClean="0"/>
              <a:t>/Ajax möglich</a:t>
            </a:r>
          </a:p>
          <a:p>
            <a:r>
              <a:rPr lang="de-DE" dirty="0" smtClean="0"/>
              <a:t>Schneller als </a:t>
            </a:r>
            <a:r>
              <a:rPr lang="de-DE" dirty="0" err="1" smtClean="0"/>
              <a:t>Acceptance</a:t>
            </a:r>
            <a:r>
              <a:rPr lang="de-DE" dirty="0" smtClean="0"/>
              <a:t> Test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5540" y="2939640"/>
            <a:ext cx="2095500" cy="33528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3138795"/>
            <a:ext cx="4410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Unit 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smtClean="0"/>
              <a:t>Testet nur das Innere der Anwendung</a:t>
            </a:r>
          </a:p>
          <a:p>
            <a:r>
              <a:rPr lang="de-DE" dirty="0" smtClean="0"/>
              <a:t>schnell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44" y="4199394"/>
            <a:ext cx="3040951" cy="222552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2722571"/>
            <a:ext cx="5244151" cy="37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Bildschirmpräsentation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Courier New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Codeception</vt:lpstr>
      <vt:lpstr>Acceptance Test</vt:lpstr>
      <vt:lpstr>Functional Test</vt:lpstr>
      <vt:lpstr>Unit Test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Schreiber, Toni</dc:creator>
  <dc:description/>
  <cp:lastModifiedBy>Schreiber, Toni</cp:lastModifiedBy>
  <cp:revision>8</cp:revision>
  <dcterms:created xsi:type="dcterms:W3CDTF">2018-12-06T20:20:51Z</dcterms:created>
  <dcterms:modified xsi:type="dcterms:W3CDTF">2018-12-07T11:09:38Z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