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933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6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6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51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62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9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10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5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8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5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2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Logos </a:t>
            </a:r>
            <a:r>
              <a:rPr lang="cs-CZ" dirty="0" err="1" smtClean="0"/>
              <a:t>polytechnikos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Řízení softwarového </a:t>
            </a:r>
            <a:r>
              <a:rPr lang="cs-CZ" dirty="0" smtClean="0"/>
              <a:t>projektů</a:t>
            </a:r>
          </a:p>
          <a:p>
            <a:r>
              <a:rPr lang="cs-CZ" dirty="0" err="1" smtClean="0"/>
              <a:t>Release</a:t>
            </a:r>
            <a:r>
              <a:rPr lang="cs-CZ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189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Tvorba redakčního systému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35" y="2171700"/>
            <a:ext cx="2581275" cy="25431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13" y="2171700"/>
            <a:ext cx="1447800" cy="52387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213" y="2919412"/>
            <a:ext cx="1447800" cy="523875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213" y="3667124"/>
            <a:ext cx="1447800" cy="47625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213" y="4367211"/>
            <a:ext cx="1447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Vytvořené role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Rozhodnutí důležitá pro vývoj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46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98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Uživatelský návod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62" y="1977081"/>
            <a:ext cx="7589237" cy="3890319"/>
          </a:xfrm>
        </p:spPr>
      </p:pic>
    </p:spTree>
    <p:extLst>
      <p:ext uri="{BB962C8B-B14F-4D97-AF65-F5344CB8AC3E}">
        <p14:creationId xmlns:p14="http://schemas.microsoft.com/office/powerpoint/2010/main" val="26380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konkurenčního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71600" y="2286000"/>
            <a:ext cx="4271319" cy="3562865"/>
          </a:xfrm>
        </p:spPr>
        <p:txBody>
          <a:bodyPr/>
          <a:lstStyle/>
          <a:p>
            <a:r>
              <a:rPr lang="cs-CZ" dirty="0" smtClean="0"/>
              <a:t>Vyplnění </a:t>
            </a:r>
            <a:r>
              <a:rPr lang="cs-CZ" dirty="0" err="1" smtClean="0"/>
              <a:t>backlogu</a:t>
            </a:r>
            <a:endParaRPr lang="cs-CZ" dirty="0" smtClean="0"/>
          </a:p>
          <a:p>
            <a:r>
              <a:rPr lang="cs-CZ" dirty="0"/>
              <a:t>Odhad časové náročnost</a:t>
            </a:r>
          </a:p>
          <a:p>
            <a:r>
              <a:rPr lang="cs-CZ" dirty="0" smtClean="0"/>
              <a:t>Jednotlivé </a:t>
            </a:r>
            <a:r>
              <a:rPr lang="cs-CZ" dirty="0" err="1" smtClean="0"/>
              <a:t>Itemy</a:t>
            </a:r>
            <a:r>
              <a:rPr lang="cs-CZ" dirty="0" smtClean="0"/>
              <a:t> přiřazeny členům týmu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328" y="685800"/>
            <a:ext cx="3564460" cy="210399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28" y="3472120"/>
            <a:ext cx="4193574" cy="16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Aktualizave</a:t>
            </a:r>
            <a:r>
              <a:rPr lang="cs-CZ" dirty="0" smtClean="0"/>
              <a:t> </a:t>
            </a:r>
            <a:r>
              <a:rPr lang="cs-CZ" dirty="0" err="1" smtClean="0"/>
              <a:t>Scrum</a:t>
            </a:r>
            <a:r>
              <a:rPr lang="cs-CZ" dirty="0" smtClean="0"/>
              <a:t> Desku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3214" y="2286000"/>
            <a:ext cx="4344947" cy="3581400"/>
          </a:xfrm>
          <a:prstGeom prst="rect">
            <a:avLst/>
          </a:prstGeom>
        </p:spPr>
      </p:pic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Rozděleno do dvou sekcí</a:t>
            </a:r>
          </a:p>
          <a:p>
            <a:pPr lvl="1"/>
            <a:r>
              <a:rPr lang="cs-CZ" dirty="0" smtClean="0"/>
              <a:t>Project</a:t>
            </a:r>
          </a:p>
          <a:p>
            <a:pPr lvl="1"/>
            <a:r>
              <a:rPr lang="cs-CZ" dirty="0" err="1" smtClean="0"/>
              <a:t>Product</a:t>
            </a:r>
            <a:endParaRPr lang="cs-CZ" dirty="0" smtClean="0"/>
          </a:p>
          <a:p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5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Aktualizace </a:t>
            </a:r>
            <a:r>
              <a:rPr lang="cs-CZ" dirty="0" err="1" smtClean="0"/>
              <a:t>GitHub</a:t>
            </a: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4302743"/>
            <a:ext cx="4448175" cy="984469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66187"/>
            <a:ext cx="3698532" cy="1324747"/>
          </a:xfrm>
          <a:prstGeom prst="rect">
            <a:avLst/>
          </a:prstGeom>
        </p:spPr>
      </p:pic>
      <p:pic>
        <p:nvPicPr>
          <p:cNvPr id="10" name="Zástupný symbol pro obsah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24625" y="2881614"/>
            <a:ext cx="4448175" cy="23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Plnění 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710980"/>
            <a:ext cx="4448175" cy="2731439"/>
          </a:xfrm>
          <a:prstGeom prst="rect">
            <a:avLst/>
          </a:prstGeom>
        </p:spPr>
      </p:pic>
      <p:pic>
        <p:nvPicPr>
          <p:cNvPr id="6" name="Zástupný symbol pro obsah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24625" y="2780066"/>
            <a:ext cx="4448175" cy="25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182</TotalTime>
  <Words>44</Words>
  <Application>Microsoft Office PowerPoint</Application>
  <PresentationFormat>Širokoúhlá obrazovka</PresentationFormat>
  <Paragraphs>19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Logos polytechnikos</vt:lpstr>
      <vt:lpstr>Tvorba redakčního systému</vt:lpstr>
      <vt:lpstr>Vytvořené role </vt:lpstr>
      <vt:lpstr>Testování</vt:lpstr>
      <vt:lpstr>Uživatelský návod</vt:lpstr>
      <vt:lpstr>Hodnocení konkurenčního projektu</vt:lpstr>
      <vt:lpstr>Aktualizave Scrum Desku</vt:lpstr>
      <vt:lpstr>Aktualizace GitHub</vt:lpstr>
      <vt:lpstr>Plnění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polytechnik</dc:title>
  <dc:creator>tomas semerad</dc:creator>
  <cp:lastModifiedBy>tomas semerad</cp:lastModifiedBy>
  <cp:revision>13</cp:revision>
  <dcterms:created xsi:type="dcterms:W3CDTF">2018-11-28T19:44:09Z</dcterms:created>
  <dcterms:modified xsi:type="dcterms:W3CDTF">2019-01-16T09:49:04Z</dcterms:modified>
</cp:coreProperties>
</file>