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933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462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6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851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462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99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109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85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83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95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A6D61F-46FE-440F-B441-1AC85289EC72}" type="datetimeFigureOut">
              <a:rPr lang="cs-CZ" smtClean="0"/>
              <a:t>16.01.2019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DDE58DB-EFFB-4B79-B418-32F1F6C313BE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925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Logos </a:t>
            </a:r>
            <a:r>
              <a:rPr lang="cs-CZ" dirty="0" err="1" smtClean="0"/>
              <a:t>polytechnikos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Řízení softwarového projektů</a:t>
            </a:r>
          </a:p>
          <a:p>
            <a:r>
              <a:rPr lang="cs-CZ" dirty="0" err="1" smtClean="0"/>
              <a:t>Release</a:t>
            </a:r>
            <a:r>
              <a:rPr lang="cs-CZ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189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Tvorba redakčního systému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3785286" cy="3581401"/>
          </a:xfrm>
        </p:spPr>
        <p:txBody>
          <a:bodyPr/>
          <a:lstStyle/>
          <a:p>
            <a:r>
              <a:rPr lang="cs-CZ" dirty="0" smtClean="0"/>
              <a:t>Vytvořený v </a:t>
            </a:r>
            <a:r>
              <a:rPr lang="cs-CZ" dirty="0" err="1" smtClean="0"/>
              <a:t>php</a:t>
            </a:r>
            <a:endParaRPr lang="cs-CZ" dirty="0" smtClean="0"/>
          </a:p>
          <a:p>
            <a:r>
              <a:rPr lang="cs-CZ" dirty="0" smtClean="0"/>
              <a:t>Využití </a:t>
            </a:r>
            <a:r>
              <a:rPr lang="cs-CZ" dirty="0" err="1" smtClean="0"/>
              <a:t>framework</a:t>
            </a:r>
            <a:r>
              <a:rPr lang="cs-CZ" dirty="0" smtClean="0"/>
              <a:t> </a:t>
            </a:r>
            <a:r>
              <a:rPr lang="cs-CZ" dirty="0" err="1" smtClean="0"/>
              <a:t>Symfony</a:t>
            </a:r>
            <a:endParaRPr lang="cs-CZ" dirty="0" smtClean="0"/>
          </a:p>
          <a:p>
            <a:r>
              <a:rPr lang="cs-CZ" dirty="0" smtClean="0"/>
              <a:t>Zdrojový </a:t>
            </a:r>
            <a:r>
              <a:rPr lang="cs-CZ" dirty="0" err="1" smtClean="0"/>
              <a:t>kod</a:t>
            </a:r>
            <a:r>
              <a:rPr lang="cs-CZ" dirty="0" smtClean="0"/>
              <a:t> </a:t>
            </a:r>
            <a:r>
              <a:rPr lang="cs-CZ" dirty="0" err="1" smtClean="0"/>
              <a:t>dostupny</a:t>
            </a:r>
            <a:r>
              <a:rPr lang="cs-CZ" dirty="0" smtClean="0"/>
              <a:t> na </a:t>
            </a:r>
            <a:r>
              <a:rPr lang="cs-CZ" dirty="0" err="1" smtClean="0"/>
              <a:t>Githubu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71" y="1739729"/>
            <a:ext cx="6348799" cy="35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Vytvořené role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možné využít základních 2 rolí</a:t>
            </a:r>
          </a:p>
          <a:p>
            <a:pPr lvl="1"/>
            <a:r>
              <a:rPr lang="cs-CZ" dirty="0" smtClean="0"/>
              <a:t>Autor =&gt; vytváří nové články</a:t>
            </a:r>
          </a:p>
          <a:p>
            <a:pPr lvl="1"/>
            <a:r>
              <a:rPr lang="cs-CZ" dirty="0" smtClean="0"/>
              <a:t>Recenzent =&gt; hodnotí práci autorů rozhoduje zdali je článek přijatelný nebo ne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46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Testování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Testování probíhalo na dle úkolů v </a:t>
            </a:r>
            <a:r>
              <a:rPr lang="cs-CZ" dirty="0" err="1" smtClean="0"/>
              <a:t>Scrum</a:t>
            </a:r>
            <a:r>
              <a:rPr lang="cs-CZ" dirty="0" err="1" smtClean="0"/>
              <a:t>desku</a:t>
            </a:r>
            <a:r>
              <a:rPr lang="cs-CZ" dirty="0" smtClean="0"/>
              <a:t> a s ohledem na vytvořenou funkčnost</a:t>
            </a:r>
          </a:p>
          <a:p>
            <a:r>
              <a:rPr lang="cs-CZ" dirty="0" smtClean="0"/>
              <a:t>Zjištěné nedostatky byli konzultovány a dále upravovány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98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Uživatelský návod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Vytvořený uživatelský je dostupný na </a:t>
            </a:r>
            <a:r>
              <a:rPr lang="cs-CZ" dirty="0" err="1" smtClean="0"/>
              <a:t>GitHubu</a:t>
            </a:r>
            <a:endParaRPr lang="cs-CZ" dirty="0" smtClean="0"/>
          </a:p>
          <a:p>
            <a:r>
              <a:rPr lang="cs-CZ" dirty="0" smtClean="0"/>
              <a:t>Obsahuje popis vytvořených funkcionalit z pohledu uživatelů</a:t>
            </a:r>
          </a:p>
          <a:p>
            <a:r>
              <a:rPr lang="cs-CZ" dirty="0" smtClean="0"/>
              <a:t>Návod administrátorský nebyl vytvořen jelikož není hotová tato funkcionalita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809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konkurenčního projektu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371600" y="2286000"/>
            <a:ext cx="4271319" cy="3562865"/>
          </a:xfrm>
        </p:spPr>
        <p:txBody>
          <a:bodyPr/>
          <a:lstStyle/>
          <a:p>
            <a:r>
              <a:rPr lang="cs-CZ" dirty="0" smtClean="0"/>
              <a:t>Dle pokynů byla hodnocena skupina Zeus</a:t>
            </a:r>
            <a:endParaRPr lang="cs-CZ" dirty="0" smtClean="0"/>
          </a:p>
          <a:p>
            <a:r>
              <a:rPr lang="cs-CZ" dirty="0" smtClean="0"/>
              <a:t>Hodnocení proběhlo 8.1.2019</a:t>
            </a:r>
            <a:endParaRPr lang="cs-CZ" dirty="0"/>
          </a:p>
          <a:p>
            <a:r>
              <a:rPr lang="cs-CZ" dirty="0" smtClean="0"/>
              <a:t>Hodnocení prostřednictvím připravené formuláře 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16" y="4482028"/>
            <a:ext cx="8784367" cy="17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Aktualizace </a:t>
            </a:r>
            <a:r>
              <a:rPr lang="cs-CZ" dirty="0" err="1" smtClean="0"/>
              <a:t>Scrum</a:t>
            </a:r>
            <a:r>
              <a:rPr lang="cs-CZ" dirty="0" smtClean="0"/>
              <a:t> Desku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Aktualizace </a:t>
            </a:r>
            <a:r>
              <a:rPr lang="cs-CZ" dirty="0" err="1" smtClean="0"/>
              <a:t>S</a:t>
            </a:r>
            <a:r>
              <a:rPr lang="cs-CZ" dirty="0" err="1" smtClean="0"/>
              <a:t>crum</a:t>
            </a:r>
            <a:r>
              <a:rPr lang="cs-CZ" dirty="0" err="1"/>
              <a:t>D</a:t>
            </a:r>
            <a:r>
              <a:rPr lang="cs-CZ" dirty="0" err="1" smtClean="0"/>
              <a:t>esku</a:t>
            </a:r>
            <a:r>
              <a:rPr lang="cs-CZ" dirty="0" smtClean="0"/>
              <a:t> pravidelně dle odvedené práce </a:t>
            </a:r>
            <a:endParaRPr lang="cs-CZ" dirty="0" smtClean="0"/>
          </a:p>
          <a:p>
            <a:pPr marL="530352" lvl="1" indent="0">
              <a:buNone/>
            </a:pPr>
            <a:endParaRPr lang="cs-CZ" dirty="0" smtClean="0"/>
          </a:p>
          <a:p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6" name="Zástupný symbol pro obsah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484536"/>
            <a:ext cx="4448175" cy="31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Aktualizace </a:t>
            </a:r>
            <a:r>
              <a:rPr lang="cs-CZ" dirty="0" err="1" smtClean="0"/>
              <a:t>GitHub</a:t>
            </a:r>
            <a:endParaRPr lang="cs-CZ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8382" y="2286000"/>
            <a:ext cx="4000661" cy="3581400"/>
          </a:xfrm>
          <a:prstGeom prst="rect">
            <a:avLst/>
          </a:prstGeom>
        </p:spPr>
      </p:pic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Týmové úložiště </a:t>
            </a:r>
            <a:r>
              <a:rPr lang="cs-CZ" dirty="0" err="1" smtClean="0"/>
              <a:t>GitHub</a:t>
            </a:r>
            <a:r>
              <a:rPr lang="cs-CZ" dirty="0" smtClean="0"/>
              <a:t> obsahuje veškerou práci týmu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83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Plnění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Byla vytvořena pouze část redakčního systému ale poměrně dost dokumentace a testů</a:t>
            </a:r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430804"/>
            <a:ext cx="4448175" cy="329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293</TotalTime>
  <Words>138</Words>
  <Application>Microsoft Office PowerPoint</Application>
  <PresentationFormat>Širokoúhlá obrazovka</PresentationFormat>
  <Paragraphs>31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Logos polytechnikos</vt:lpstr>
      <vt:lpstr>Tvorba redakčního systému</vt:lpstr>
      <vt:lpstr>Vytvořené role </vt:lpstr>
      <vt:lpstr>Testování</vt:lpstr>
      <vt:lpstr>Uživatelský návod</vt:lpstr>
      <vt:lpstr>Hodnocení konkurenčního projektu</vt:lpstr>
      <vt:lpstr>Aktualizace Scrum Desku</vt:lpstr>
      <vt:lpstr>Aktualizace GitHub</vt:lpstr>
      <vt:lpstr>Plnění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polytechnik</dc:title>
  <dc:creator>tomas semerad</dc:creator>
  <cp:lastModifiedBy>tomas semerad</cp:lastModifiedBy>
  <cp:revision>20</cp:revision>
  <dcterms:created xsi:type="dcterms:W3CDTF">2018-11-28T19:44:09Z</dcterms:created>
  <dcterms:modified xsi:type="dcterms:W3CDTF">2019-01-16T16:47:31Z</dcterms:modified>
</cp:coreProperties>
</file>