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3" r:id="rId8"/>
    <p:sldId id="264" r:id="rId9"/>
    <p:sldId id="276" r:id="rId10"/>
    <p:sldId id="266" r:id="rId11"/>
    <p:sldId id="271" r:id="rId12"/>
    <p:sldId id="274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FFF"/>
    <a:srgbClr val="49600B"/>
    <a:srgbClr val="F8F8F8"/>
    <a:srgbClr val="F2F2F2"/>
    <a:srgbClr val="B5C18A"/>
    <a:srgbClr val="F7F6F1"/>
    <a:srgbClr val="F4EEF7"/>
    <a:srgbClr val="8E9B03"/>
    <a:srgbClr val="EE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0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B33C1-45E8-47D6-B356-2976B8A4643B}" type="doc">
      <dgm:prSet loTypeId="urn:microsoft.com/office/officeart/2005/8/layout/cycle2" loCatId="cycle" qsTypeId="urn:microsoft.com/office/officeart/2005/8/quickstyle/3d1" qsCatId="3D" csTypeId="urn:microsoft.com/office/officeart/2005/8/colors/accent3_3" csCatId="accent3" phldr="0"/>
      <dgm:spPr/>
      <dgm:t>
        <a:bodyPr/>
        <a:lstStyle/>
        <a:p>
          <a:endParaRPr lang="zh-CN" altLang="en-US"/>
        </a:p>
      </dgm:t>
    </dgm:pt>
    <dgm:pt modelId="{C0480023-5C99-4D8A-9C5D-8A77F774EF6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分析</a:t>
          </a:r>
          <a:r>
            <a:rPr lang="zh-CN" altLang="en-US"/>
            <a:t/>
          </a:r>
          <a:endParaRPr lang="zh-CN" altLang="en-US"/>
        </a:p>
      </dgm:t>
    </dgm:pt>
    <dgm:pt modelId="{5C83EBAB-7458-4B37-882A-062B575DDEFC}" cxnId="{6CFE46F2-37BA-4A3A-8BEE-4BBFFF6C5435}" type="parTrans">
      <dgm:prSet/>
      <dgm:spPr/>
      <dgm:t>
        <a:bodyPr/>
        <a:lstStyle/>
        <a:p>
          <a:endParaRPr lang="zh-CN" altLang="en-US"/>
        </a:p>
      </dgm:t>
    </dgm:pt>
    <dgm:pt modelId="{753DDC1B-E916-44E0-A636-10E58C688529}" cxnId="{6CFE46F2-37BA-4A3A-8BEE-4BBFFF6C5435}" type="sibTrans">
      <dgm:prSet/>
      <dgm:spPr/>
      <dgm:t>
        <a:bodyPr/>
        <a:lstStyle/>
        <a:p>
          <a:endParaRPr lang="zh-CN" altLang="en-US"/>
        </a:p>
      </dgm:t>
    </dgm:pt>
    <dgm:pt modelId="{10E377CE-F57A-49D4-9DA5-E78408E472D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设计</a:t>
          </a:r>
          <a:r>
            <a:rPr lang="zh-CN" altLang="en-US"/>
            <a:t/>
          </a:r>
          <a:endParaRPr lang="zh-CN" altLang="en-US"/>
        </a:p>
      </dgm:t>
    </dgm:pt>
    <dgm:pt modelId="{BB97DE20-6563-45BB-AB79-4BBD0F7BCA3A}" cxnId="{98E0C3AD-A13B-41AF-BC63-58472E98EE49}" type="parTrans">
      <dgm:prSet/>
      <dgm:spPr/>
      <dgm:t>
        <a:bodyPr/>
        <a:lstStyle/>
        <a:p>
          <a:endParaRPr lang="zh-CN" altLang="en-US"/>
        </a:p>
      </dgm:t>
    </dgm:pt>
    <dgm:pt modelId="{3A96537A-4D30-4C50-88D1-2DC389BCF2F9}" cxnId="{98E0C3AD-A13B-41AF-BC63-58472E98EE49}" type="sibTrans">
      <dgm:prSet/>
      <dgm:spPr/>
      <dgm:t>
        <a:bodyPr/>
        <a:lstStyle/>
        <a:p>
          <a:endParaRPr lang="zh-CN" altLang="en-US"/>
        </a:p>
      </dgm:t>
    </dgm:pt>
    <dgm:pt modelId="{D4AF9F8E-5ECA-4B57-A926-96059BD5EFA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过程</a:t>
          </a:r>
          <a:r>
            <a:rPr lang="zh-CN" altLang="en-US"/>
            <a:t/>
          </a:r>
          <a:endParaRPr lang="zh-CN" altLang="en-US"/>
        </a:p>
      </dgm:t>
    </dgm:pt>
    <dgm:pt modelId="{A069AEDE-AC04-48A6-B181-FB9BFC6DB448}" cxnId="{B171DCA0-9223-495E-A78A-076D4C77E0F7}" type="parTrans">
      <dgm:prSet/>
      <dgm:spPr/>
      <dgm:t>
        <a:bodyPr/>
        <a:lstStyle/>
        <a:p>
          <a:endParaRPr lang="zh-CN" altLang="en-US"/>
        </a:p>
      </dgm:t>
    </dgm:pt>
    <dgm:pt modelId="{5FD50D96-6971-4235-9FFB-41B26E5F0B44}" cxnId="{B171DCA0-9223-495E-A78A-076D4C77E0F7}" type="sibTrans">
      <dgm:prSet/>
      <dgm:spPr/>
      <dgm:t>
        <a:bodyPr/>
        <a:lstStyle/>
        <a:p>
          <a:endParaRPr lang="zh-CN" altLang="en-US"/>
        </a:p>
      </dgm:t>
    </dgm:pt>
    <dgm:pt modelId="{492AC772-3615-48C9-9A8D-E0A4B521635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作业</a:t>
          </a:r>
          <a:r>
            <a:rPr lang="zh-CN" altLang="en-US"/>
            <a:t/>
          </a:r>
          <a:endParaRPr lang="zh-CN" altLang="en-US"/>
        </a:p>
      </dgm:t>
    </dgm:pt>
    <dgm:pt modelId="{9D641DB9-7376-4D3F-B9DF-9802F2676AAA}" cxnId="{D7774C08-7A7F-43BD-A636-ED01E36CBA57}" type="parTrans">
      <dgm:prSet/>
      <dgm:spPr/>
      <dgm:t>
        <a:bodyPr/>
        <a:lstStyle/>
        <a:p>
          <a:endParaRPr lang="zh-CN" altLang="en-US"/>
        </a:p>
      </dgm:t>
    </dgm:pt>
    <dgm:pt modelId="{FDFA8630-1D7E-4CEF-BCF2-3AD33BC33ADA}" cxnId="{D7774C08-7A7F-43BD-A636-ED01E36CBA57}" type="sibTrans">
      <dgm:prSet/>
      <dgm:spPr/>
      <dgm:t>
        <a:bodyPr/>
        <a:lstStyle/>
        <a:p>
          <a:endParaRPr lang="zh-CN" altLang="en-US"/>
        </a:p>
      </dgm:t>
    </dgm:pt>
    <dgm:pt modelId="{380EAAE9-4C6A-4CF4-AA94-89EA60FB0F5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反思</a:t>
          </a:r>
          <a:r>
            <a:rPr lang="zh-CN" altLang="en-US"/>
            <a:t/>
          </a:r>
          <a:endParaRPr lang="zh-CN" altLang="en-US"/>
        </a:p>
      </dgm:t>
    </dgm:pt>
    <dgm:pt modelId="{CCF025ED-A9DA-4267-8665-E7EE1F160DF2}" cxnId="{37CA353D-59C6-4941-A96C-F8EACE3EAC04}" type="parTrans">
      <dgm:prSet/>
      <dgm:spPr/>
      <dgm:t>
        <a:bodyPr/>
        <a:lstStyle/>
        <a:p>
          <a:endParaRPr lang="zh-CN" altLang="en-US"/>
        </a:p>
      </dgm:t>
    </dgm:pt>
    <dgm:pt modelId="{3CBDBBC7-8409-43CC-832F-9132227072B8}" cxnId="{37CA353D-59C6-4941-A96C-F8EACE3EAC04}" type="sibTrans">
      <dgm:prSet/>
      <dgm:spPr/>
      <dgm:t>
        <a:bodyPr/>
        <a:lstStyle/>
        <a:p>
          <a:endParaRPr lang="zh-CN" altLang="en-US"/>
        </a:p>
      </dgm:t>
    </dgm:pt>
    <dgm:pt modelId="{81FE1DA7-E6C7-4C3A-94B6-AA5E585A404D}" type="pres">
      <dgm:prSet presAssocID="{ACDB33C1-45E8-47D6-B356-2976B8A4643B}" presName="cycle" presStyleCnt="0">
        <dgm:presLayoutVars>
          <dgm:dir/>
          <dgm:resizeHandles val="exact"/>
        </dgm:presLayoutVars>
      </dgm:prSet>
      <dgm:spPr/>
    </dgm:pt>
    <dgm:pt modelId="{274E4D3F-CDD7-4D78-83A8-254C8A538D77}" type="pres">
      <dgm:prSet presAssocID="{C0480023-5C99-4D8A-9C5D-8A77F774EF6A}" presName="node" presStyleLbl="node1" presStyleIdx="0" presStyleCnt="5">
        <dgm:presLayoutVars>
          <dgm:bulletEnabled val="1"/>
        </dgm:presLayoutVars>
      </dgm:prSet>
      <dgm:spPr/>
    </dgm:pt>
    <dgm:pt modelId="{D5875C4B-CE27-4B65-BE38-3FACFF9FF36C}" type="pres">
      <dgm:prSet presAssocID="{753DDC1B-E916-44E0-A636-10E58C688529}" presName="sibTrans" presStyleLbl="sibTrans2D1" presStyleIdx="0" presStyleCnt="5"/>
      <dgm:spPr/>
    </dgm:pt>
    <dgm:pt modelId="{52ED036F-7916-49B7-887D-571E23803908}" type="pres">
      <dgm:prSet presAssocID="{753DDC1B-E916-44E0-A636-10E58C688529}" presName="connectorText" presStyleCnt="0"/>
      <dgm:spPr/>
    </dgm:pt>
    <dgm:pt modelId="{1607A916-618A-40E1-90B6-191C8130B4B8}" type="pres">
      <dgm:prSet presAssocID="{10E377CE-F57A-49D4-9DA5-E78408E472D9}" presName="node" presStyleLbl="node1" presStyleIdx="1" presStyleCnt="5">
        <dgm:presLayoutVars>
          <dgm:bulletEnabled val="1"/>
        </dgm:presLayoutVars>
      </dgm:prSet>
      <dgm:spPr/>
    </dgm:pt>
    <dgm:pt modelId="{54114968-D78E-4C51-9E05-386E9E5DABFF}" type="pres">
      <dgm:prSet presAssocID="{3A96537A-4D30-4C50-88D1-2DC389BCF2F9}" presName="sibTrans" presStyleLbl="sibTrans2D1" presStyleIdx="1" presStyleCnt="5"/>
      <dgm:spPr/>
    </dgm:pt>
    <dgm:pt modelId="{AEDFDB8E-821D-4784-BCD9-8EC408B0B19E}" type="pres">
      <dgm:prSet presAssocID="{3A96537A-4D30-4C50-88D1-2DC389BCF2F9}" presName="connectorText" presStyleCnt="0"/>
      <dgm:spPr/>
    </dgm:pt>
    <dgm:pt modelId="{A151266A-09CA-4B00-9D6F-26AF29C7B880}" type="pres">
      <dgm:prSet presAssocID="{D4AF9F8E-5ECA-4B57-A926-96059BD5EFA8}" presName="node" presStyleLbl="node1" presStyleIdx="2" presStyleCnt="5">
        <dgm:presLayoutVars>
          <dgm:bulletEnabled val="1"/>
        </dgm:presLayoutVars>
      </dgm:prSet>
      <dgm:spPr/>
    </dgm:pt>
    <dgm:pt modelId="{57139870-DCB6-4324-9AE4-E42A670BCA8A}" type="pres">
      <dgm:prSet presAssocID="{5FD50D96-6971-4235-9FFB-41B26E5F0B44}" presName="sibTrans" presStyleLbl="sibTrans2D1" presStyleIdx="2" presStyleCnt="5"/>
      <dgm:spPr/>
    </dgm:pt>
    <dgm:pt modelId="{14836E3C-EA5D-4F74-9D22-B144F75DDC59}" type="pres">
      <dgm:prSet presAssocID="{5FD50D96-6971-4235-9FFB-41B26E5F0B44}" presName="connectorText" presStyleCnt="0"/>
      <dgm:spPr/>
    </dgm:pt>
    <dgm:pt modelId="{6B8CE3B0-FC18-4174-97DA-596D5BF83227}" type="pres">
      <dgm:prSet presAssocID="{492AC772-3615-48C9-9A8D-E0A4B5216353}" presName="node" presStyleLbl="node1" presStyleIdx="3" presStyleCnt="5">
        <dgm:presLayoutVars>
          <dgm:bulletEnabled val="1"/>
        </dgm:presLayoutVars>
      </dgm:prSet>
      <dgm:spPr/>
    </dgm:pt>
    <dgm:pt modelId="{9EA3EA21-CAE0-4E5D-9D62-BBDFEA1D60E5}" type="pres">
      <dgm:prSet presAssocID="{FDFA8630-1D7E-4CEF-BCF2-3AD33BC33ADA}" presName="sibTrans" presStyleLbl="sibTrans2D1" presStyleIdx="3" presStyleCnt="5"/>
      <dgm:spPr/>
    </dgm:pt>
    <dgm:pt modelId="{4B235E03-2B03-46C9-9C54-9BB3E78FFB3C}" type="pres">
      <dgm:prSet presAssocID="{FDFA8630-1D7E-4CEF-BCF2-3AD33BC33ADA}" presName="connectorText" presStyleCnt="0"/>
      <dgm:spPr/>
    </dgm:pt>
    <dgm:pt modelId="{DA69B5F0-9007-4E82-8652-B12112CC7527}" type="pres">
      <dgm:prSet presAssocID="{380EAAE9-4C6A-4CF4-AA94-89EA60FB0F5F}" presName="node" presStyleLbl="node1" presStyleIdx="4" presStyleCnt="5">
        <dgm:presLayoutVars>
          <dgm:bulletEnabled val="1"/>
        </dgm:presLayoutVars>
      </dgm:prSet>
      <dgm:spPr/>
    </dgm:pt>
    <dgm:pt modelId="{28B10A8C-9BA6-4965-A954-7098F73E5098}" type="pres">
      <dgm:prSet presAssocID="{3CBDBBC7-8409-43CC-832F-9132227072B8}" presName="sibTrans" presStyleLbl="sibTrans2D1" presStyleIdx="4" presStyleCnt="5"/>
      <dgm:spPr/>
    </dgm:pt>
    <dgm:pt modelId="{D1A53501-3324-4F57-80A2-12A457B418E2}" type="pres">
      <dgm:prSet presAssocID="{3CBDBBC7-8409-43CC-832F-9132227072B8}" presName="connectorText" presStyleCnt="0"/>
      <dgm:spPr/>
    </dgm:pt>
  </dgm:ptLst>
  <dgm:cxnLst>
    <dgm:cxn modelId="{6CFE46F2-37BA-4A3A-8BEE-4BBFFF6C5435}" srcId="{ACDB33C1-45E8-47D6-B356-2976B8A4643B}" destId="{C0480023-5C99-4D8A-9C5D-8A77F774EF6A}" srcOrd="0" destOrd="0" parTransId="{5C83EBAB-7458-4B37-882A-062B575DDEFC}" sibTransId="{753DDC1B-E916-44E0-A636-10E58C688529}"/>
    <dgm:cxn modelId="{98E0C3AD-A13B-41AF-BC63-58472E98EE49}" srcId="{ACDB33C1-45E8-47D6-B356-2976B8A4643B}" destId="{10E377CE-F57A-49D4-9DA5-E78408E472D9}" srcOrd="1" destOrd="0" parTransId="{BB97DE20-6563-45BB-AB79-4BBD0F7BCA3A}" sibTransId="{3A96537A-4D30-4C50-88D1-2DC389BCF2F9}"/>
    <dgm:cxn modelId="{B171DCA0-9223-495E-A78A-076D4C77E0F7}" srcId="{ACDB33C1-45E8-47D6-B356-2976B8A4643B}" destId="{D4AF9F8E-5ECA-4B57-A926-96059BD5EFA8}" srcOrd="2" destOrd="0" parTransId="{A069AEDE-AC04-48A6-B181-FB9BFC6DB448}" sibTransId="{5FD50D96-6971-4235-9FFB-41B26E5F0B44}"/>
    <dgm:cxn modelId="{D7774C08-7A7F-43BD-A636-ED01E36CBA57}" srcId="{ACDB33C1-45E8-47D6-B356-2976B8A4643B}" destId="{492AC772-3615-48C9-9A8D-E0A4B5216353}" srcOrd="3" destOrd="0" parTransId="{9D641DB9-7376-4D3F-B9DF-9802F2676AAA}" sibTransId="{FDFA8630-1D7E-4CEF-BCF2-3AD33BC33ADA}"/>
    <dgm:cxn modelId="{37CA353D-59C6-4941-A96C-F8EACE3EAC04}" srcId="{ACDB33C1-45E8-47D6-B356-2976B8A4643B}" destId="{380EAAE9-4C6A-4CF4-AA94-89EA60FB0F5F}" srcOrd="4" destOrd="0" parTransId="{CCF025ED-A9DA-4267-8665-E7EE1F160DF2}" sibTransId="{3CBDBBC7-8409-43CC-832F-9132227072B8}"/>
    <dgm:cxn modelId="{EA23F9A9-B1EB-4AC6-A161-6241076AFB9A}" type="presOf" srcId="{ACDB33C1-45E8-47D6-B356-2976B8A4643B}" destId="{81FE1DA7-E6C7-4C3A-94B6-AA5E585A404D}" srcOrd="0" destOrd="0" presId="urn:microsoft.com/office/officeart/2005/8/layout/cycle2"/>
    <dgm:cxn modelId="{43F94066-9F77-490B-ADE9-E4C440380305}" type="presParOf" srcId="{81FE1DA7-E6C7-4C3A-94B6-AA5E585A404D}" destId="{274E4D3F-CDD7-4D78-83A8-254C8A538D77}" srcOrd="0" destOrd="0" presId="urn:microsoft.com/office/officeart/2005/8/layout/cycle2"/>
    <dgm:cxn modelId="{6634741C-4021-4FA1-84A4-7677D6F120FB}" type="presOf" srcId="{C0480023-5C99-4D8A-9C5D-8A77F774EF6A}" destId="{274E4D3F-CDD7-4D78-83A8-254C8A538D77}" srcOrd="0" destOrd="0" presId="urn:microsoft.com/office/officeart/2005/8/layout/cycle2"/>
    <dgm:cxn modelId="{AD60DC79-1D21-4DA4-9926-EE53A9A82D0F}" type="presParOf" srcId="{81FE1DA7-E6C7-4C3A-94B6-AA5E585A404D}" destId="{D5875C4B-CE27-4B65-BE38-3FACFF9FF36C}" srcOrd="1" destOrd="0" presId="urn:microsoft.com/office/officeart/2005/8/layout/cycle2"/>
    <dgm:cxn modelId="{CDF3F227-7934-43A0-8572-5C5C612A2D38}" type="presOf" srcId="{753DDC1B-E916-44E0-A636-10E58C688529}" destId="{D5875C4B-CE27-4B65-BE38-3FACFF9FF36C}" srcOrd="0" destOrd="0" presId="urn:microsoft.com/office/officeart/2005/8/layout/cycle2"/>
    <dgm:cxn modelId="{5C4D9D14-2530-4BC6-821D-AB2E77182B29}" type="presParOf" srcId="{D5875C4B-CE27-4B65-BE38-3FACFF9FF36C}" destId="{52ED036F-7916-49B7-887D-571E23803908}" srcOrd="0" destOrd="1" presId="urn:microsoft.com/office/officeart/2005/8/layout/cycle2"/>
    <dgm:cxn modelId="{B04B5BC7-890F-4ED3-93C5-E15326A61D03}" type="presOf" srcId="{753DDC1B-E916-44E0-A636-10E58C688529}" destId="{52ED036F-7916-49B7-887D-571E23803908}" srcOrd="1" destOrd="0" presId="urn:microsoft.com/office/officeart/2005/8/layout/cycle2"/>
    <dgm:cxn modelId="{2513DD7A-0DE0-4AA7-9B7F-C74ABC62F9C6}" type="presParOf" srcId="{81FE1DA7-E6C7-4C3A-94B6-AA5E585A404D}" destId="{1607A916-618A-40E1-90B6-191C8130B4B8}" srcOrd="2" destOrd="0" presId="urn:microsoft.com/office/officeart/2005/8/layout/cycle2"/>
    <dgm:cxn modelId="{7F0BA579-7197-4C70-83CA-237A99F532B6}" type="presOf" srcId="{10E377CE-F57A-49D4-9DA5-E78408E472D9}" destId="{1607A916-618A-40E1-90B6-191C8130B4B8}" srcOrd="0" destOrd="0" presId="urn:microsoft.com/office/officeart/2005/8/layout/cycle2"/>
    <dgm:cxn modelId="{DB99350A-D5EB-4573-A088-8902EC542F53}" type="presParOf" srcId="{81FE1DA7-E6C7-4C3A-94B6-AA5E585A404D}" destId="{54114968-D78E-4C51-9E05-386E9E5DABFF}" srcOrd="3" destOrd="0" presId="urn:microsoft.com/office/officeart/2005/8/layout/cycle2"/>
    <dgm:cxn modelId="{B2D6E86C-0C06-4DAD-A32A-A6AD091D1652}" type="presOf" srcId="{3A96537A-4D30-4C50-88D1-2DC389BCF2F9}" destId="{54114968-D78E-4C51-9E05-386E9E5DABFF}" srcOrd="0" destOrd="0" presId="urn:microsoft.com/office/officeart/2005/8/layout/cycle2"/>
    <dgm:cxn modelId="{9A8C244A-E113-4D10-954C-CEFDE4AD643F}" type="presParOf" srcId="{54114968-D78E-4C51-9E05-386E9E5DABFF}" destId="{AEDFDB8E-821D-4784-BCD9-8EC408B0B19E}" srcOrd="0" destOrd="3" presId="urn:microsoft.com/office/officeart/2005/8/layout/cycle2"/>
    <dgm:cxn modelId="{63248C0A-8272-4F10-9104-B202B01561A5}" type="presOf" srcId="{3A96537A-4D30-4C50-88D1-2DC389BCF2F9}" destId="{AEDFDB8E-821D-4784-BCD9-8EC408B0B19E}" srcOrd="1" destOrd="0" presId="urn:microsoft.com/office/officeart/2005/8/layout/cycle2"/>
    <dgm:cxn modelId="{51737398-90D7-4DBA-9925-6AC4FABB9987}" type="presParOf" srcId="{81FE1DA7-E6C7-4C3A-94B6-AA5E585A404D}" destId="{A151266A-09CA-4B00-9D6F-26AF29C7B880}" srcOrd="4" destOrd="0" presId="urn:microsoft.com/office/officeart/2005/8/layout/cycle2"/>
    <dgm:cxn modelId="{9603CE38-C739-43FF-A2CA-E94DAFACF179}" type="presOf" srcId="{D4AF9F8E-5ECA-4B57-A926-96059BD5EFA8}" destId="{A151266A-09CA-4B00-9D6F-26AF29C7B880}" srcOrd="0" destOrd="0" presId="urn:microsoft.com/office/officeart/2005/8/layout/cycle2"/>
    <dgm:cxn modelId="{C8F86CE7-FFEC-41AB-9C62-F01B4A5A8951}" type="presParOf" srcId="{81FE1DA7-E6C7-4C3A-94B6-AA5E585A404D}" destId="{57139870-DCB6-4324-9AE4-E42A670BCA8A}" srcOrd="5" destOrd="0" presId="urn:microsoft.com/office/officeart/2005/8/layout/cycle2"/>
    <dgm:cxn modelId="{4AF6B9F6-3763-4862-B67A-670F94E3ECCC}" type="presOf" srcId="{5FD50D96-6971-4235-9FFB-41B26E5F0B44}" destId="{57139870-DCB6-4324-9AE4-E42A670BCA8A}" srcOrd="0" destOrd="0" presId="urn:microsoft.com/office/officeart/2005/8/layout/cycle2"/>
    <dgm:cxn modelId="{433CF6FD-3EED-4F59-ABEA-7D0671306CEA}" type="presParOf" srcId="{57139870-DCB6-4324-9AE4-E42A670BCA8A}" destId="{14836E3C-EA5D-4F74-9D22-B144F75DDC59}" srcOrd="0" destOrd="5" presId="urn:microsoft.com/office/officeart/2005/8/layout/cycle2"/>
    <dgm:cxn modelId="{93412DFD-5029-4F29-98B3-92726B6450F6}" type="presOf" srcId="{5FD50D96-6971-4235-9FFB-41B26E5F0B44}" destId="{14836E3C-EA5D-4F74-9D22-B144F75DDC59}" srcOrd="1" destOrd="0" presId="urn:microsoft.com/office/officeart/2005/8/layout/cycle2"/>
    <dgm:cxn modelId="{8363102C-61E1-451A-B7A6-6766E7770E08}" type="presParOf" srcId="{81FE1DA7-E6C7-4C3A-94B6-AA5E585A404D}" destId="{6B8CE3B0-FC18-4174-97DA-596D5BF83227}" srcOrd="6" destOrd="0" presId="urn:microsoft.com/office/officeart/2005/8/layout/cycle2"/>
    <dgm:cxn modelId="{72F929C1-D126-40D5-A5A2-054633EF6175}" type="presOf" srcId="{492AC772-3615-48C9-9A8D-E0A4B5216353}" destId="{6B8CE3B0-FC18-4174-97DA-596D5BF83227}" srcOrd="0" destOrd="0" presId="urn:microsoft.com/office/officeart/2005/8/layout/cycle2"/>
    <dgm:cxn modelId="{FF0B9A89-1178-433A-A58C-CEA44A442E1D}" type="presParOf" srcId="{81FE1DA7-E6C7-4C3A-94B6-AA5E585A404D}" destId="{9EA3EA21-CAE0-4E5D-9D62-BBDFEA1D60E5}" srcOrd="7" destOrd="0" presId="urn:microsoft.com/office/officeart/2005/8/layout/cycle2"/>
    <dgm:cxn modelId="{9F65207E-EF85-4BA5-B1A2-954AB70ECF18}" type="presOf" srcId="{FDFA8630-1D7E-4CEF-BCF2-3AD33BC33ADA}" destId="{9EA3EA21-CAE0-4E5D-9D62-BBDFEA1D60E5}" srcOrd="0" destOrd="0" presId="urn:microsoft.com/office/officeart/2005/8/layout/cycle2"/>
    <dgm:cxn modelId="{B03C7264-54DC-4DB9-B0A7-CFD47DB15B52}" type="presParOf" srcId="{9EA3EA21-CAE0-4E5D-9D62-BBDFEA1D60E5}" destId="{4B235E03-2B03-46C9-9C54-9BB3E78FFB3C}" srcOrd="0" destOrd="7" presId="urn:microsoft.com/office/officeart/2005/8/layout/cycle2"/>
    <dgm:cxn modelId="{1CBFF1B8-5CB0-416F-98ED-DF1AF75FBDFA}" type="presOf" srcId="{FDFA8630-1D7E-4CEF-BCF2-3AD33BC33ADA}" destId="{4B235E03-2B03-46C9-9C54-9BB3E78FFB3C}" srcOrd="1" destOrd="0" presId="urn:microsoft.com/office/officeart/2005/8/layout/cycle2"/>
    <dgm:cxn modelId="{AA37EC94-619C-4ADA-835E-57D10F6870D2}" type="presParOf" srcId="{81FE1DA7-E6C7-4C3A-94B6-AA5E585A404D}" destId="{DA69B5F0-9007-4E82-8652-B12112CC7527}" srcOrd="8" destOrd="0" presId="urn:microsoft.com/office/officeart/2005/8/layout/cycle2"/>
    <dgm:cxn modelId="{DB66E4D9-FCF0-4A80-9840-24AB6282C4E3}" type="presOf" srcId="{380EAAE9-4C6A-4CF4-AA94-89EA60FB0F5F}" destId="{DA69B5F0-9007-4E82-8652-B12112CC7527}" srcOrd="0" destOrd="0" presId="urn:microsoft.com/office/officeart/2005/8/layout/cycle2"/>
    <dgm:cxn modelId="{8292F8F8-BE8C-4969-8E2C-20C421FA952C}" type="presParOf" srcId="{81FE1DA7-E6C7-4C3A-94B6-AA5E585A404D}" destId="{28B10A8C-9BA6-4965-A954-7098F73E5098}" srcOrd="9" destOrd="0" presId="urn:microsoft.com/office/officeart/2005/8/layout/cycle2"/>
    <dgm:cxn modelId="{F7330805-C9F0-46D6-B057-DBED13C97EF8}" type="presOf" srcId="{3CBDBBC7-8409-43CC-832F-9132227072B8}" destId="{28B10A8C-9BA6-4965-A954-7098F73E5098}" srcOrd="0" destOrd="0" presId="urn:microsoft.com/office/officeart/2005/8/layout/cycle2"/>
    <dgm:cxn modelId="{17F7B6C3-2A11-40D9-87A3-ACE89D4A6987}" type="presParOf" srcId="{28B10A8C-9BA6-4965-A954-7098F73E5098}" destId="{D1A53501-3324-4F57-80A2-12A457B418E2}" srcOrd="0" destOrd="9" presId="urn:microsoft.com/office/officeart/2005/8/layout/cycle2"/>
    <dgm:cxn modelId="{534A9632-7835-4C3D-9229-6034BC62F992}" type="presOf" srcId="{3CBDBBC7-8409-43CC-832F-9132227072B8}" destId="{D1A53501-3324-4F57-80A2-12A457B418E2}" srcOrd="1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592320" cy="3983355"/>
        <a:chOff x="0" y="0"/>
        <a:chExt cx="4592320" cy="3983355"/>
      </a:xfrm>
    </dsp:grpSpPr>
    <dsp:sp modelId="{274E4D3F-CDD7-4D78-83A8-254C8A538D77}">
      <dsp:nvSpPr>
        <dsp:cNvPr id="3" name="椭圆 2"/>
        <dsp:cNvSpPr/>
      </dsp:nvSpPr>
      <dsp:spPr bwMode="white">
        <a:xfrm>
          <a:off x="1694129" y="0"/>
          <a:ext cx="1204062" cy="1204062"/>
        </a:xfrm>
        <a:prstGeom prst="ellipse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3">
            <a:shade val="80000"/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分析</a:t>
          </a:r>
          <a:endParaRPr lang="zh-CN" altLang="en-US"/>
        </a:p>
      </dsp:txBody>
      <dsp:txXfrm>
        <a:off x="1694129" y="0"/>
        <a:ext cx="1204062" cy="1204062"/>
      </dsp:txXfrm>
    </dsp:sp>
    <dsp:sp modelId="{D5875C4B-CE27-4B65-BE38-3FACFF9FF36C}">
      <dsp:nvSpPr>
        <dsp:cNvPr id="4" name="右箭头 3"/>
        <dsp:cNvSpPr/>
      </dsp:nvSpPr>
      <dsp:spPr bwMode="white">
        <a:xfrm rot="2159999">
          <a:off x="2867202" y="929643"/>
          <a:ext cx="319077" cy="406371"/>
        </a:xfrm>
        <a:prstGeom prst="rightArrow">
          <a:avLst>
            <a:gd name="adj1" fmla="val 60000"/>
            <a:gd name="adj2" fmla="val 50000"/>
          </a:avLst>
        </a:prstGeom>
        <a:sp3d z="-80000" prstMaterial="plastic">
          <a:bevelT w="50800" h="50800"/>
          <a:bevelB w="25400" h="25400" prst="angle"/>
        </a:sp3d>
      </dsp:spPr>
      <dsp:style>
        <a:lnRef idx="0">
          <a:schemeClr val="accent3">
            <a:shade val="90000"/>
            <a:hueOff val="0"/>
            <a:satOff val="0"/>
            <a:lumOff val="0"/>
            <a:alpha val="100000"/>
          </a:schemeClr>
        </a:lnRef>
        <a:fillRef idx="3">
          <a:schemeClr val="accent3">
            <a:shade val="90000"/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2159999">
        <a:off x="2867202" y="929643"/>
        <a:ext cx="319077" cy="406371"/>
      </dsp:txXfrm>
    </dsp:sp>
    <dsp:sp modelId="{1607A916-618A-40E1-90B6-191C8130B4B8}">
      <dsp:nvSpPr>
        <dsp:cNvPr id="5" name="椭圆 4"/>
        <dsp:cNvSpPr/>
      </dsp:nvSpPr>
      <dsp:spPr bwMode="white">
        <a:xfrm>
          <a:off x="3155289" y="1061595"/>
          <a:ext cx="1204062" cy="1204062"/>
        </a:xfrm>
        <a:prstGeom prst="ellipse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3">
            <a:shade val="80000"/>
            <a:hueOff val="0"/>
            <a:satOff val="0"/>
            <a:lumOff val="480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设计</a:t>
          </a:r>
          <a:endParaRPr lang="zh-CN" altLang="en-US"/>
        </a:p>
      </dsp:txBody>
      <dsp:txXfrm>
        <a:off x="3155289" y="1061595"/>
        <a:ext cx="1204062" cy="1204062"/>
      </dsp:txXfrm>
    </dsp:sp>
    <dsp:sp modelId="{54114968-D78E-4C51-9E05-386E9E5DABFF}">
      <dsp:nvSpPr>
        <dsp:cNvPr id="6" name="右箭头 5"/>
        <dsp:cNvSpPr/>
      </dsp:nvSpPr>
      <dsp:spPr bwMode="white">
        <a:xfrm rot="6480000">
          <a:off x="3318725" y="2319290"/>
          <a:ext cx="319077" cy="406371"/>
        </a:xfrm>
        <a:prstGeom prst="rightArrow">
          <a:avLst>
            <a:gd name="adj1" fmla="val 60000"/>
            <a:gd name="adj2" fmla="val 50000"/>
          </a:avLst>
        </a:prstGeom>
        <a:sp3d z="-80000" prstMaterial="plastic">
          <a:bevelT w="50800" h="50800"/>
          <a:bevelB w="25400" h="25400" prst="angle"/>
        </a:sp3d>
      </dsp:spPr>
      <dsp:style>
        <a:lnRef idx="0">
          <a:schemeClr val="accent3">
            <a:shade val="90000"/>
            <a:hueOff val="0"/>
            <a:satOff val="0"/>
            <a:lumOff val="4020"/>
            <a:alpha val="100000"/>
          </a:schemeClr>
        </a:lnRef>
        <a:fillRef idx="3">
          <a:schemeClr val="accent3">
            <a:shade val="90000"/>
            <a:hueOff val="0"/>
            <a:satOff val="0"/>
            <a:lumOff val="402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6480000">
        <a:off x="3318725" y="2319290"/>
        <a:ext cx="319077" cy="406371"/>
      </dsp:txXfrm>
    </dsp:sp>
    <dsp:sp modelId="{A151266A-09CA-4B00-9D6F-26AF29C7B880}">
      <dsp:nvSpPr>
        <dsp:cNvPr id="7" name="椭圆 6"/>
        <dsp:cNvSpPr/>
      </dsp:nvSpPr>
      <dsp:spPr bwMode="white">
        <a:xfrm>
          <a:off x="2597176" y="2779293"/>
          <a:ext cx="1204062" cy="1204062"/>
        </a:xfrm>
        <a:prstGeom prst="ellipse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3">
            <a:shade val="80000"/>
            <a:hueOff val="0"/>
            <a:satOff val="0"/>
            <a:lumOff val="9608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过程</a:t>
          </a:r>
          <a:endParaRPr lang="zh-CN" altLang="en-US"/>
        </a:p>
      </dsp:txBody>
      <dsp:txXfrm>
        <a:off x="2597176" y="2779293"/>
        <a:ext cx="1204062" cy="1204062"/>
      </dsp:txXfrm>
    </dsp:sp>
    <dsp:sp modelId="{57139870-DCB6-4324-9AE4-E42A670BCA8A}">
      <dsp:nvSpPr>
        <dsp:cNvPr id="8" name="右箭头 7"/>
        <dsp:cNvSpPr/>
      </dsp:nvSpPr>
      <dsp:spPr bwMode="white">
        <a:xfrm rot="10800000">
          <a:off x="2136622" y="3178138"/>
          <a:ext cx="319077" cy="406371"/>
        </a:xfrm>
        <a:prstGeom prst="rightArrow">
          <a:avLst>
            <a:gd name="adj1" fmla="val 60000"/>
            <a:gd name="adj2" fmla="val 50000"/>
          </a:avLst>
        </a:prstGeom>
        <a:sp3d z="-80000" prstMaterial="plastic">
          <a:bevelT w="50800" h="50800"/>
          <a:bevelB w="25400" h="25400" prst="angle"/>
        </a:sp3d>
      </dsp:spPr>
      <dsp:style>
        <a:lnRef idx="0">
          <a:schemeClr val="accent3">
            <a:shade val="90000"/>
            <a:hueOff val="0"/>
            <a:satOff val="0"/>
            <a:lumOff val="8039"/>
            <a:alpha val="100000"/>
          </a:schemeClr>
        </a:lnRef>
        <a:fillRef idx="3">
          <a:schemeClr val="accent3">
            <a:shade val="90000"/>
            <a:hueOff val="0"/>
            <a:satOff val="0"/>
            <a:lumOff val="8039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2136622" y="3178138"/>
        <a:ext cx="319077" cy="406371"/>
      </dsp:txXfrm>
    </dsp:sp>
    <dsp:sp modelId="{6B8CE3B0-FC18-4174-97DA-596D5BF83227}">
      <dsp:nvSpPr>
        <dsp:cNvPr id="9" name="椭圆 8"/>
        <dsp:cNvSpPr/>
      </dsp:nvSpPr>
      <dsp:spPr bwMode="white">
        <a:xfrm>
          <a:off x="791082" y="2779293"/>
          <a:ext cx="1204062" cy="1204062"/>
        </a:xfrm>
        <a:prstGeom prst="ellipse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3">
            <a:shade val="80000"/>
            <a:hueOff val="0"/>
            <a:satOff val="0"/>
            <a:lumOff val="1441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作业</a:t>
          </a:r>
          <a:endParaRPr lang="zh-CN" altLang="en-US"/>
        </a:p>
      </dsp:txBody>
      <dsp:txXfrm>
        <a:off x="791082" y="2779293"/>
        <a:ext cx="1204062" cy="1204062"/>
      </dsp:txXfrm>
    </dsp:sp>
    <dsp:sp modelId="{9EA3EA21-CAE0-4E5D-9D62-BBDFEA1D60E5}">
      <dsp:nvSpPr>
        <dsp:cNvPr id="10" name="右箭头 9"/>
        <dsp:cNvSpPr/>
      </dsp:nvSpPr>
      <dsp:spPr bwMode="white">
        <a:xfrm rot="15120000">
          <a:off x="954518" y="2319290"/>
          <a:ext cx="319077" cy="406371"/>
        </a:xfrm>
        <a:prstGeom prst="rightArrow">
          <a:avLst>
            <a:gd name="adj1" fmla="val 60000"/>
            <a:gd name="adj2" fmla="val 50000"/>
          </a:avLst>
        </a:prstGeom>
        <a:sp3d z="-80000" prstMaterial="plastic">
          <a:bevelT w="50800" h="50800"/>
          <a:bevelB w="25400" h="25400" prst="angle"/>
        </a:sp3d>
      </dsp:spPr>
      <dsp:style>
        <a:lnRef idx="0">
          <a:schemeClr val="accent3">
            <a:shade val="90000"/>
            <a:hueOff val="0"/>
            <a:satOff val="0"/>
            <a:lumOff val="12059"/>
            <a:alpha val="100000"/>
          </a:schemeClr>
        </a:lnRef>
        <a:fillRef idx="3">
          <a:schemeClr val="accent3">
            <a:shade val="90000"/>
            <a:hueOff val="0"/>
            <a:satOff val="0"/>
            <a:lumOff val="12059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5120000">
        <a:off x="954518" y="2319290"/>
        <a:ext cx="319077" cy="406371"/>
      </dsp:txXfrm>
    </dsp:sp>
    <dsp:sp modelId="{DA69B5F0-9007-4E82-8652-B12112CC7527}">
      <dsp:nvSpPr>
        <dsp:cNvPr id="11" name="椭圆 10"/>
        <dsp:cNvSpPr/>
      </dsp:nvSpPr>
      <dsp:spPr bwMode="white">
        <a:xfrm>
          <a:off x="232968" y="1061595"/>
          <a:ext cx="1204062" cy="1204062"/>
        </a:xfrm>
        <a:prstGeom prst="ellipse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3">
            <a:shade val="80000"/>
            <a:hueOff val="0"/>
            <a:satOff val="0"/>
            <a:lumOff val="19216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反思</a:t>
          </a:r>
          <a:endParaRPr lang="zh-CN" altLang="en-US"/>
        </a:p>
      </dsp:txBody>
      <dsp:txXfrm>
        <a:off x="232968" y="1061595"/>
        <a:ext cx="1204062" cy="1204062"/>
      </dsp:txXfrm>
    </dsp:sp>
    <dsp:sp modelId="{28B10A8C-9BA6-4965-A954-7098F73E5098}">
      <dsp:nvSpPr>
        <dsp:cNvPr id="12" name="右箭头 11"/>
        <dsp:cNvSpPr/>
      </dsp:nvSpPr>
      <dsp:spPr bwMode="white">
        <a:xfrm rot="-2159999">
          <a:off x="1406041" y="929643"/>
          <a:ext cx="319077" cy="406371"/>
        </a:xfrm>
        <a:prstGeom prst="rightArrow">
          <a:avLst>
            <a:gd name="adj1" fmla="val 60000"/>
            <a:gd name="adj2" fmla="val 50000"/>
          </a:avLst>
        </a:prstGeom>
        <a:sp3d z="-80000" prstMaterial="plastic">
          <a:bevelT w="50800" h="50800"/>
          <a:bevelB w="25400" h="25400" prst="angle"/>
        </a:sp3d>
      </dsp:spPr>
      <dsp:style>
        <a:lnRef idx="0">
          <a:schemeClr val="accent3">
            <a:shade val="90000"/>
            <a:hueOff val="0"/>
            <a:satOff val="0"/>
            <a:lumOff val="16078"/>
            <a:alpha val="100000"/>
          </a:schemeClr>
        </a:lnRef>
        <a:fillRef idx="3">
          <a:schemeClr val="accent3">
            <a:shade val="90000"/>
            <a:hueOff val="0"/>
            <a:satOff val="0"/>
            <a:lumOff val="16078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-2159999">
        <a:off x="1406041" y="929643"/>
        <a:ext cx="319077" cy="406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1035050" y="1454785"/>
            <a:ext cx="96424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8FA6A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zh-CN" altLang="en-US" sz="9600" b="1" dirty="0">
                <a:solidFill>
                  <a:srgbClr val="49600B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医疗诊断问答</a:t>
            </a:r>
            <a:r>
              <a:rPr lang="en-US" altLang="zh-CN" sz="9600" b="1" dirty="0">
                <a:solidFill>
                  <a:srgbClr val="49600B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“</a:t>
            </a:r>
            <a:r>
              <a:rPr lang="zh-CN" altLang="en-US" sz="9600" b="1" dirty="0">
                <a:solidFill>
                  <a:srgbClr val="49600B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医智通</a:t>
            </a:r>
            <a:r>
              <a:rPr lang="en-US" altLang="zh-CN" sz="9600" b="1" dirty="0">
                <a:solidFill>
                  <a:srgbClr val="49600B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”</a:t>
            </a:r>
            <a:endParaRPr lang="en-US" altLang="zh-CN" sz="9600" b="1" dirty="0">
              <a:solidFill>
                <a:srgbClr val="49600B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9135" y="4146550"/>
            <a:ext cx="71894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defTabSz="685800"/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摆烂不</a:t>
            </a:r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队：张镇权、舒佳豪、孟华龙、陈王钰、黄宇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86890" y="2631440"/>
            <a:ext cx="66217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04 </a:t>
            </a:r>
            <a:r>
              <a:rPr lang="zh-CN" altLang="en-US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团队介绍</a:t>
            </a:r>
            <a:endParaRPr lang="zh-CN" altLang="en-US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daeb32452edfaafb05ef2f1722dd93ad55e5c929b2748-o5loxb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508000"/>
            <a:ext cx="3507740" cy="62325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72820" y="278130"/>
            <a:ext cx="4622800" cy="797560"/>
            <a:chOff x="690" y="558"/>
            <a:chExt cx="6916" cy="1256"/>
          </a:xfrm>
        </p:grpSpPr>
        <p:sp>
          <p:nvSpPr>
            <p:cNvPr id="5" name="文本框 4"/>
            <p:cNvSpPr txBox="1"/>
            <p:nvPr/>
          </p:nvSpPr>
          <p:spPr>
            <a:xfrm>
              <a:off x="1309" y="678"/>
              <a:ext cx="54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rgbClr val="49600B"/>
                  </a:solidFill>
                  <a:sym typeface="+mn-ea"/>
                </a:rPr>
                <a:t>团队介绍</a:t>
              </a:r>
              <a:endParaRPr lang="zh-CN" altLang="en-US" sz="3600">
                <a:solidFill>
                  <a:srgbClr val="49600B"/>
                </a:solidFill>
                <a:sym typeface="+mn-ea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" y="558"/>
              <a:ext cx="6916" cy="1256"/>
            </a:xfrm>
            <a:prstGeom prst="roundRect">
              <a:avLst/>
            </a:prstGeom>
            <a:noFill/>
            <a:ln>
              <a:solidFill>
                <a:srgbClr val="8E9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>
            <a:stCxn id="24" idx="5"/>
          </p:cNvCxnSpPr>
          <p:nvPr/>
        </p:nvCxnSpPr>
        <p:spPr>
          <a:xfrm>
            <a:off x="6096635" y="2780665"/>
            <a:ext cx="575310" cy="454025"/>
          </a:xfrm>
          <a:prstGeom prst="line">
            <a:avLst/>
          </a:prstGeom>
          <a:ln>
            <a:solidFill>
              <a:srgbClr val="8F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0" idx="7"/>
            <a:endCxn id="21" idx="3"/>
          </p:cNvCxnSpPr>
          <p:nvPr/>
        </p:nvCxnSpPr>
        <p:spPr>
          <a:xfrm flipV="1">
            <a:off x="7761605" y="2362835"/>
            <a:ext cx="814070" cy="510540"/>
          </a:xfrm>
          <a:prstGeom prst="line">
            <a:avLst/>
          </a:prstGeom>
          <a:ln>
            <a:solidFill>
              <a:srgbClr val="8F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0" idx="5"/>
          </p:cNvCxnSpPr>
          <p:nvPr/>
        </p:nvCxnSpPr>
        <p:spPr>
          <a:xfrm>
            <a:off x="7761605" y="3985895"/>
            <a:ext cx="647065" cy="324485"/>
          </a:xfrm>
          <a:prstGeom prst="line">
            <a:avLst/>
          </a:prstGeom>
          <a:ln>
            <a:solidFill>
              <a:srgbClr val="8F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0" idx="3"/>
          </p:cNvCxnSpPr>
          <p:nvPr/>
        </p:nvCxnSpPr>
        <p:spPr>
          <a:xfrm flipH="1">
            <a:off x="5855970" y="3985895"/>
            <a:ext cx="793115" cy="1279525"/>
          </a:xfrm>
          <a:prstGeom prst="line">
            <a:avLst/>
          </a:prstGeom>
          <a:ln>
            <a:solidFill>
              <a:srgbClr val="8F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 rot="0">
            <a:off x="5318125" y="1591945"/>
            <a:ext cx="4232910" cy="4306570"/>
            <a:chOff x="6522" y="2983"/>
            <a:chExt cx="6666" cy="6782"/>
          </a:xfrm>
        </p:grpSpPr>
        <p:sp>
          <p:nvSpPr>
            <p:cNvPr id="20" name="椭圆 19"/>
            <p:cNvSpPr/>
            <p:nvPr/>
          </p:nvSpPr>
          <p:spPr>
            <a:xfrm>
              <a:off x="8255" y="4638"/>
              <a:ext cx="2478" cy="2478"/>
            </a:xfrm>
            <a:prstGeom prst="ellipse">
              <a:avLst/>
            </a:prstGeom>
            <a:solidFill>
              <a:srgbClr val="B5C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389" y="2983"/>
              <a:ext cx="1799" cy="1422"/>
            </a:xfrm>
            <a:prstGeom prst="ellipse">
              <a:avLst/>
            </a:prstGeom>
            <a:solidFill>
              <a:srgbClr val="B5C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舒佳豪</a:t>
              </a:r>
              <a:endParaRPr lang="zh-CN" altLang="en-US" sz="120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1195" y="6819"/>
              <a:ext cx="1271" cy="1271"/>
            </a:xfrm>
            <a:prstGeom prst="ellipse">
              <a:avLst/>
            </a:prstGeom>
            <a:solidFill>
              <a:srgbClr val="B5C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黄宇</a:t>
              </a:r>
              <a:endParaRPr lang="zh-CN" altLang="en-US" sz="120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522" y="8494"/>
              <a:ext cx="1733" cy="1271"/>
            </a:xfrm>
            <a:prstGeom prst="ellipse">
              <a:avLst/>
            </a:prstGeom>
            <a:solidFill>
              <a:srgbClr val="B5C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孟华龙</a:t>
              </a:r>
              <a:endParaRPr lang="zh-CN" altLang="en-US" sz="120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522" y="3770"/>
              <a:ext cx="1436" cy="1271"/>
            </a:xfrm>
            <a:prstGeom prst="ellipse">
              <a:avLst/>
            </a:prstGeom>
            <a:solidFill>
              <a:srgbClr val="B5C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</a:rPr>
                <a:t>陈王钰</a:t>
              </a:r>
              <a:endParaRPr lang="zh-CN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255" y="5570"/>
              <a:ext cx="2582" cy="48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</a:rPr>
                <a:t>组长：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</a:rPr>
                <a:t>张镇权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502660" y="1896110"/>
            <a:ext cx="181546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数据搜集/模型部署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/PPT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制作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73755" y="5400040"/>
            <a:ext cx="181546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前端页面搭建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模型部署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11640" y="4109085"/>
            <a:ext cx="181546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数据采集/数据清洗/数据挖掘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51035" y="1591945"/>
            <a:ext cx="181546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Python/LLM框架原理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3115" y="3361690"/>
            <a:ext cx="181546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模型微调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50110" y="2767965"/>
            <a:ext cx="66217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谢谢大家！！！</a:t>
            </a:r>
            <a:endParaRPr lang="zh-CN" altLang="en-US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45"/>
          <p:cNvSpPr>
            <a:spLocks noChangeArrowheads="1"/>
          </p:cNvSpPr>
          <p:nvPr/>
        </p:nvSpPr>
        <p:spPr bwMode="auto">
          <a:xfrm>
            <a:off x="601980" y="733425"/>
            <a:ext cx="312864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p>
            <a:pPr algn="ctr"/>
            <a:r>
              <a:rPr lang="en-US" altLang="zh-CN" sz="4000" b="1" dirty="0">
                <a:solidFill>
                  <a:srgbClr val="5E7A02"/>
                </a:solidFill>
                <a:latin typeface="微软雅黑 Light" panose="020B0502040204020203" pitchFamily="34" charset="-122"/>
                <a:sym typeface="微软雅黑" panose="020B0503020204020204" charset="-122"/>
              </a:rPr>
              <a:t>CONTENTS</a:t>
            </a:r>
            <a:endParaRPr lang="en-US" altLang="zh-CN" sz="4000" b="1" dirty="0">
              <a:solidFill>
                <a:srgbClr val="5E7A02"/>
              </a:solidFill>
              <a:latin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1925" y="2319020"/>
            <a:ext cx="1915795" cy="1886585"/>
          </a:xfrm>
          <a:prstGeom prst="rect">
            <a:avLst/>
          </a:prstGeom>
          <a:solidFill>
            <a:srgbClr val="5E7A02">
              <a:alpha val="7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defTabSz="685800"/>
            <a:r>
              <a:rPr lang="en-US" altLang="zh-CN" sz="3200" b="1" dirty="0">
                <a:solidFill>
                  <a:schemeClr val="bg1"/>
                </a:solidFill>
                <a:latin typeface="Calibri" panose="020F0502020204030204"/>
                <a:sym typeface="+mn-ea"/>
              </a:rPr>
              <a:t>01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/>
                <a:sym typeface="+mn-ea"/>
              </a:rPr>
              <a:t>  </a:t>
            </a:r>
            <a:endParaRPr lang="en-US" altLang="zh-CN" sz="2000" b="1" dirty="0">
              <a:solidFill>
                <a:schemeClr val="bg1"/>
              </a:solidFill>
              <a:latin typeface="Calibri" panose="020F0502020204030204"/>
              <a:sym typeface="+mn-ea"/>
            </a:endParaRPr>
          </a:p>
          <a:p>
            <a:pPr algn="ctr" defTabSz="685800"/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项目背景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30625" y="2503170"/>
            <a:ext cx="1871345" cy="1851660"/>
          </a:xfrm>
          <a:prstGeom prst="rect">
            <a:avLst/>
          </a:prstGeom>
          <a:solidFill>
            <a:srgbClr val="5E7A02">
              <a:alpha val="7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defTabSz="685800"/>
            <a:r>
              <a:rPr lang="en-US" altLang="zh-CN" sz="2800" b="1" dirty="0">
                <a:solidFill>
                  <a:schemeClr val="bg1"/>
                </a:solidFill>
                <a:latin typeface="Calibri" panose="020F0502020204030204"/>
                <a:sym typeface="+mn-ea"/>
              </a:rPr>
              <a:t>02</a:t>
            </a:r>
            <a:endParaRPr lang="en-US" altLang="zh-CN" sz="2800" b="1" dirty="0">
              <a:solidFill>
                <a:schemeClr val="bg1"/>
              </a:solidFill>
              <a:latin typeface="Calibri" panose="020F0502020204030204"/>
              <a:sym typeface="+mn-ea"/>
            </a:endParaRPr>
          </a:p>
          <a:p>
            <a:pPr algn="ctr" defTabSz="685800"/>
            <a:r>
              <a:rPr lang="zh-CN" altLang="en-US" sz="20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产品功能</a:t>
            </a:r>
            <a:endParaRPr lang="zh-CN" altLang="en-US" sz="20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82360" y="2607310"/>
            <a:ext cx="1905635" cy="1908810"/>
          </a:xfrm>
          <a:prstGeom prst="rect">
            <a:avLst/>
          </a:prstGeom>
          <a:solidFill>
            <a:srgbClr val="5E7A02">
              <a:alpha val="7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defTabSz="685800"/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  <a:p>
            <a:pPr algn="ctr" defTabSz="685800"/>
            <a:r>
              <a:rPr lang="zh-CN" altLang="en-US" sz="20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技术方案</a:t>
            </a:r>
            <a:endParaRPr lang="zh-CN" altLang="en-US" sz="20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70265" y="2687955"/>
            <a:ext cx="1790065" cy="1828800"/>
          </a:xfrm>
          <a:prstGeom prst="rect">
            <a:avLst/>
          </a:prstGeom>
          <a:solidFill>
            <a:srgbClr val="5E7A02">
              <a:alpha val="7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defTabSz="685800"/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04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  <a:p>
            <a:pPr algn="ctr" defTabSz="685800"/>
            <a:r>
              <a:rPr lang="zh-CN" altLang="en-US" sz="20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团队介绍</a:t>
            </a:r>
            <a:endParaRPr lang="zh-CN" altLang="en-US" sz="20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33650" y="2578100"/>
            <a:ext cx="67481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b="1">
                <a:solidFill>
                  <a:srgbClr val="49600B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01 </a:t>
            </a:r>
            <a:r>
              <a:rPr lang="zh-CN" altLang="en-US" sz="8000" b="1">
                <a:solidFill>
                  <a:srgbClr val="49600B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项目背景</a:t>
            </a:r>
            <a:endParaRPr lang="zh-CN" altLang="en-US" sz="8000" b="1">
              <a:solidFill>
                <a:srgbClr val="49600B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ctr"/>
            <a:endParaRPr lang="zh-CN" altLang="en-US" sz="8000" b="1">
              <a:solidFill>
                <a:srgbClr val="49600B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F7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e68569b5610de42a2e438dc83dfbdba37132d60122c79-lNdYgP_fw658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32980" y="535305"/>
            <a:ext cx="4674235" cy="63226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8150" y="354330"/>
            <a:ext cx="4391660" cy="797560"/>
          </a:xfrm>
          <a:prstGeom prst="round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1215" y="430530"/>
            <a:ext cx="343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9600B"/>
                </a:solidFill>
              </a:rPr>
              <a:t>项目背景</a:t>
            </a:r>
            <a:endParaRPr lang="zh-CN" altLang="en-US" sz="3600">
              <a:solidFill>
                <a:srgbClr val="49600B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4985" y="1805305"/>
            <a:ext cx="6096000" cy="4526280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近年来，随着人口老龄化趋势的加剧以及慢性病患病率的上升，全球范围内的医疗资源压力日益增加。传统医疗诊断方式存在医生资源有限、诊断效率低下、患者问诊时间短等问题，难以满足患者日益增长的医疗需求。同时，互联网医疗的发展推动了医疗服务的数字化转型，患者对于便捷、高效的在线健康咨询服务需求不断增加。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e500282f30f13a69e359b15dce41a2a6f156dfd41afa3-MPGbsk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0345"/>
            <a:ext cx="3543300" cy="5250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1215" y="430530"/>
            <a:ext cx="343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9600B"/>
                </a:solidFill>
                <a:sym typeface="+mn-ea"/>
              </a:rPr>
              <a:t>项目背景</a:t>
            </a:r>
            <a:endParaRPr lang="zh-CN" altLang="en-US" sz="3600">
              <a:solidFill>
                <a:srgbClr val="49600B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8150" y="354330"/>
            <a:ext cx="4391660" cy="797560"/>
          </a:xfrm>
          <a:prstGeom prst="round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5" name="Shape 2685"/>
          <p:cNvSpPr/>
          <p:nvPr/>
        </p:nvSpPr>
        <p:spPr>
          <a:xfrm>
            <a:off x="21083588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05" name="Shape 2705"/>
          <p:cNvSpPr/>
          <p:nvPr/>
        </p:nvSpPr>
        <p:spPr>
          <a:xfrm>
            <a:off x="21083588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noFill/>
          <a:ln w="12700">
            <a:miter lim="400000"/>
          </a:ln>
        </p:spPr>
        <p:txBody>
          <a:bodyPr lIns="38090" tIns="38090" rIns="38090" bIns="38090" anchor="ctr"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graphicFrame>
        <p:nvGraphicFramePr>
          <p:cNvPr id="6" name="图示 5"/>
          <p:cNvGraphicFramePr/>
          <p:nvPr/>
        </p:nvGraphicFramePr>
        <p:xfrm>
          <a:off x="3369945" y="1974850"/>
          <a:ext cx="4592320" cy="3983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矩形 31"/>
          <p:cNvSpPr/>
          <p:nvPr/>
        </p:nvSpPr>
        <p:spPr>
          <a:xfrm>
            <a:off x="7962265" y="1338580"/>
            <a:ext cx="3780155" cy="470789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此背景下，人工智能技术，尤其是大语言模型，在自然语言处理领域取得了显著突破，并逐渐被应用于医疗健康领域。通过结合医疗知识库与AI技术，基于大语言模型的医疗诊断问答系统可以在缓解医疗资源短缺、提高诊断效率、改善患者体验等方面发挥重要作用，成为未来医疗服务的重要补充和发展方向。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61565" y="2767965"/>
            <a:ext cx="66217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02 </a:t>
            </a:r>
            <a:r>
              <a:rPr lang="zh-CN" altLang="en-US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产品功能</a:t>
            </a:r>
            <a:endParaRPr lang="zh-CN" altLang="en-US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96520" y="117475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c99d35f47f2632503bfb12dc6e869d2e7f3e502f3de27-k7RzQ8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48030" y="-328295"/>
            <a:ext cx="3771900" cy="75152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282065" y="273685"/>
            <a:ext cx="4391660" cy="797560"/>
            <a:chOff x="690" y="558"/>
            <a:chExt cx="6916" cy="1256"/>
          </a:xfrm>
        </p:grpSpPr>
        <p:sp>
          <p:nvSpPr>
            <p:cNvPr id="5" name="文本框 4"/>
            <p:cNvSpPr txBox="1"/>
            <p:nvPr/>
          </p:nvSpPr>
          <p:spPr>
            <a:xfrm>
              <a:off x="1309" y="678"/>
              <a:ext cx="54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>
                  <a:solidFill>
                    <a:srgbClr val="49600B"/>
                  </a:solidFill>
                </a:rPr>
                <a:t>产品功能</a:t>
              </a:r>
              <a:endParaRPr lang="zh-CN" altLang="en-US" sz="3600">
                <a:solidFill>
                  <a:srgbClr val="49600B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" y="558"/>
              <a:ext cx="6916" cy="1256"/>
            </a:xfrm>
            <a:prstGeom prst="roundRect">
              <a:avLst/>
            </a:prstGeom>
            <a:noFill/>
            <a:ln>
              <a:solidFill>
                <a:srgbClr val="8E9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 descr="b78b7474b9d8131dcbf3c348071298c62fd10024103f56-fqnDSg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770" y="4292600"/>
            <a:ext cx="2570480" cy="244729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097270" y="273685"/>
            <a:ext cx="354076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>
                <a:sym typeface="+mn-ea"/>
              </a:rPr>
              <a:t>健康问答：用户可以输入症状，系统提供相应的诊断建议和健康信息。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88605" y="1195705"/>
            <a:ext cx="326326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>
                <a:sym typeface="+mn-ea"/>
              </a:rPr>
              <a:t>智能推荐：基于用户输入，推荐相关的健康检查或治疗方案。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395" y="2205990"/>
            <a:ext cx="6731635" cy="4004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92960" y="2767965"/>
            <a:ext cx="66217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03 </a:t>
            </a:r>
            <a:r>
              <a:rPr lang="zh-CN" altLang="en-US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技术方案</a:t>
            </a:r>
            <a:endParaRPr lang="zh-CN" altLang="en-US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282065" y="273685"/>
            <a:ext cx="4391660" cy="797560"/>
            <a:chOff x="690" y="558"/>
            <a:chExt cx="6916" cy="1256"/>
          </a:xfrm>
        </p:grpSpPr>
        <p:sp>
          <p:nvSpPr>
            <p:cNvPr id="5" name="文本框 4"/>
            <p:cNvSpPr txBox="1"/>
            <p:nvPr/>
          </p:nvSpPr>
          <p:spPr>
            <a:xfrm>
              <a:off x="1309" y="678"/>
              <a:ext cx="54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>
                  <a:solidFill>
                    <a:srgbClr val="49600B"/>
                  </a:solidFill>
                  <a:sym typeface="+mn-ea"/>
                </a:rPr>
                <a:t>技术方案</a:t>
              </a:r>
              <a:endParaRPr lang="zh-CN" altLang="en-US" sz="3600">
                <a:solidFill>
                  <a:srgbClr val="49600B"/>
                </a:solidFill>
                <a:sym typeface="+mn-ea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" y="558"/>
              <a:ext cx="6916" cy="1256"/>
            </a:xfrm>
            <a:prstGeom prst="roundRect">
              <a:avLst/>
            </a:prstGeom>
            <a:noFill/>
            <a:ln>
              <a:solidFill>
                <a:srgbClr val="8E9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" name="图片 1" descr="2dcac23d5fcf77162612245d681be7955719f23b4b15b-TSpweO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0175" y="-381000"/>
            <a:ext cx="4363720" cy="7620000"/>
          </a:xfrm>
          <a:prstGeom prst="rect">
            <a:avLst/>
          </a:prstGeom>
        </p:spPr>
      </p:pic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951865" y="2387600"/>
            <a:ext cx="1886585" cy="1158875"/>
            <a:chOff x="916933" y="1568174"/>
            <a:chExt cx="1212893" cy="1159002"/>
          </a:xfrm>
        </p:grpSpPr>
        <p:sp>
          <p:nvSpPr>
            <p:cNvPr id="6" name="Oval 4"/>
            <p:cNvSpPr/>
            <p:nvPr>
              <p:custDataLst>
                <p:tags r:id="rId3"/>
              </p:custDataLst>
            </p:nvPr>
          </p:nvSpPr>
          <p:spPr>
            <a:xfrm>
              <a:off x="916933" y="1568174"/>
              <a:ext cx="1159002" cy="1159002"/>
            </a:xfrm>
            <a:prstGeom prst="ellips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8" name="Arc 20"/>
            <p:cNvSpPr/>
            <p:nvPr>
              <p:custDataLst>
                <p:tags r:id="rId4"/>
              </p:custDataLst>
            </p:nvPr>
          </p:nvSpPr>
          <p:spPr>
            <a:xfrm>
              <a:off x="916933" y="1568174"/>
              <a:ext cx="1159002" cy="1159002"/>
            </a:xfrm>
            <a:prstGeom prst="arc">
              <a:avLst>
                <a:gd name="adj1" fmla="val 20172577"/>
                <a:gd name="adj2" fmla="val 16297434"/>
              </a:avLst>
            </a:prstGeom>
            <a:ln w="76200">
              <a:solidFill>
                <a:srgbClr val="8E9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12" name="TextBox 24"/>
            <p:cNvSpPr txBox="1"/>
            <p:nvPr>
              <p:custDataLst>
                <p:tags r:id="rId5"/>
              </p:custDataLst>
            </p:nvPr>
          </p:nvSpPr>
          <p:spPr>
            <a:xfrm>
              <a:off x="1032546" y="1945643"/>
              <a:ext cx="1097280" cy="4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</a:rPr>
                <a:t>模型选择</a:t>
              </a:r>
              <a:endPara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1" name="Arc 37"/>
            <p:cNvSpPr/>
            <p:nvPr>
              <p:custDataLst>
                <p:tags r:id="rId6"/>
              </p:custDataLst>
            </p:nvPr>
          </p:nvSpPr>
          <p:spPr>
            <a:xfrm>
              <a:off x="980815" y="1632677"/>
              <a:ext cx="1028700" cy="1028700"/>
            </a:xfrm>
            <a:prstGeom prst="arc">
              <a:avLst>
                <a:gd name="adj1" fmla="val 20172577"/>
                <a:gd name="adj2" fmla="val 16297434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3597910" y="2452370"/>
            <a:ext cx="1990725" cy="1158875"/>
            <a:chOff x="916933" y="1568174"/>
            <a:chExt cx="1239717" cy="1159002"/>
          </a:xfrm>
        </p:grpSpPr>
        <p:sp>
          <p:nvSpPr>
            <p:cNvPr id="9" name="Oval 4"/>
            <p:cNvSpPr/>
            <p:nvPr>
              <p:custDataLst>
                <p:tags r:id="rId8"/>
              </p:custDataLst>
            </p:nvPr>
          </p:nvSpPr>
          <p:spPr>
            <a:xfrm>
              <a:off x="916933" y="1568174"/>
              <a:ext cx="1159002" cy="1159002"/>
            </a:xfrm>
            <a:prstGeom prst="ellips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11" name="Arc 20"/>
            <p:cNvSpPr/>
            <p:nvPr>
              <p:custDataLst>
                <p:tags r:id="rId9"/>
              </p:custDataLst>
            </p:nvPr>
          </p:nvSpPr>
          <p:spPr>
            <a:xfrm>
              <a:off x="916933" y="1568174"/>
              <a:ext cx="1159002" cy="1159002"/>
            </a:xfrm>
            <a:prstGeom prst="arc">
              <a:avLst>
                <a:gd name="adj1" fmla="val 20172577"/>
                <a:gd name="adj2" fmla="val 16297434"/>
              </a:avLst>
            </a:prstGeom>
            <a:ln w="76200">
              <a:solidFill>
                <a:srgbClr val="8E9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13" name="TextBox 24"/>
            <p:cNvSpPr txBox="1"/>
            <p:nvPr>
              <p:custDataLst>
                <p:tags r:id="rId10"/>
              </p:custDataLst>
            </p:nvPr>
          </p:nvSpPr>
          <p:spPr>
            <a:xfrm>
              <a:off x="1059370" y="1972951"/>
              <a:ext cx="1097280" cy="4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</a:rPr>
                <a:t>数据来源</a:t>
              </a:r>
              <a:endParaRPr lang="zh-CN" altLang="en-US" sz="2400" b="1" dirty="0">
                <a:solidFill>
                  <a:schemeClr val="accent6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4" name="Arc 37"/>
            <p:cNvSpPr/>
            <p:nvPr>
              <p:custDataLst>
                <p:tags r:id="rId11"/>
              </p:custDataLst>
            </p:nvPr>
          </p:nvSpPr>
          <p:spPr>
            <a:xfrm>
              <a:off x="980815" y="1632677"/>
              <a:ext cx="1028700" cy="1028700"/>
            </a:xfrm>
            <a:prstGeom prst="arc">
              <a:avLst>
                <a:gd name="adj1" fmla="val 20172577"/>
                <a:gd name="adj2" fmla="val 16297434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2"/>
            </p:custDataLst>
          </p:nvPr>
        </p:nvGrpSpPr>
        <p:grpSpPr>
          <a:xfrm>
            <a:off x="6309995" y="2517775"/>
            <a:ext cx="1957706" cy="1092787"/>
            <a:chOff x="916933" y="1568174"/>
            <a:chExt cx="1172696" cy="1159002"/>
          </a:xfrm>
        </p:grpSpPr>
        <p:sp>
          <p:nvSpPr>
            <p:cNvPr id="16" name="Oval 4"/>
            <p:cNvSpPr/>
            <p:nvPr>
              <p:custDataLst>
                <p:tags r:id="rId13"/>
              </p:custDataLst>
            </p:nvPr>
          </p:nvSpPr>
          <p:spPr>
            <a:xfrm>
              <a:off x="916933" y="1568174"/>
              <a:ext cx="1159002" cy="1159002"/>
            </a:xfrm>
            <a:prstGeom prst="ellips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17" name="Arc 20"/>
            <p:cNvSpPr/>
            <p:nvPr>
              <p:custDataLst>
                <p:tags r:id="rId14"/>
              </p:custDataLst>
            </p:nvPr>
          </p:nvSpPr>
          <p:spPr>
            <a:xfrm>
              <a:off x="916933" y="1568174"/>
              <a:ext cx="1159002" cy="1159002"/>
            </a:xfrm>
            <a:prstGeom prst="arc">
              <a:avLst>
                <a:gd name="adj1" fmla="val 20172577"/>
                <a:gd name="adj2" fmla="val 16297434"/>
              </a:avLst>
            </a:prstGeom>
            <a:ln w="76200">
              <a:solidFill>
                <a:srgbClr val="8E9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18" name="TextBox 24"/>
            <p:cNvSpPr txBox="1"/>
            <p:nvPr>
              <p:custDataLst>
                <p:tags r:id="rId15"/>
              </p:custDataLst>
            </p:nvPr>
          </p:nvSpPr>
          <p:spPr>
            <a:xfrm>
              <a:off x="1052347" y="1927811"/>
              <a:ext cx="1037282" cy="488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</a:rPr>
                <a:t>系统架构</a:t>
              </a:r>
              <a:endPara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9" name="Arc 37"/>
            <p:cNvSpPr/>
            <p:nvPr>
              <p:custDataLst>
                <p:tags r:id="rId16"/>
              </p:custDataLst>
            </p:nvPr>
          </p:nvSpPr>
          <p:spPr>
            <a:xfrm>
              <a:off x="980815" y="1632677"/>
              <a:ext cx="1028700" cy="1028700"/>
            </a:xfrm>
            <a:prstGeom prst="arc">
              <a:avLst>
                <a:gd name="adj1" fmla="val 20172577"/>
                <a:gd name="adj2" fmla="val 16297434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sp>
        <p:nvSpPr>
          <p:cNvPr id="23" name="矩形 22"/>
          <p:cNvSpPr/>
          <p:nvPr>
            <p:custDataLst>
              <p:tags r:id="rId17"/>
            </p:custDataLst>
          </p:nvPr>
        </p:nvSpPr>
        <p:spPr>
          <a:xfrm>
            <a:off x="796290" y="3992880"/>
            <a:ext cx="210883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>
                <a:sym typeface="+mn-ea"/>
              </a:rPr>
              <a:t>使用</a:t>
            </a:r>
            <a:r>
              <a:rPr lang="en-US">
                <a:sym typeface="+mn-ea"/>
              </a:rPr>
              <a:t>Yuan2.0</a:t>
            </a:r>
            <a:r>
              <a:rPr>
                <a:sym typeface="+mn-ea"/>
              </a:rPr>
              <a:t>大语言模型，针对医疗领域进行微调。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>
            <p:custDataLst>
              <p:tags r:id="rId18"/>
            </p:custDataLst>
          </p:nvPr>
        </p:nvSpPr>
        <p:spPr>
          <a:xfrm>
            <a:off x="3597910" y="3992880"/>
            <a:ext cx="192405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>
                <a:sym typeface="+mn-ea"/>
              </a:rPr>
              <a:t>集成权威的医疗数据库和文献库，确保模型的诊断准确性。</a:t>
            </a:r>
            <a:endParaRPr lang="zh-CN"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9"/>
            </p:custDataLst>
          </p:nvPr>
        </p:nvSpPr>
        <p:spPr>
          <a:xfrm>
            <a:off x="6402705" y="3992880"/>
            <a:ext cx="173101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>
                <a:sym typeface="+mn-ea"/>
              </a:rPr>
              <a:t>前端用户界面、后端模型服务器等模块的设计。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319899116"/>
  <p:tag name="KSO_WM_UNIT_PLACING_PICTURE_USER_VIEWPORT" val="{&quot;height&quot;:15840,&quot;width&quot;:11710}"/>
</p:tagLst>
</file>

<file path=ppt/tags/tag10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11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12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13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14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15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16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17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18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19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2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20.xml><?xml version="1.0" encoding="utf-8"?>
<p:tagLst xmlns:p="http://schemas.openxmlformats.org/presentationml/2006/main">
  <p:tag name="commondata" val="eyJjb3VudCI6MSwiaGRpZCI6ImFiZjUwMWEwNDU5ZWU1NDlmOTVmNDFjZTMwYzRlNjk2IiwidXNlckNvdW50IjoxfQ=="/>
</p:tagLst>
</file>

<file path=ppt/tags/tag3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4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5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6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7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8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ags/tag9.xml><?xml version="1.0" encoding="utf-8"?>
<p:tagLst xmlns:p="http://schemas.openxmlformats.org/presentationml/2006/main">
  <p:tag name="KSO_WM_DIAGRAM_VIRTUALLY_FRAME" val="{&quot;height&quot;:395.3,&quot;left&quot;:28.7,&quot;top&quot;:188,&quot;width&quot;:632.100006255381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演示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 Light</vt:lpstr>
      <vt:lpstr>微软雅黑 Light</vt:lpstr>
      <vt:lpstr>Calibri</vt:lpstr>
      <vt:lpstr>Lao UI</vt:lpstr>
      <vt:lpstr>Segoe UI Symbol</vt:lpstr>
      <vt:lpstr>Gill Sans</vt:lpstr>
      <vt:lpstr>FontAwesome</vt:lpstr>
      <vt:lpstr>Segoe Print</vt:lpstr>
      <vt:lpstr>Arial Unicode MS</vt:lpstr>
      <vt:lpstr>Gill Sans MT</vt:lpstr>
      <vt:lpstr>仿宋</vt:lpstr>
      <vt:lpstr>华文行楷</vt:lpstr>
      <vt:lpstr>Calibri</vt:lpstr>
      <vt:lpstr>华文中宋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cmr</dc:creator>
  <cp:lastModifiedBy>幸福(*^o^*)摩天轮</cp:lastModifiedBy>
  <cp:revision>3</cp:revision>
  <dcterms:created xsi:type="dcterms:W3CDTF">2020-02-16T08:58:00Z</dcterms:created>
  <dcterms:modified xsi:type="dcterms:W3CDTF">2024-08-25T15:58:11Z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KSOTemplateUUID">
    <vt:lpwstr>v1.0_mb_SYLvZgC2/oiqGjhE0nXfVg==</vt:lpwstr>
  </property>
  <property fmtid="{D5CDD505-2E9C-101B-9397-08002B2CF9AE}" pid="4" name="ICV">
    <vt:lpwstr>FF41F335FBE7413F8F3C416016D710D0_11</vt:lpwstr>
  </property>
</Properties>
</file>