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FB975F-3FA2-4B7F-B0B5-6BF46C29E568}" type="datetimeFigureOut">
              <a:rPr lang="en-US" smtClean="0"/>
              <a:t>11/22/2020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BCE06C-4B6F-4CBA-A350-92DCAFF3EDC7}" type="slidenum">
              <a:rPr lang="en-US" smtClean="0"/>
              <a:t>‹#›</a:t>
            </a:fld>
            <a:endParaRPr lang="en-US"/>
          </a:p>
        </p:txBody>
      </p:sp>
    </p:spTree>
    <p:extLst>
      <p:ext uri="{BB962C8B-B14F-4D97-AF65-F5344CB8AC3E}">
        <p14:creationId xmlns:p14="http://schemas.microsoft.com/office/powerpoint/2010/main" val="3452816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B975F-3FA2-4B7F-B0B5-6BF46C29E568}" type="datetimeFigureOut">
              <a:rPr lang="en-US" smtClean="0"/>
              <a:t>11/22/2020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BCE06C-4B6F-4CBA-A350-92DCAFF3EDC7}" type="slidenum">
              <a:rPr lang="en-US" smtClean="0"/>
              <a:t>‹#›</a:t>
            </a:fld>
            <a:endParaRPr lang="en-US"/>
          </a:p>
        </p:txBody>
      </p:sp>
    </p:spTree>
    <p:extLst>
      <p:ext uri="{BB962C8B-B14F-4D97-AF65-F5344CB8AC3E}">
        <p14:creationId xmlns:p14="http://schemas.microsoft.com/office/powerpoint/2010/main" val="3028839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B975F-3FA2-4B7F-B0B5-6BF46C29E568}" type="datetimeFigureOut">
              <a:rPr lang="en-US" smtClean="0"/>
              <a:t>11/22/2020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BCE06C-4B6F-4CBA-A350-92DCAFF3EDC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511092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B975F-3FA2-4B7F-B0B5-6BF46C29E568}" type="datetimeFigureOut">
              <a:rPr lang="en-US" smtClean="0"/>
              <a:t>11/22/2020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BCE06C-4B6F-4CBA-A350-92DCAFF3EDC7}" type="slidenum">
              <a:rPr lang="en-US" smtClean="0"/>
              <a:t>‹#›</a:t>
            </a:fld>
            <a:endParaRPr lang="en-US"/>
          </a:p>
        </p:txBody>
      </p:sp>
    </p:spTree>
    <p:extLst>
      <p:ext uri="{BB962C8B-B14F-4D97-AF65-F5344CB8AC3E}">
        <p14:creationId xmlns:p14="http://schemas.microsoft.com/office/powerpoint/2010/main" val="9003925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B975F-3FA2-4B7F-B0B5-6BF46C29E568}" type="datetimeFigureOut">
              <a:rPr lang="en-US" smtClean="0"/>
              <a:t>11/22/2020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BCE06C-4B6F-4CBA-A350-92DCAFF3EDC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732574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B975F-3FA2-4B7F-B0B5-6BF46C29E568}" type="datetimeFigureOut">
              <a:rPr lang="en-US" smtClean="0"/>
              <a:t>11/22/2020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BCE06C-4B6F-4CBA-A350-92DCAFF3EDC7}" type="slidenum">
              <a:rPr lang="en-US" smtClean="0"/>
              <a:t>‹#›</a:t>
            </a:fld>
            <a:endParaRPr lang="en-US"/>
          </a:p>
        </p:txBody>
      </p:sp>
    </p:spTree>
    <p:extLst>
      <p:ext uri="{BB962C8B-B14F-4D97-AF65-F5344CB8AC3E}">
        <p14:creationId xmlns:p14="http://schemas.microsoft.com/office/powerpoint/2010/main" val="4637529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B975F-3FA2-4B7F-B0B5-6BF46C29E568}" type="datetimeFigureOut">
              <a:rPr lang="en-US" smtClean="0"/>
              <a:t>11/22/2020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BCE06C-4B6F-4CBA-A350-92DCAFF3EDC7}" type="slidenum">
              <a:rPr lang="en-US" smtClean="0"/>
              <a:t>‹#›</a:t>
            </a:fld>
            <a:endParaRPr lang="en-US"/>
          </a:p>
        </p:txBody>
      </p:sp>
    </p:spTree>
    <p:extLst>
      <p:ext uri="{BB962C8B-B14F-4D97-AF65-F5344CB8AC3E}">
        <p14:creationId xmlns:p14="http://schemas.microsoft.com/office/powerpoint/2010/main" val="10190984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B975F-3FA2-4B7F-B0B5-6BF46C29E568}" type="datetimeFigureOut">
              <a:rPr lang="en-US" smtClean="0"/>
              <a:t>11/22/2020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BCE06C-4B6F-4CBA-A350-92DCAFF3EDC7}" type="slidenum">
              <a:rPr lang="en-US" smtClean="0"/>
              <a:t>‹#›</a:t>
            </a:fld>
            <a:endParaRPr lang="en-US"/>
          </a:p>
        </p:txBody>
      </p:sp>
    </p:spTree>
    <p:extLst>
      <p:ext uri="{BB962C8B-B14F-4D97-AF65-F5344CB8AC3E}">
        <p14:creationId xmlns:p14="http://schemas.microsoft.com/office/powerpoint/2010/main" val="921096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B975F-3FA2-4B7F-B0B5-6BF46C29E568}" type="datetimeFigureOut">
              <a:rPr lang="en-US" smtClean="0"/>
              <a:t>11/22/2020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BCE06C-4B6F-4CBA-A350-92DCAFF3EDC7}" type="slidenum">
              <a:rPr lang="en-US" smtClean="0"/>
              <a:t>‹#›</a:t>
            </a:fld>
            <a:endParaRPr lang="en-US"/>
          </a:p>
        </p:txBody>
      </p:sp>
    </p:spTree>
    <p:extLst>
      <p:ext uri="{BB962C8B-B14F-4D97-AF65-F5344CB8AC3E}">
        <p14:creationId xmlns:p14="http://schemas.microsoft.com/office/powerpoint/2010/main" val="1107036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B975F-3FA2-4B7F-B0B5-6BF46C29E568}" type="datetimeFigureOut">
              <a:rPr lang="en-US" smtClean="0"/>
              <a:t>11/22/2020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BCE06C-4B6F-4CBA-A350-92DCAFF3EDC7}" type="slidenum">
              <a:rPr lang="en-US" smtClean="0"/>
              <a:t>‹#›</a:t>
            </a:fld>
            <a:endParaRPr lang="en-US"/>
          </a:p>
        </p:txBody>
      </p:sp>
    </p:spTree>
    <p:extLst>
      <p:ext uri="{BB962C8B-B14F-4D97-AF65-F5344CB8AC3E}">
        <p14:creationId xmlns:p14="http://schemas.microsoft.com/office/powerpoint/2010/main" val="1060555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FB975F-3FA2-4B7F-B0B5-6BF46C29E568}" type="datetimeFigureOut">
              <a:rPr lang="en-US" smtClean="0"/>
              <a:t>11/22/2020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BCE06C-4B6F-4CBA-A350-92DCAFF3EDC7}" type="slidenum">
              <a:rPr lang="en-US" smtClean="0"/>
              <a:t>‹#›</a:t>
            </a:fld>
            <a:endParaRPr lang="en-US"/>
          </a:p>
        </p:txBody>
      </p:sp>
    </p:spTree>
    <p:extLst>
      <p:ext uri="{BB962C8B-B14F-4D97-AF65-F5344CB8AC3E}">
        <p14:creationId xmlns:p14="http://schemas.microsoft.com/office/powerpoint/2010/main" val="2693335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B975F-3FA2-4B7F-B0B5-6BF46C29E568}" type="datetimeFigureOut">
              <a:rPr lang="en-US" smtClean="0"/>
              <a:t>11/22/2020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BCE06C-4B6F-4CBA-A350-92DCAFF3EDC7}" type="slidenum">
              <a:rPr lang="en-US" smtClean="0"/>
              <a:t>‹#›</a:t>
            </a:fld>
            <a:endParaRPr lang="en-US"/>
          </a:p>
        </p:txBody>
      </p:sp>
    </p:spTree>
    <p:extLst>
      <p:ext uri="{BB962C8B-B14F-4D97-AF65-F5344CB8AC3E}">
        <p14:creationId xmlns:p14="http://schemas.microsoft.com/office/powerpoint/2010/main" val="468402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FB975F-3FA2-4B7F-B0B5-6BF46C29E568}" type="datetimeFigureOut">
              <a:rPr lang="en-US" smtClean="0"/>
              <a:t>11/22/2020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BCE06C-4B6F-4CBA-A350-92DCAFF3EDC7}" type="slidenum">
              <a:rPr lang="en-US" smtClean="0"/>
              <a:t>‹#›</a:t>
            </a:fld>
            <a:endParaRPr lang="en-US"/>
          </a:p>
        </p:txBody>
      </p:sp>
    </p:spTree>
    <p:extLst>
      <p:ext uri="{BB962C8B-B14F-4D97-AF65-F5344CB8AC3E}">
        <p14:creationId xmlns:p14="http://schemas.microsoft.com/office/powerpoint/2010/main" val="2841354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FB975F-3FA2-4B7F-B0B5-6BF46C29E568}" type="datetimeFigureOut">
              <a:rPr lang="en-US" smtClean="0"/>
              <a:t>11/22/2020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BCE06C-4B6F-4CBA-A350-92DCAFF3EDC7}" type="slidenum">
              <a:rPr lang="en-US" smtClean="0"/>
              <a:t>‹#›</a:t>
            </a:fld>
            <a:endParaRPr lang="en-US"/>
          </a:p>
        </p:txBody>
      </p:sp>
    </p:spTree>
    <p:extLst>
      <p:ext uri="{BB962C8B-B14F-4D97-AF65-F5344CB8AC3E}">
        <p14:creationId xmlns:p14="http://schemas.microsoft.com/office/powerpoint/2010/main" val="1714870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FB975F-3FA2-4B7F-B0B5-6BF46C29E568}" type="datetimeFigureOut">
              <a:rPr lang="en-US" smtClean="0"/>
              <a:t>11/22/2020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BCE06C-4B6F-4CBA-A350-92DCAFF3EDC7}" type="slidenum">
              <a:rPr lang="en-US" smtClean="0"/>
              <a:t>‹#›</a:t>
            </a:fld>
            <a:endParaRPr lang="en-US"/>
          </a:p>
        </p:txBody>
      </p:sp>
    </p:spTree>
    <p:extLst>
      <p:ext uri="{BB962C8B-B14F-4D97-AF65-F5344CB8AC3E}">
        <p14:creationId xmlns:p14="http://schemas.microsoft.com/office/powerpoint/2010/main" val="2442906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FB975F-3FA2-4B7F-B0B5-6BF46C29E568}" type="datetimeFigureOut">
              <a:rPr lang="en-US" smtClean="0"/>
              <a:t>11/22/2020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BCE06C-4B6F-4CBA-A350-92DCAFF3EDC7}" type="slidenum">
              <a:rPr lang="en-US" smtClean="0"/>
              <a:t>‹#›</a:t>
            </a:fld>
            <a:endParaRPr lang="en-US"/>
          </a:p>
        </p:txBody>
      </p:sp>
    </p:spTree>
    <p:extLst>
      <p:ext uri="{BB962C8B-B14F-4D97-AF65-F5344CB8AC3E}">
        <p14:creationId xmlns:p14="http://schemas.microsoft.com/office/powerpoint/2010/main" val="1452969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2FB975F-3FA2-4B7F-B0B5-6BF46C29E568}" type="datetimeFigureOut">
              <a:rPr lang="en-US" smtClean="0"/>
              <a:t>11/22/2020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EBCE06C-4B6F-4CBA-A350-92DCAFF3EDC7}" type="slidenum">
              <a:rPr lang="en-US" smtClean="0"/>
              <a:t>‹#›</a:t>
            </a:fld>
            <a:endParaRPr lang="en-US"/>
          </a:p>
        </p:txBody>
      </p:sp>
    </p:spTree>
    <p:extLst>
      <p:ext uri="{BB962C8B-B14F-4D97-AF65-F5344CB8AC3E}">
        <p14:creationId xmlns:p14="http://schemas.microsoft.com/office/powerpoint/2010/main" val="405041632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7F206-C7DE-4100-863C-2EF6A0EC649B}"/>
              </a:ext>
            </a:extLst>
          </p:cNvPr>
          <p:cNvSpPr>
            <a:spLocks noGrp="1"/>
          </p:cNvSpPr>
          <p:nvPr>
            <p:ph type="ctrTitle"/>
          </p:nvPr>
        </p:nvSpPr>
        <p:spPr/>
        <p:txBody>
          <a:bodyPr/>
          <a:lstStyle/>
          <a:p>
            <a:r>
              <a:rPr lang="en-US"/>
              <a:t>TỔNG ÔN TẬP MODULE 2 </a:t>
            </a:r>
            <a:endParaRPr lang="en-US" dirty="0"/>
          </a:p>
        </p:txBody>
      </p:sp>
    </p:spTree>
    <p:extLst>
      <p:ext uri="{BB962C8B-B14F-4D97-AF65-F5344CB8AC3E}">
        <p14:creationId xmlns:p14="http://schemas.microsoft.com/office/powerpoint/2010/main" val="4179496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5D190-117F-4B1C-A0FF-6ACE93FCD0A3}"/>
              </a:ext>
            </a:extLst>
          </p:cNvPr>
          <p:cNvSpPr>
            <a:spLocks noGrp="1"/>
          </p:cNvSpPr>
          <p:nvPr>
            <p:ph type="title"/>
          </p:nvPr>
        </p:nvSpPr>
        <p:spPr/>
        <p:txBody>
          <a:bodyPr/>
          <a:lstStyle/>
          <a:p>
            <a:r>
              <a:rPr lang="en-US" dirty="0"/>
              <a:t>9   </a:t>
            </a:r>
            <a:r>
              <a:rPr lang="en-US" dirty="0" err="1"/>
              <a:t>Phân</a:t>
            </a:r>
            <a:r>
              <a:rPr lang="en-US" dirty="0"/>
              <a:t> </a:t>
            </a:r>
            <a:r>
              <a:rPr lang="en-US" dirty="0" err="1"/>
              <a:t>biệt</a:t>
            </a:r>
            <a:r>
              <a:rPr lang="en-US" dirty="0"/>
              <a:t> for-</a:t>
            </a:r>
            <a:r>
              <a:rPr lang="en-US" dirty="0" err="1"/>
              <a:t>i</a:t>
            </a:r>
            <a:r>
              <a:rPr lang="en-US" dirty="0"/>
              <a:t> </a:t>
            </a:r>
            <a:r>
              <a:rPr lang="en-US" dirty="0" err="1"/>
              <a:t>và</a:t>
            </a:r>
            <a:r>
              <a:rPr lang="en-US" dirty="0"/>
              <a:t> for-each</a:t>
            </a:r>
          </a:p>
        </p:txBody>
      </p:sp>
      <p:sp>
        <p:nvSpPr>
          <p:cNvPr id="3" name="Content Placeholder 2">
            <a:extLst>
              <a:ext uri="{FF2B5EF4-FFF2-40B4-BE49-F238E27FC236}">
                <a16:creationId xmlns:a16="http://schemas.microsoft.com/office/drawing/2014/main" id="{E5E87A2E-5FAD-4FBC-B3C8-92418196E9F2}"/>
              </a:ext>
            </a:extLst>
          </p:cNvPr>
          <p:cNvSpPr>
            <a:spLocks noGrp="1"/>
          </p:cNvSpPr>
          <p:nvPr>
            <p:ph idx="1"/>
          </p:nvPr>
        </p:nvSpPr>
        <p:spPr/>
        <p:txBody>
          <a:bodyPr/>
          <a:lstStyle/>
          <a:p>
            <a:r>
              <a:rPr lang="en-US" dirty="0"/>
              <a:t>For I </a:t>
            </a:r>
            <a:r>
              <a:rPr lang="en-US" dirty="0" err="1"/>
              <a:t>khi</a:t>
            </a:r>
            <a:r>
              <a:rPr lang="en-US" dirty="0"/>
              <a:t> </a:t>
            </a:r>
            <a:r>
              <a:rPr lang="en-US" dirty="0" err="1"/>
              <a:t>chúng</a:t>
            </a:r>
            <a:r>
              <a:rPr lang="en-US" dirty="0"/>
              <a:t> ta </a:t>
            </a:r>
            <a:r>
              <a:rPr lang="en-US" dirty="0" err="1"/>
              <a:t>duyệt</a:t>
            </a:r>
            <a:r>
              <a:rPr lang="en-US" dirty="0"/>
              <a:t> </a:t>
            </a:r>
            <a:r>
              <a:rPr lang="en-US" dirty="0" err="1"/>
              <a:t>biết</a:t>
            </a:r>
            <a:r>
              <a:rPr lang="en-US" dirty="0"/>
              <a:t> tr</a:t>
            </a:r>
            <a:r>
              <a:rPr lang="vi-VN" dirty="0"/>
              <a:t>ư</a:t>
            </a:r>
            <a:r>
              <a:rPr lang="en-US" dirty="0" err="1"/>
              <a:t>ớc</a:t>
            </a:r>
            <a:r>
              <a:rPr lang="en-US" dirty="0"/>
              <a:t> </a:t>
            </a:r>
            <a:r>
              <a:rPr lang="en-US" dirty="0" err="1"/>
              <a:t>số</a:t>
            </a:r>
            <a:r>
              <a:rPr lang="en-US" dirty="0"/>
              <a:t> </a:t>
            </a:r>
            <a:r>
              <a:rPr lang="en-US" dirty="0" err="1"/>
              <a:t>lần</a:t>
            </a:r>
            <a:r>
              <a:rPr lang="en-US" dirty="0"/>
              <a:t> </a:t>
            </a:r>
            <a:r>
              <a:rPr lang="en-US" dirty="0" err="1"/>
              <a:t>lặp</a:t>
            </a:r>
            <a:r>
              <a:rPr lang="en-US" dirty="0"/>
              <a:t> </a:t>
            </a:r>
          </a:p>
          <a:p>
            <a:r>
              <a:rPr lang="en-US" dirty="0" err="1"/>
              <a:t>Khi</a:t>
            </a:r>
            <a:r>
              <a:rPr lang="en-US" dirty="0"/>
              <a:t> </a:t>
            </a:r>
            <a:r>
              <a:rPr lang="en-US" dirty="0" err="1"/>
              <a:t>cần</a:t>
            </a:r>
            <a:r>
              <a:rPr lang="en-US" dirty="0"/>
              <a:t> </a:t>
            </a:r>
            <a:r>
              <a:rPr lang="en-US" dirty="0" err="1"/>
              <a:t>lấy</a:t>
            </a:r>
            <a:r>
              <a:rPr lang="en-US" dirty="0"/>
              <a:t> Index </a:t>
            </a:r>
            <a:r>
              <a:rPr lang="en-US" dirty="0" err="1"/>
              <a:t>một</a:t>
            </a:r>
            <a:r>
              <a:rPr lang="en-US" dirty="0"/>
              <a:t> </a:t>
            </a:r>
            <a:r>
              <a:rPr lang="en-US" dirty="0" err="1"/>
              <a:t>giá</a:t>
            </a:r>
            <a:r>
              <a:rPr lang="en-US" dirty="0"/>
              <a:t> </a:t>
            </a:r>
            <a:r>
              <a:rPr lang="en-US" dirty="0" err="1"/>
              <a:t>trị</a:t>
            </a:r>
            <a:r>
              <a:rPr lang="en-US" dirty="0"/>
              <a:t> </a:t>
            </a:r>
            <a:r>
              <a:rPr lang="en-US" dirty="0" err="1"/>
              <a:t>trong</a:t>
            </a:r>
            <a:r>
              <a:rPr lang="en-US" dirty="0"/>
              <a:t> </a:t>
            </a:r>
            <a:r>
              <a:rPr lang="en-US" dirty="0" err="1"/>
              <a:t>vòng</a:t>
            </a:r>
            <a:r>
              <a:rPr lang="en-US" dirty="0"/>
              <a:t> </a:t>
            </a:r>
            <a:r>
              <a:rPr lang="en-US" dirty="0" err="1"/>
              <a:t>lặp</a:t>
            </a:r>
            <a:endParaRPr lang="en-US" dirty="0"/>
          </a:p>
          <a:p>
            <a:endParaRPr lang="en-US" dirty="0"/>
          </a:p>
          <a:p>
            <a:endParaRPr lang="en-US" dirty="0"/>
          </a:p>
          <a:p>
            <a:r>
              <a:rPr lang="en-US" dirty="0"/>
              <a:t>----------------------------------------------------</a:t>
            </a:r>
          </a:p>
          <a:p>
            <a:endParaRPr lang="en-US" dirty="0"/>
          </a:p>
          <a:p>
            <a:r>
              <a:rPr lang="en-US" dirty="0"/>
              <a:t>For each </a:t>
            </a:r>
            <a:r>
              <a:rPr lang="en-US" dirty="0" err="1"/>
              <a:t>dùng</a:t>
            </a:r>
            <a:r>
              <a:rPr lang="en-US" dirty="0"/>
              <a:t> </a:t>
            </a:r>
            <a:r>
              <a:rPr lang="en-US" dirty="0" err="1"/>
              <a:t>khi</a:t>
            </a:r>
            <a:r>
              <a:rPr lang="en-US" dirty="0"/>
              <a:t> </a:t>
            </a:r>
            <a:r>
              <a:rPr lang="en-US" dirty="0" err="1"/>
              <a:t>duyệt</a:t>
            </a:r>
            <a:r>
              <a:rPr lang="en-US" dirty="0"/>
              <a:t> </a:t>
            </a:r>
            <a:r>
              <a:rPr lang="en-US" dirty="0" err="1"/>
              <a:t>mảng</a:t>
            </a:r>
            <a:r>
              <a:rPr lang="en-US" dirty="0"/>
              <a:t> </a:t>
            </a:r>
          </a:p>
        </p:txBody>
      </p:sp>
    </p:spTree>
    <p:extLst>
      <p:ext uri="{BB962C8B-B14F-4D97-AF65-F5344CB8AC3E}">
        <p14:creationId xmlns:p14="http://schemas.microsoft.com/office/powerpoint/2010/main" val="3068729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839A8-BD57-4453-B9DD-A1C3185024CB}"/>
              </a:ext>
            </a:extLst>
          </p:cNvPr>
          <p:cNvSpPr>
            <a:spLocks noGrp="1"/>
          </p:cNvSpPr>
          <p:nvPr>
            <p:ph type="title"/>
          </p:nvPr>
        </p:nvSpPr>
        <p:spPr/>
        <p:txBody>
          <a:bodyPr/>
          <a:lstStyle/>
          <a:p>
            <a:r>
              <a:rPr lang="en-US" dirty="0"/>
              <a:t>10  </a:t>
            </a:r>
            <a:r>
              <a:rPr lang="en-US" dirty="0" err="1"/>
              <a:t>Khác</a:t>
            </a:r>
            <a:r>
              <a:rPr lang="en-US" dirty="0"/>
              <a:t> </a:t>
            </a:r>
            <a:r>
              <a:rPr lang="en-US" dirty="0" err="1"/>
              <a:t>nhau</a:t>
            </a:r>
            <a:r>
              <a:rPr lang="en-US" dirty="0"/>
              <a:t> </a:t>
            </a:r>
            <a:r>
              <a:rPr lang="en-US" dirty="0" err="1"/>
              <a:t>giữa</a:t>
            </a:r>
            <a:r>
              <a:rPr lang="en-US" dirty="0"/>
              <a:t> while, do-while. Cho </a:t>
            </a:r>
            <a:r>
              <a:rPr lang="en-US" dirty="0" err="1"/>
              <a:t>ví</a:t>
            </a:r>
            <a:r>
              <a:rPr lang="en-US" dirty="0"/>
              <a:t> </a:t>
            </a:r>
            <a:r>
              <a:rPr lang="en-US" dirty="0" err="1"/>
              <a:t>dụ</a:t>
            </a:r>
            <a:r>
              <a:rPr lang="en-US" dirty="0"/>
              <a:t> </a:t>
            </a:r>
            <a:r>
              <a:rPr lang="en-US" dirty="0" err="1"/>
              <a:t>khi</a:t>
            </a:r>
            <a:r>
              <a:rPr lang="en-US" dirty="0"/>
              <a:t> </a:t>
            </a:r>
            <a:r>
              <a:rPr lang="en-US" dirty="0" err="1"/>
              <a:t>nào</a:t>
            </a:r>
            <a:r>
              <a:rPr lang="en-US" dirty="0"/>
              <a:t> </a:t>
            </a:r>
            <a:r>
              <a:rPr lang="en-US" dirty="0" err="1"/>
              <a:t>dùng</a:t>
            </a:r>
            <a:r>
              <a:rPr lang="en-US" dirty="0"/>
              <a:t> ?</a:t>
            </a:r>
          </a:p>
        </p:txBody>
      </p:sp>
      <p:sp>
        <p:nvSpPr>
          <p:cNvPr id="3" name="Content Placeholder 2">
            <a:extLst>
              <a:ext uri="{FF2B5EF4-FFF2-40B4-BE49-F238E27FC236}">
                <a16:creationId xmlns:a16="http://schemas.microsoft.com/office/drawing/2014/main" id="{EEAD1A57-6531-47AB-BBAA-3C099678ECF3}"/>
              </a:ext>
            </a:extLst>
          </p:cNvPr>
          <p:cNvSpPr>
            <a:spLocks noGrp="1"/>
          </p:cNvSpPr>
          <p:nvPr>
            <p:ph idx="1"/>
          </p:nvPr>
        </p:nvSpPr>
        <p:spPr/>
        <p:txBody>
          <a:bodyPr/>
          <a:lstStyle/>
          <a:p>
            <a:r>
              <a:rPr lang="en-US" dirty="0" err="1"/>
              <a:t>Sự</a:t>
            </a:r>
            <a:r>
              <a:rPr lang="en-US" dirty="0"/>
              <a:t> </a:t>
            </a:r>
            <a:r>
              <a:rPr lang="en-US" dirty="0" err="1"/>
              <a:t>khác</a:t>
            </a:r>
            <a:r>
              <a:rPr lang="en-US" dirty="0"/>
              <a:t> </a:t>
            </a:r>
            <a:r>
              <a:rPr lang="en-US" dirty="0" err="1"/>
              <a:t>nhau</a:t>
            </a:r>
            <a:r>
              <a:rPr lang="en-US" dirty="0"/>
              <a:t> c</a:t>
            </a:r>
            <a:r>
              <a:rPr lang="vi-VN" dirty="0"/>
              <a:t>ơ</a:t>
            </a:r>
            <a:r>
              <a:rPr lang="en-US" dirty="0"/>
              <a:t> </a:t>
            </a:r>
            <a:r>
              <a:rPr lang="en-US" dirty="0" err="1"/>
              <a:t>bản</a:t>
            </a:r>
            <a:r>
              <a:rPr lang="en-US" dirty="0"/>
              <a:t> </a:t>
            </a:r>
            <a:r>
              <a:rPr lang="en-US" dirty="0" err="1"/>
              <a:t>là</a:t>
            </a:r>
            <a:r>
              <a:rPr lang="en-US" dirty="0"/>
              <a:t> do while </a:t>
            </a:r>
            <a:r>
              <a:rPr lang="en-US" dirty="0" err="1"/>
              <a:t>sẽ</a:t>
            </a:r>
            <a:r>
              <a:rPr lang="en-US" dirty="0"/>
              <a:t> </a:t>
            </a:r>
            <a:r>
              <a:rPr lang="en-US" dirty="0" err="1"/>
              <a:t>cho</a:t>
            </a:r>
            <a:r>
              <a:rPr lang="en-US" dirty="0"/>
              <a:t> ng</a:t>
            </a:r>
            <a:r>
              <a:rPr lang="vi-VN" dirty="0"/>
              <a:t>ư</a:t>
            </a:r>
            <a:r>
              <a:rPr lang="en-US" dirty="0" err="1"/>
              <a:t>ời</a:t>
            </a:r>
            <a:r>
              <a:rPr lang="en-US" dirty="0"/>
              <a:t> dung </a:t>
            </a:r>
            <a:r>
              <a:rPr lang="en-US" dirty="0" err="1"/>
              <a:t>nhập</a:t>
            </a:r>
            <a:r>
              <a:rPr lang="en-US" dirty="0"/>
              <a:t> tr</a:t>
            </a:r>
            <a:r>
              <a:rPr lang="vi-VN" dirty="0"/>
              <a:t>ư</a:t>
            </a:r>
            <a:r>
              <a:rPr lang="en-US" dirty="0" err="1"/>
              <a:t>ớc</a:t>
            </a:r>
            <a:r>
              <a:rPr lang="en-US" dirty="0"/>
              <a:t> </a:t>
            </a:r>
            <a:r>
              <a:rPr lang="en-US" dirty="0" err="1"/>
              <a:t>một</a:t>
            </a:r>
            <a:r>
              <a:rPr lang="en-US" dirty="0"/>
              <a:t> </a:t>
            </a:r>
            <a:r>
              <a:rPr lang="en-US" dirty="0" err="1"/>
              <a:t>lần</a:t>
            </a:r>
            <a:r>
              <a:rPr lang="en-US" dirty="0"/>
              <a:t> </a:t>
            </a:r>
            <a:r>
              <a:rPr lang="en-US" dirty="0" err="1"/>
              <a:t>rồi</a:t>
            </a:r>
            <a:r>
              <a:rPr lang="en-US" dirty="0"/>
              <a:t> </a:t>
            </a:r>
            <a:r>
              <a:rPr lang="en-US" dirty="0" err="1"/>
              <a:t>mới</a:t>
            </a:r>
            <a:r>
              <a:rPr lang="en-US" dirty="0"/>
              <a:t> </a:t>
            </a:r>
            <a:r>
              <a:rPr lang="en-US" dirty="0" err="1"/>
              <a:t>thực</a:t>
            </a:r>
            <a:r>
              <a:rPr lang="en-US" dirty="0"/>
              <a:t> </a:t>
            </a:r>
            <a:r>
              <a:rPr lang="en-US" dirty="0" err="1"/>
              <a:t>hiện</a:t>
            </a:r>
            <a:r>
              <a:rPr lang="en-US" dirty="0"/>
              <a:t> </a:t>
            </a:r>
            <a:r>
              <a:rPr lang="en-US" dirty="0" err="1"/>
              <a:t>việc</a:t>
            </a:r>
            <a:r>
              <a:rPr lang="en-US" dirty="0"/>
              <a:t> </a:t>
            </a:r>
            <a:r>
              <a:rPr lang="en-US" dirty="0" err="1"/>
              <a:t>lặp</a:t>
            </a:r>
            <a:endParaRPr lang="en-US" dirty="0"/>
          </a:p>
        </p:txBody>
      </p:sp>
    </p:spTree>
    <p:extLst>
      <p:ext uri="{BB962C8B-B14F-4D97-AF65-F5344CB8AC3E}">
        <p14:creationId xmlns:p14="http://schemas.microsoft.com/office/powerpoint/2010/main" val="1257151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AC624-B984-419B-BA96-71ABC0D25ABB}"/>
              </a:ext>
            </a:extLst>
          </p:cNvPr>
          <p:cNvSpPr>
            <a:spLocks noGrp="1"/>
          </p:cNvSpPr>
          <p:nvPr>
            <p:ph type="title"/>
          </p:nvPr>
        </p:nvSpPr>
        <p:spPr/>
        <p:txBody>
          <a:bodyPr/>
          <a:lstStyle/>
          <a:p>
            <a:r>
              <a:rPr lang="en-US" dirty="0"/>
              <a:t>11  Break, Continue </a:t>
            </a:r>
            <a:r>
              <a:rPr lang="en-US" dirty="0" err="1"/>
              <a:t>có</a:t>
            </a:r>
            <a:r>
              <a:rPr lang="en-US" dirty="0"/>
              <a:t> </a:t>
            </a:r>
            <a:r>
              <a:rPr lang="en-US" dirty="0" err="1"/>
              <a:t>tác</a:t>
            </a:r>
            <a:r>
              <a:rPr lang="en-US" dirty="0"/>
              <a:t> </a:t>
            </a:r>
            <a:r>
              <a:rPr lang="en-US" dirty="0" err="1"/>
              <a:t>dụng</a:t>
            </a:r>
            <a:r>
              <a:rPr lang="en-US" dirty="0"/>
              <a:t> </a:t>
            </a:r>
            <a:r>
              <a:rPr lang="en-US" dirty="0" err="1"/>
              <a:t>gì</a:t>
            </a:r>
            <a:r>
              <a:rPr lang="en-US" dirty="0"/>
              <a:t> </a:t>
            </a:r>
            <a:r>
              <a:rPr lang="en-US" dirty="0" err="1"/>
              <a:t>trong</a:t>
            </a:r>
            <a:r>
              <a:rPr lang="en-US" dirty="0"/>
              <a:t> </a:t>
            </a:r>
            <a:r>
              <a:rPr lang="en-US" dirty="0" err="1"/>
              <a:t>mệnh</a:t>
            </a:r>
            <a:r>
              <a:rPr lang="en-US" dirty="0"/>
              <a:t> </a:t>
            </a:r>
            <a:r>
              <a:rPr lang="en-US" dirty="0" err="1"/>
              <a:t>đề</a:t>
            </a:r>
            <a:r>
              <a:rPr lang="en-US" dirty="0"/>
              <a:t> </a:t>
            </a:r>
            <a:r>
              <a:rPr lang="en-US" dirty="0" err="1"/>
              <a:t>lặp</a:t>
            </a:r>
            <a:r>
              <a:rPr lang="en-US" dirty="0"/>
              <a:t> ?</a:t>
            </a:r>
          </a:p>
        </p:txBody>
      </p:sp>
      <p:sp>
        <p:nvSpPr>
          <p:cNvPr id="3" name="Content Placeholder 2">
            <a:extLst>
              <a:ext uri="{FF2B5EF4-FFF2-40B4-BE49-F238E27FC236}">
                <a16:creationId xmlns:a16="http://schemas.microsoft.com/office/drawing/2014/main" id="{C6DD8570-2105-4192-8282-690CF796FF9F}"/>
              </a:ext>
            </a:extLst>
          </p:cNvPr>
          <p:cNvSpPr>
            <a:spLocks noGrp="1"/>
          </p:cNvSpPr>
          <p:nvPr>
            <p:ph idx="1"/>
          </p:nvPr>
        </p:nvSpPr>
        <p:spPr/>
        <p:txBody>
          <a:bodyPr/>
          <a:lstStyle/>
          <a:p>
            <a:r>
              <a:rPr lang="en-US" dirty="0"/>
              <a:t>Break dung </a:t>
            </a:r>
            <a:r>
              <a:rPr lang="en-US" dirty="0" err="1"/>
              <a:t>để</a:t>
            </a:r>
            <a:r>
              <a:rPr lang="en-US" dirty="0"/>
              <a:t> </a:t>
            </a:r>
            <a:r>
              <a:rPr lang="en-US" dirty="0" err="1"/>
              <a:t>kết</a:t>
            </a:r>
            <a:r>
              <a:rPr lang="en-US" dirty="0"/>
              <a:t> </a:t>
            </a:r>
            <a:r>
              <a:rPr lang="en-US" dirty="0" err="1"/>
              <a:t>thúc</a:t>
            </a:r>
            <a:r>
              <a:rPr lang="en-US" dirty="0"/>
              <a:t> </a:t>
            </a:r>
            <a:r>
              <a:rPr lang="en-US" dirty="0" err="1"/>
              <a:t>một</a:t>
            </a:r>
            <a:r>
              <a:rPr lang="en-US" dirty="0"/>
              <a:t> </a:t>
            </a:r>
            <a:r>
              <a:rPr lang="en-US" dirty="0" err="1"/>
              <a:t>vòng</a:t>
            </a:r>
            <a:r>
              <a:rPr lang="en-US" dirty="0"/>
              <a:t> </a:t>
            </a:r>
            <a:r>
              <a:rPr lang="en-US" dirty="0" err="1"/>
              <a:t>lặp</a:t>
            </a:r>
            <a:endParaRPr lang="en-US" dirty="0"/>
          </a:p>
          <a:p>
            <a:endParaRPr lang="en-US" dirty="0"/>
          </a:p>
          <a:p>
            <a:endParaRPr lang="en-US" dirty="0"/>
          </a:p>
          <a:p>
            <a:endParaRPr lang="en-US" dirty="0"/>
          </a:p>
          <a:p>
            <a:r>
              <a:rPr lang="en-US" dirty="0"/>
              <a:t>Continue dung </a:t>
            </a:r>
            <a:r>
              <a:rPr lang="en-US" dirty="0" err="1"/>
              <a:t>để</a:t>
            </a:r>
            <a:r>
              <a:rPr lang="en-US" dirty="0"/>
              <a:t> </a:t>
            </a:r>
            <a:r>
              <a:rPr lang="en-US" dirty="0" err="1"/>
              <a:t>bỏ</a:t>
            </a:r>
            <a:r>
              <a:rPr lang="en-US" dirty="0"/>
              <a:t> qua </a:t>
            </a:r>
            <a:r>
              <a:rPr lang="en-US" dirty="0" err="1"/>
              <a:t>vòng</a:t>
            </a:r>
            <a:r>
              <a:rPr lang="en-US" dirty="0"/>
              <a:t> </a:t>
            </a:r>
            <a:r>
              <a:rPr lang="en-US" dirty="0" err="1"/>
              <a:t>lặp</a:t>
            </a:r>
            <a:r>
              <a:rPr lang="en-US" dirty="0"/>
              <a:t> </a:t>
            </a:r>
            <a:r>
              <a:rPr lang="en-US" dirty="0" err="1"/>
              <a:t>hiện</a:t>
            </a:r>
            <a:r>
              <a:rPr lang="en-US" dirty="0"/>
              <a:t> </a:t>
            </a:r>
            <a:r>
              <a:rPr lang="en-US" dirty="0" err="1"/>
              <a:t>tại</a:t>
            </a:r>
            <a:endParaRPr lang="en-US" dirty="0"/>
          </a:p>
        </p:txBody>
      </p:sp>
    </p:spTree>
    <p:extLst>
      <p:ext uri="{BB962C8B-B14F-4D97-AF65-F5344CB8AC3E}">
        <p14:creationId xmlns:p14="http://schemas.microsoft.com/office/powerpoint/2010/main" val="4179182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B3E9D-7C3A-4E92-8384-AC846819C2DD}"/>
              </a:ext>
            </a:extLst>
          </p:cNvPr>
          <p:cNvSpPr>
            <a:spLocks noGrp="1"/>
          </p:cNvSpPr>
          <p:nvPr>
            <p:ph type="title"/>
          </p:nvPr>
        </p:nvSpPr>
        <p:spPr/>
        <p:txBody>
          <a:bodyPr/>
          <a:lstStyle/>
          <a:p>
            <a:r>
              <a:rPr lang="en-US" dirty="0"/>
              <a:t>12  </a:t>
            </a:r>
            <a:r>
              <a:rPr lang="en-US" dirty="0" err="1"/>
              <a:t>Trình</a:t>
            </a:r>
            <a:r>
              <a:rPr lang="en-US" dirty="0"/>
              <a:t> </a:t>
            </a:r>
            <a:r>
              <a:rPr lang="en-US" dirty="0" err="1"/>
              <a:t>bày</a:t>
            </a:r>
            <a:r>
              <a:rPr lang="en-US" dirty="0"/>
              <a:t> </a:t>
            </a:r>
            <a:r>
              <a:rPr lang="en-US" dirty="0" err="1"/>
              <a:t>các</a:t>
            </a:r>
            <a:r>
              <a:rPr lang="en-US" dirty="0"/>
              <a:t> </a:t>
            </a:r>
            <a:r>
              <a:rPr lang="en-US" dirty="0" err="1"/>
              <a:t>cách</a:t>
            </a:r>
            <a:r>
              <a:rPr lang="en-US" dirty="0"/>
              <a:t> </a:t>
            </a:r>
            <a:r>
              <a:rPr lang="en-US" dirty="0" err="1"/>
              <a:t>khởi</a:t>
            </a:r>
            <a:r>
              <a:rPr lang="en-US" dirty="0"/>
              <a:t> </a:t>
            </a:r>
            <a:r>
              <a:rPr lang="en-US" dirty="0" err="1"/>
              <a:t>tạo</a:t>
            </a:r>
            <a:r>
              <a:rPr lang="en-US" dirty="0"/>
              <a:t> </a:t>
            </a:r>
            <a:r>
              <a:rPr lang="en-US" dirty="0" err="1"/>
              <a:t>một</a:t>
            </a:r>
            <a:r>
              <a:rPr lang="en-US" dirty="0"/>
              <a:t> </a:t>
            </a:r>
            <a:r>
              <a:rPr lang="en-US" dirty="0" err="1"/>
              <a:t>mảng</a:t>
            </a:r>
            <a:r>
              <a:rPr lang="en-US" dirty="0"/>
              <a:t> </a:t>
            </a:r>
            <a:r>
              <a:rPr lang="en-US" dirty="0" err="1"/>
              <a:t>trong</a:t>
            </a:r>
            <a:r>
              <a:rPr lang="en-US" dirty="0"/>
              <a:t> JAVA ?</a:t>
            </a:r>
          </a:p>
        </p:txBody>
      </p:sp>
      <p:sp>
        <p:nvSpPr>
          <p:cNvPr id="3" name="Content Placeholder 2">
            <a:extLst>
              <a:ext uri="{FF2B5EF4-FFF2-40B4-BE49-F238E27FC236}">
                <a16:creationId xmlns:a16="http://schemas.microsoft.com/office/drawing/2014/main" id="{35A7A60D-E202-44C8-923D-3465745EA2B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240136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E1BC7-3D54-4B85-A0D2-0EAD8674735A}"/>
              </a:ext>
            </a:extLst>
          </p:cNvPr>
          <p:cNvSpPr>
            <a:spLocks noGrp="1"/>
          </p:cNvSpPr>
          <p:nvPr>
            <p:ph type="title"/>
          </p:nvPr>
        </p:nvSpPr>
        <p:spPr/>
        <p:txBody>
          <a:bodyPr/>
          <a:lstStyle/>
          <a:p>
            <a:r>
              <a:rPr lang="en-US" dirty="0"/>
              <a:t>13  </a:t>
            </a:r>
            <a:r>
              <a:rPr lang="en-US" dirty="0" err="1"/>
              <a:t>Phần</a:t>
            </a:r>
            <a:r>
              <a:rPr lang="en-US" dirty="0"/>
              <a:t> </a:t>
            </a:r>
            <a:r>
              <a:rPr lang="en-US" dirty="0" err="1"/>
              <a:t>tử</a:t>
            </a:r>
            <a:r>
              <a:rPr lang="en-US" dirty="0"/>
              <a:t> </a:t>
            </a:r>
            <a:r>
              <a:rPr lang="en-US" dirty="0" err="1"/>
              <a:t>của</a:t>
            </a:r>
            <a:r>
              <a:rPr lang="en-US" dirty="0"/>
              <a:t> </a:t>
            </a:r>
            <a:r>
              <a:rPr lang="en-US" dirty="0" err="1"/>
              <a:t>mảng</a:t>
            </a:r>
            <a:r>
              <a:rPr lang="en-US" dirty="0"/>
              <a:t> </a:t>
            </a:r>
            <a:r>
              <a:rPr lang="en-US" dirty="0" err="1"/>
              <a:t>có</a:t>
            </a:r>
            <a:r>
              <a:rPr lang="en-US" dirty="0"/>
              <a:t> </a:t>
            </a:r>
            <a:r>
              <a:rPr lang="en-US" dirty="0" err="1"/>
              <a:t>thể</a:t>
            </a:r>
            <a:r>
              <a:rPr lang="en-US" dirty="0"/>
              <a:t> </a:t>
            </a:r>
            <a:r>
              <a:rPr lang="en-US" dirty="0" err="1"/>
              <a:t>dùng</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nào</a:t>
            </a:r>
            <a:r>
              <a:rPr lang="en-US" dirty="0"/>
              <a:t>, </a:t>
            </a:r>
            <a:r>
              <a:rPr lang="en-US" dirty="0" err="1"/>
              <a:t>và</a:t>
            </a:r>
            <a:r>
              <a:rPr lang="en-US" dirty="0"/>
              <a:t> </a:t>
            </a:r>
            <a:r>
              <a:rPr lang="en-US" dirty="0" err="1"/>
              <a:t>có</a:t>
            </a:r>
            <a:r>
              <a:rPr lang="en-US" dirty="0"/>
              <a:t> </a:t>
            </a:r>
            <a:r>
              <a:rPr lang="en-US" dirty="0" err="1"/>
              <a:t>giá</a:t>
            </a:r>
            <a:r>
              <a:rPr lang="en-US" dirty="0"/>
              <a:t> </a:t>
            </a:r>
            <a:r>
              <a:rPr lang="en-US" dirty="0" err="1"/>
              <a:t>trị</a:t>
            </a:r>
            <a:r>
              <a:rPr lang="en-US" dirty="0"/>
              <a:t> </a:t>
            </a:r>
            <a:r>
              <a:rPr lang="en-US" dirty="0" err="1"/>
              <a:t>mặc</a:t>
            </a:r>
            <a:r>
              <a:rPr lang="en-US" dirty="0"/>
              <a:t> </a:t>
            </a:r>
            <a:r>
              <a:rPr lang="en-US" dirty="0" err="1"/>
              <a:t>định</a:t>
            </a:r>
            <a:r>
              <a:rPr lang="en-US" dirty="0"/>
              <a:t> </a:t>
            </a:r>
            <a:r>
              <a:rPr lang="en-US" dirty="0" err="1"/>
              <a:t>là</a:t>
            </a:r>
            <a:r>
              <a:rPr lang="en-US" dirty="0"/>
              <a:t> </a:t>
            </a:r>
            <a:r>
              <a:rPr lang="en-US" dirty="0" err="1"/>
              <a:t>gì</a:t>
            </a:r>
            <a:r>
              <a:rPr lang="en-US" dirty="0"/>
              <a:t> ?</a:t>
            </a:r>
          </a:p>
        </p:txBody>
      </p:sp>
      <p:sp>
        <p:nvSpPr>
          <p:cNvPr id="3" name="Content Placeholder 2">
            <a:extLst>
              <a:ext uri="{FF2B5EF4-FFF2-40B4-BE49-F238E27FC236}">
                <a16:creationId xmlns:a16="http://schemas.microsoft.com/office/drawing/2014/main" id="{3470B84E-A503-42A8-A5CB-EBD7F4F99784}"/>
              </a:ext>
            </a:extLst>
          </p:cNvPr>
          <p:cNvSpPr>
            <a:spLocks noGrp="1"/>
          </p:cNvSpPr>
          <p:nvPr>
            <p:ph idx="1"/>
          </p:nvPr>
        </p:nvSpPr>
        <p:spPr/>
        <p:txBody>
          <a:bodyPr/>
          <a:lstStyle/>
          <a:p>
            <a:endParaRPr lang="en-US" b="1" dirty="0"/>
          </a:p>
          <a:p>
            <a:r>
              <a:rPr lang="en-US" b="1" dirty="0" err="1"/>
              <a:t>Các</a:t>
            </a:r>
            <a:r>
              <a:rPr lang="en-US" b="1" dirty="0"/>
              <a:t> </a:t>
            </a:r>
            <a:r>
              <a:rPr lang="en-US" b="1" dirty="0" err="1"/>
              <a:t>phần</a:t>
            </a:r>
            <a:r>
              <a:rPr lang="en-US" b="1" dirty="0"/>
              <a:t> </a:t>
            </a:r>
            <a:r>
              <a:rPr lang="en-US" b="1" dirty="0" err="1"/>
              <a:t>tử</a:t>
            </a:r>
            <a:r>
              <a:rPr lang="en-US" b="1" dirty="0"/>
              <a:t> </a:t>
            </a:r>
            <a:r>
              <a:rPr lang="en-US" b="1" dirty="0" err="1"/>
              <a:t>của</a:t>
            </a:r>
            <a:r>
              <a:rPr lang="en-US" b="1" dirty="0"/>
              <a:t> </a:t>
            </a:r>
            <a:r>
              <a:rPr lang="en-US" b="1" dirty="0" err="1"/>
              <a:t>mảng</a:t>
            </a:r>
            <a:r>
              <a:rPr lang="en-US" b="1" dirty="0"/>
              <a:t> </a:t>
            </a:r>
            <a:r>
              <a:rPr lang="en-US" b="1" dirty="0" err="1"/>
              <a:t>có</a:t>
            </a:r>
            <a:r>
              <a:rPr lang="en-US" b="1" dirty="0"/>
              <a:t> </a:t>
            </a:r>
            <a:r>
              <a:rPr lang="en-US" b="1" dirty="0" err="1"/>
              <a:t>kiểu</a:t>
            </a:r>
            <a:r>
              <a:rPr lang="en-US" b="1" dirty="0"/>
              <a:t> </a:t>
            </a:r>
            <a:r>
              <a:rPr lang="en-US" b="1" dirty="0" err="1"/>
              <a:t>dữ</a:t>
            </a:r>
            <a:r>
              <a:rPr lang="en-US" b="1" dirty="0"/>
              <a:t> </a:t>
            </a:r>
            <a:r>
              <a:rPr lang="en-US" b="1" dirty="0" err="1"/>
              <a:t>liệu</a:t>
            </a:r>
            <a:r>
              <a:rPr lang="en-US" b="1" dirty="0"/>
              <a:t> </a:t>
            </a:r>
            <a:r>
              <a:rPr lang="en-US" b="1" dirty="0" err="1"/>
              <a:t>phụ</a:t>
            </a:r>
            <a:r>
              <a:rPr lang="en-US" b="1" dirty="0"/>
              <a:t> </a:t>
            </a:r>
            <a:r>
              <a:rPr lang="en-US" b="1" dirty="0" err="1"/>
              <a:t>thuộc</a:t>
            </a:r>
            <a:r>
              <a:rPr lang="en-US" b="1" dirty="0"/>
              <a:t> </a:t>
            </a:r>
            <a:r>
              <a:rPr lang="en-US" b="1" dirty="0" err="1"/>
              <a:t>vào</a:t>
            </a:r>
            <a:r>
              <a:rPr lang="en-US" b="1" dirty="0"/>
              <a:t> </a:t>
            </a:r>
            <a:r>
              <a:rPr lang="en-US" b="1" dirty="0" err="1"/>
              <a:t>kiểu</a:t>
            </a:r>
            <a:r>
              <a:rPr lang="en-US" b="1" dirty="0"/>
              <a:t> </a:t>
            </a:r>
            <a:r>
              <a:rPr lang="en-US" b="1" dirty="0" err="1"/>
              <a:t>dữ</a:t>
            </a:r>
            <a:r>
              <a:rPr lang="en-US" b="1" dirty="0"/>
              <a:t> </a:t>
            </a:r>
            <a:r>
              <a:rPr lang="en-US" b="1" dirty="0" err="1"/>
              <a:t>liệu</a:t>
            </a:r>
            <a:r>
              <a:rPr lang="en-US" b="1" dirty="0"/>
              <a:t> </a:t>
            </a:r>
            <a:r>
              <a:rPr lang="en-US" b="1" dirty="0" err="1"/>
              <a:t>của</a:t>
            </a:r>
            <a:r>
              <a:rPr lang="en-US" b="1" dirty="0"/>
              <a:t> </a:t>
            </a:r>
            <a:r>
              <a:rPr lang="en-US" b="1" dirty="0" err="1"/>
              <a:t>mảng</a:t>
            </a:r>
            <a:endParaRPr lang="en-US" b="1" dirty="0"/>
          </a:p>
          <a:p>
            <a:endParaRPr lang="en-US" b="1" dirty="0"/>
          </a:p>
          <a:p>
            <a:endParaRPr lang="en-US" b="1" dirty="0"/>
          </a:p>
          <a:p>
            <a:endParaRPr lang="en-US" b="1" dirty="0"/>
          </a:p>
          <a:p>
            <a:r>
              <a:rPr lang="vi-VN" b="1" dirty="0"/>
              <a:t>Lưu ý: Một mảng sau khi được khởi tạo mà không được gán giá trị cho các phần tử của nó thì các phần tử sẽ có giá trị mặc định tuỳ theo kiểu dữ liệu của mảng. (0, false, null, \u0000)</a:t>
            </a:r>
            <a:endParaRPr lang="en-US" b="1" dirty="0"/>
          </a:p>
        </p:txBody>
      </p:sp>
    </p:spTree>
    <p:extLst>
      <p:ext uri="{BB962C8B-B14F-4D97-AF65-F5344CB8AC3E}">
        <p14:creationId xmlns:p14="http://schemas.microsoft.com/office/powerpoint/2010/main" val="2691808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7EC79-1073-45EB-B81C-163274211CFA}"/>
              </a:ext>
            </a:extLst>
          </p:cNvPr>
          <p:cNvSpPr>
            <a:spLocks noGrp="1"/>
          </p:cNvSpPr>
          <p:nvPr>
            <p:ph type="title"/>
          </p:nvPr>
        </p:nvSpPr>
        <p:spPr/>
        <p:txBody>
          <a:bodyPr/>
          <a:lstStyle/>
          <a:p>
            <a:r>
              <a:rPr lang="en-US" dirty="0"/>
              <a:t>14. OOP </a:t>
            </a:r>
            <a:r>
              <a:rPr lang="en-US" dirty="0" err="1"/>
              <a:t>là</a:t>
            </a:r>
            <a:r>
              <a:rPr lang="en-US" dirty="0"/>
              <a:t> </a:t>
            </a:r>
            <a:r>
              <a:rPr lang="en-US" dirty="0" err="1"/>
              <a:t>gì</a:t>
            </a:r>
            <a:r>
              <a:rPr lang="en-US" dirty="0"/>
              <a:t> ?</a:t>
            </a:r>
          </a:p>
        </p:txBody>
      </p:sp>
      <p:sp>
        <p:nvSpPr>
          <p:cNvPr id="3" name="Content Placeholder 2">
            <a:extLst>
              <a:ext uri="{FF2B5EF4-FFF2-40B4-BE49-F238E27FC236}">
                <a16:creationId xmlns:a16="http://schemas.microsoft.com/office/drawing/2014/main" id="{84DB08F2-9C6A-4F3A-B9A8-5C5C175A9050}"/>
              </a:ext>
            </a:extLst>
          </p:cNvPr>
          <p:cNvSpPr>
            <a:spLocks noGrp="1"/>
          </p:cNvSpPr>
          <p:nvPr>
            <p:ph idx="1"/>
          </p:nvPr>
        </p:nvSpPr>
        <p:spPr/>
        <p:txBody>
          <a:bodyPr>
            <a:normAutofit fontScale="92500" lnSpcReduction="20000"/>
          </a:bodyPr>
          <a:lstStyle/>
          <a:p>
            <a:r>
              <a:rPr lang="en-US" dirty="0"/>
              <a:t>OOP ( OBJECT ORIENTED PROGRAMING ) </a:t>
            </a:r>
          </a:p>
          <a:p>
            <a:r>
              <a:rPr lang="en-US" dirty="0" err="1"/>
              <a:t>Lập</a:t>
            </a:r>
            <a:r>
              <a:rPr lang="en-US" dirty="0"/>
              <a:t> </a:t>
            </a:r>
            <a:r>
              <a:rPr lang="en-US" dirty="0" err="1"/>
              <a:t>trình</a:t>
            </a:r>
            <a:r>
              <a:rPr lang="en-US" dirty="0"/>
              <a:t> h</a:t>
            </a:r>
            <a:r>
              <a:rPr lang="vi-VN" dirty="0"/>
              <a:t>ư</a:t>
            </a:r>
            <a:r>
              <a:rPr lang="en-US" dirty="0" err="1"/>
              <a:t>ớng</a:t>
            </a:r>
            <a:r>
              <a:rPr lang="en-US" dirty="0"/>
              <a:t> </a:t>
            </a:r>
            <a:r>
              <a:rPr lang="en-US" dirty="0" err="1"/>
              <a:t>đối</a:t>
            </a:r>
            <a:r>
              <a:rPr lang="en-US" dirty="0"/>
              <a:t> t</a:t>
            </a:r>
            <a:r>
              <a:rPr lang="vi-VN" dirty="0"/>
              <a:t>ư</a:t>
            </a:r>
            <a:r>
              <a:rPr lang="en-US" dirty="0" err="1"/>
              <a:t>ợng</a:t>
            </a:r>
            <a:r>
              <a:rPr lang="en-US" dirty="0"/>
              <a:t> </a:t>
            </a:r>
          </a:p>
          <a:p>
            <a:r>
              <a:rPr lang="vi-VN" dirty="0"/>
              <a:t>• OOP mô phỏng các đối tượng trong thế giới thực vào trong thế giới lập trình</a:t>
            </a:r>
            <a:endParaRPr lang="en-US" dirty="0"/>
          </a:p>
          <a:p>
            <a:endParaRPr lang="en-US" dirty="0"/>
          </a:p>
          <a:p>
            <a:r>
              <a:rPr lang="en-US" dirty="0" err="1"/>
              <a:t>Các</a:t>
            </a:r>
            <a:r>
              <a:rPr lang="en-US" dirty="0"/>
              <a:t> </a:t>
            </a:r>
            <a:r>
              <a:rPr lang="en-US" dirty="0" err="1"/>
              <a:t>khái</a:t>
            </a:r>
            <a:r>
              <a:rPr lang="en-US" dirty="0"/>
              <a:t> </a:t>
            </a:r>
            <a:r>
              <a:rPr lang="en-US" dirty="0" err="1"/>
              <a:t>niệm</a:t>
            </a:r>
            <a:r>
              <a:rPr lang="en-US" dirty="0"/>
              <a:t> </a:t>
            </a:r>
            <a:r>
              <a:rPr lang="en-US" dirty="0" err="1"/>
              <a:t>liên</a:t>
            </a:r>
            <a:r>
              <a:rPr lang="en-US" dirty="0"/>
              <a:t> </a:t>
            </a:r>
            <a:r>
              <a:rPr lang="en-US" dirty="0" err="1"/>
              <a:t>quan</a:t>
            </a:r>
            <a:r>
              <a:rPr lang="en-US" dirty="0"/>
              <a:t> </a:t>
            </a:r>
            <a:r>
              <a:rPr lang="en-US" dirty="0" err="1"/>
              <a:t>tới</a:t>
            </a:r>
            <a:r>
              <a:rPr lang="en-US" dirty="0"/>
              <a:t> OOP </a:t>
            </a:r>
          </a:p>
          <a:p>
            <a:r>
              <a:rPr lang="en-US" dirty="0" err="1"/>
              <a:t>Lớp</a:t>
            </a:r>
            <a:r>
              <a:rPr lang="en-US" dirty="0"/>
              <a:t> ( Class ) </a:t>
            </a:r>
          </a:p>
          <a:p>
            <a:r>
              <a:rPr lang="en-US" dirty="0" err="1"/>
              <a:t>Đối</a:t>
            </a:r>
            <a:r>
              <a:rPr lang="en-US" dirty="0"/>
              <a:t> t</a:t>
            </a:r>
            <a:r>
              <a:rPr lang="vi-VN" dirty="0"/>
              <a:t>ư</a:t>
            </a:r>
            <a:r>
              <a:rPr lang="en-US" dirty="0" err="1"/>
              <a:t>ợng</a:t>
            </a:r>
            <a:r>
              <a:rPr lang="en-US" dirty="0"/>
              <a:t> ( Object )</a:t>
            </a:r>
          </a:p>
          <a:p>
            <a:r>
              <a:rPr lang="en-US" dirty="0" err="1"/>
              <a:t>Kế</a:t>
            </a:r>
            <a:r>
              <a:rPr lang="en-US" dirty="0"/>
              <a:t> </a:t>
            </a:r>
            <a:r>
              <a:rPr lang="en-US" dirty="0" err="1"/>
              <a:t>thừa</a:t>
            </a:r>
            <a:r>
              <a:rPr lang="en-US" dirty="0"/>
              <a:t> ( Inheritance ) </a:t>
            </a:r>
          </a:p>
          <a:p>
            <a:r>
              <a:rPr lang="en-US" dirty="0" err="1"/>
              <a:t>Tính</a:t>
            </a:r>
            <a:r>
              <a:rPr lang="en-US" dirty="0"/>
              <a:t> </a:t>
            </a:r>
            <a:r>
              <a:rPr lang="en-US" dirty="0" err="1"/>
              <a:t>đóng</a:t>
            </a:r>
            <a:r>
              <a:rPr lang="en-US" dirty="0"/>
              <a:t> </a:t>
            </a:r>
            <a:r>
              <a:rPr lang="en-US" dirty="0" err="1"/>
              <a:t>gói</a:t>
            </a:r>
            <a:r>
              <a:rPr lang="en-US" dirty="0"/>
              <a:t> ( </a:t>
            </a:r>
            <a:r>
              <a:rPr lang="en-US" dirty="0" err="1"/>
              <a:t>Encapsualation</a:t>
            </a:r>
            <a:r>
              <a:rPr lang="en-US" dirty="0"/>
              <a:t> )</a:t>
            </a:r>
          </a:p>
          <a:p>
            <a:r>
              <a:rPr lang="en-US" dirty="0" err="1"/>
              <a:t>Trừu</a:t>
            </a:r>
            <a:r>
              <a:rPr lang="en-US" dirty="0"/>
              <a:t> t</a:t>
            </a:r>
            <a:r>
              <a:rPr lang="vi-VN" dirty="0"/>
              <a:t>ư</a:t>
            </a:r>
            <a:r>
              <a:rPr lang="en-US" dirty="0" err="1"/>
              <a:t>ợng</a:t>
            </a:r>
            <a:r>
              <a:rPr lang="en-US" dirty="0"/>
              <a:t> ( Abstraction )</a:t>
            </a:r>
          </a:p>
          <a:p>
            <a:r>
              <a:rPr lang="en-US" dirty="0" err="1"/>
              <a:t>Đa</a:t>
            </a:r>
            <a:r>
              <a:rPr lang="en-US" dirty="0"/>
              <a:t> </a:t>
            </a:r>
            <a:r>
              <a:rPr lang="en-US" dirty="0" err="1"/>
              <a:t>hình</a:t>
            </a:r>
            <a:r>
              <a:rPr lang="en-US" dirty="0"/>
              <a:t> ( Polymorphism ) </a:t>
            </a:r>
          </a:p>
          <a:p>
            <a:endParaRPr lang="en-US" dirty="0"/>
          </a:p>
        </p:txBody>
      </p:sp>
    </p:spTree>
    <p:extLst>
      <p:ext uri="{BB962C8B-B14F-4D97-AF65-F5344CB8AC3E}">
        <p14:creationId xmlns:p14="http://schemas.microsoft.com/office/powerpoint/2010/main" val="1339400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5B620-DCE2-42DE-A197-43B332CD7E9F}"/>
              </a:ext>
            </a:extLst>
          </p:cNvPr>
          <p:cNvSpPr>
            <a:spLocks noGrp="1"/>
          </p:cNvSpPr>
          <p:nvPr>
            <p:ph type="title"/>
          </p:nvPr>
        </p:nvSpPr>
        <p:spPr/>
        <p:txBody>
          <a:bodyPr/>
          <a:lstStyle/>
          <a:p>
            <a:r>
              <a:rPr lang="en-US" dirty="0"/>
              <a:t>15  </a:t>
            </a:r>
            <a:r>
              <a:rPr lang="en-US" dirty="0" err="1"/>
              <a:t>Phân</a:t>
            </a:r>
            <a:r>
              <a:rPr lang="en-US" dirty="0"/>
              <a:t> </a:t>
            </a:r>
            <a:r>
              <a:rPr lang="en-US" dirty="0" err="1"/>
              <a:t>biệt</a:t>
            </a:r>
            <a:r>
              <a:rPr lang="en-US" dirty="0"/>
              <a:t> class </a:t>
            </a:r>
            <a:r>
              <a:rPr lang="en-US" dirty="0" err="1"/>
              <a:t>và</a:t>
            </a:r>
            <a:r>
              <a:rPr lang="en-US" dirty="0"/>
              <a:t> object</a:t>
            </a:r>
          </a:p>
        </p:txBody>
      </p:sp>
      <p:sp>
        <p:nvSpPr>
          <p:cNvPr id="3" name="Content Placeholder 2">
            <a:extLst>
              <a:ext uri="{FF2B5EF4-FFF2-40B4-BE49-F238E27FC236}">
                <a16:creationId xmlns:a16="http://schemas.microsoft.com/office/drawing/2014/main" id="{8CC01EB1-F2F6-4301-820B-20E85A55319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613253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1EAF1EB-FCD5-44FE-8D4C-B3C87B3DB2EB}"/>
              </a:ext>
            </a:extLst>
          </p:cNvPr>
          <p:cNvSpPr>
            <a:spLocks noGrp="1"/>
          </p:cNvSpPr>
          <p:nvPr>
            <p:ph type="title"/>
          </p:nvPr>
        </p:nvSpPr>
        <p:spPr>
          <a:xfrm>
            <a:off x="643467" y="816638"/>
            <a:ext cx="3367359" cy="5224724"/>
          </a:xfrm>
        </p:spPr>
        <p:txBody>
          <a:bodyPr anchor="ctr">
            <a:normAutofit/>
          </a:bodyPr>
          <a:lstStyle/>
          <a:p>
            <a:r>
              <a:rPr lang="en-US" dirty="0"/>
              <a:t>        16. Constructor </a:t>
            </a:r>
            <a:r>
              <a:rPr lang="en-US" dirty="0" err="1"/>
              <a:t>là</a:t>
            </a:r>
            <a:r>
              <a:rPr lang="en-US" dirty="0"/>
              <a:t> </a:t>
            </a:r>
            <a:r>
              <a:rPr lang="en-US" dirty="0" err="1"/>
              <a:t>gì</a:t>
            </a:r>
            <a:r>
              <a:rPr lang="en-US" dirty="0"/>
              <a:t> ?</a:t>
            </a:r>
          </a:p>
        </p:txBody>
      </p:sp>
      <p:sp>
        <p:nvSpPr>
          <p:cNvPr id="3" name="Content Placeholder 2">
            <a:extLst>
              <a:ext uri="{FF2B5EF4-FFF2-40B4-BE49-F238E27FC236}">
                <a16:creationId xmlns:a16="http://schemas.microsoft.com/office/drawing/2014/main" id="{B559619E-781C-4536-8680-BC75CA02AE38}"/>
              </a:ext>
            </a:extLst>
          </p:cNvPr>
          <p:cNvSpPr>
            <a:spLocks noGrp="1"/>
          </p:cNvSpPr>
          <p:nvPr>
            <p:ph idx="1"/>
          </p:nvPr>
        </p:nvSpPr>
        <p:spPr>
          <a:xfrm>
            <a:off x="4654295" y="816638"/>
            <a:ext cx="4619706" cy="5224724"/>
          </a:xfrm>
        </p:spPr>
        <p:txBody>
          <a:bodyPr anchor="ctr">
            <a:normAutofit/>
          </a:bodyPr>
          <a:lstStyle/>
          <a:p>
            <a:r>
              <a:rPr lang="vi-VN" dirty="0"/>
              <a:t>• Constructor là một phương thức đặc biệt giúp khởi tạo đối tượng </a:t>
            </a:r>
            <a:endParaRPr lang="en-US" dirty="0"/>
          </a:p>
          <a:p>
            <a:r>
              <a:rPr lang="vi-VN" dirty="0"/>
              <a:t>• Constructor có tên trùng với tên của lớp </a:t>
            </a:r>
            <a:endParaRPr lang="en-US" dirty="0"/>
          </a:p>
          <a:p>
            <a:r>
              <a:rPr lang="vi-VN" dirty="0"/>
              <a:t>• Một lớp có thể có nhiều constructor • Nếu không khai báo constructor cho lớp thì mặc định lớp đó có một constructor không có tham số</a:t>
            </a:r>
            <a:endParaRPr lang="en-US" dirty="0"/>
          </a:p>
        </p:txBody>
      </p:sp>
    </p:spTree>
    <p:extLst>
      <p:ext uri="{BB962C8B-B14F-4D97-AF65-F5344CB8AC3E}">
        <p14:creationId xmlns:p14="http://schemas.microsoft.com/office/powerpoint/2010/main" val="3067757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49FAC-C602-48C8-B42C-5644264E09D0}"/>
              </a:ext>
            </a:extLst>
          </p:cNvPr>
          <p:cNvSpPr>
            <a:spLocks noGrp="1"/>
          </p:cNvSpPr>
          <p:nvPr>
            <p:ph type="title"/>
          </p:nvPr>
        </p:nvSpPr>
        <p:spPr/>
        <p:txBody>
          <a:bodyPr/>
          <a:lstStyle/>
          <a:p>
            <a:r>
              <a:rPr lang="en-US" dirty="0"/>
              <a:t>17. </a:t>
            </a:r>
            <a:r>
              <a:rPr lang="en-US" dirty="0" err="1"/>
              <a:t>Cách</a:t>
            </a:r>
            <a:r>
              <a:rPr lang="en-US" dirty="0"/>
              <a:t> </a:t>
            </a:r>
            <a:r>
              <a:rPr lang="en-US" dirty="0" err="1"/>
              <a:t>khai</a:t>
            </a:r>
            <a:r>
              <a:rPr lang="en-US" dirty="0"/>
              <a:t> </a:t>
            </a:r>
            <a:r>
              <a:rPr lang="en-US" dirty="0" err="1"/>
              <a:t>báo</a:t>
            </a:r>
            <a:r>
              <a:rPr lang="en-US" dirty="0"/>
              <a:t> constructor </a:t>
            </a:r>
            <a:r>
              <a:rPr lang="en-US" dirty="0" err="1"/>
              <a:t>và</a:t>
            </a:r>
            <a:r>
              <a:rPr lang="en-US" dirty="0"/>
              <a:t> </a:t>
            </a:r>
            <a:r>
              <a:rPr lang="en-US" dirty="0" err="1"/>
              <a:t>đặc</a:t>
            </a:r>
            <a:r>
              <a:rPr lang="en-US" dirty="0"/>
              <a:t> </a:t>
            </a:r>
            <a:r>
              <a:rPr lang="en-US" dirty="0" err="1"/>
              <a:t>điểm</a:t>
            </a:r>
            <a:r>
              <a:rPr lang="en-US" dirty="0"/>
              <a:t> constructor</a:t>
            </a:r>
          </a:p>
        </p:txBody>
      </p:sp>
      <p:sp>
        <p:nvSpPr>
          <p:cNvPr id="3" name="Content Placeholder 2">
            <a:extLst>
              <a:ext uri="{FF2B5EF4-FFF2-40B4-BE49-F238E27FC236}">
                <a16:creationId xmlns:a16="http://schemas.microsoft.com/office/drawing/2014/main" id="{5C66E47A-BD15-4D0D-AE26-E181DB9A54E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3357760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D778C-2C43-4D5F-BFF9-88F05AE2775B}"/>
              </a:ext>
            </a:extLst>
          </p:cNvPr>
          <p:cNvSpPr>
            <a:spLocks noGrp="1"/>
          </p:cNvSpPr>
          <p:nvPr>
            <p:ph type="title"/>
          </p:nvPr>
        </p:nvSpPr>
        <p:spPr/>
        <p:txBody>
          <a:bodyPr/>
          <a:lstStyle/>
          <a:p>
            <a:r>
              <a:rPr lang="en-US" dirty="0"/>
              <a:t>18  </a:t>
            </a:r>
            <a:r>
              <a:rPr lang="en-US" dirty="0" err="1"/>
              <a:t>Phân</a:t>
            </a:r>
            <a:r>
              <a:rPr lang="en-US" dirty="0"/>
              <a:t> </a:t>
            </a:r>
            <a:r>
              <a:rPr lang="en-US" dirty="0" err="1"/>
              <a:t>biệt</a:t>
            </a:r>
            <a:r>
              <a:rPr lang="en-US" dirty="0"/>
              <a:t> constructor </a:t>
            </a:r>
            <a:r>
              <a:rPr lang="en-US" dirty="0" err="1"/>
              <a:t>và</a:t>
            </a:r>
            <a:r>
              <a:rPr lang="en-US" dirty="0"/>
              <a:t> method</a:t>
            </a:r>
          </a:p>
        </p:txBody>
      </p:sp>
      <p:sp>
        <p:nvSpPr>
          <p:cNvPr id="3" name="Content Placeholder 2">
            <a:extLst>
              <a:ext uri="{FF2B5EF4-FFF2-40B4-BE49-F238E27FC236}">
                <a16:creationId xmlns:a16="http://schemas.microsoft.com/office/drawing/2014/main" id="{7FC11407-EC1F-4F40-AC1F-C849C7C6FC46}"/>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161803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AB9BB-E169-4125-8247-F4DB8F5F4894}"/>
              </a:ext>
            </a:extLst>
          </p:cNvPr>
          <p:cNvSpPr>
            <a:spLocks noGrp="1"/>
          </p:cNvSpPr>
          <p:nvPr>
            <p:ph type="title"/>
          </p:nvPr>
        </p:nvSpPr>
        <p:spPr/>
        <p:txBody>
          <a:bodyPr/>
          <a:lstStyle/>
          <a:p>
            <a:r>
              <a:rPr lang="en-US" dirty="0"/>
              <a:t>1. Java </a:t>
            </a:r>
            <a:r>
              <a:rPr lang="en-US" dirty="0" err="1"/>
              <a:t>là</a:t>
            </a:r>
            <a:r>
              <a:rPr lang="en-US" dirty="0"/>
              <a:t> </a:t>
            </a:r>
            <a:r>
              <a:rPr lang="en-US" dirty="0" err="1"/>
              <a:t>gì</a:t>
            </a:r>
            <a:r>
              <a:rPr lang="en-US" dirty="0"/>
              <a:t>  ? </a:t>
            </a:r>
          </a:p>
        </p:txBody>
      </p:sp>
      <p:sp>
        <p:nvSpPr>
          <p:cNvPr id="3" name="Content Placeholder 2">
            <a:extLst>
              <a:ext uri="{FF2B5EF4-FFF2-40B4-BE49-F238E27FC236}">
                <a16:creationId xmlns:a16="http://schemas.microsoft.com/office/drawing/2014/main" id="{A51D1D0B-617D-444C-9485-32F2FFA96960}"/>
              </a:ext>
            </a:extLst>
          </p:cNvPr>
          <p:cNvSpPr>
            <a:spLocks noGrp="1"/>
          </p:cNvSpPr>
          <p:nvPr>
            <p:ph idx="1"/>
          </p:nvPr>
        </p:nvSpPr>
        <p:spPr/>
        <p:txBody>
          <a:bodyPr>
            <a:normAutofit lnSpcReduction="10000"/>
          </a:bodyPr>
          <a:lstStyle/>
          <a:p>
            <a:r>
              <a:rPr lang="vi-VN" sz="3200" dirty="0"/>
              <a:t>Java là một ngôn ngữ lập trình hướng đối tượng và dựa trên các lớp. Khác với phần lớn ngôn ngữ lập trình thông thường, thay vì biên dịch mã nguồn thành mã máy hoặc thông dịch mã nguồn khi chạy, Java được thiết kế để biên dịch mã nguồn thành bytecode, bytecode sau đó sẽ được môi trường thực thi chạy</a:t>
            </a:r>
            <a:endParaRPr lang="en-US" sz="3200" dirty="0"/>
          </a:p>
        </p:txBody>
      </p:sp>
    </p:spTree>
    <p:extLst>
      <p:ext uri="{BB962C8B-B14F-4D97-AF65-F5344CB8AC3E}">
        <p14:creationId xmlns:p14="http://schemas.microsoft.com/office/powerpoint/2010/main" val="40636644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D959C-56CD-46DA-ADBE-F7105D1BDBA4}"/>
              </a:ext>
            </a:extLst>
          </p:cNvPr>
          <p:cNvSpPr>
            <a:spLocks noGrp="1"/>
          </p:cNvSpPr>
          <p:nvPr>
            <p:ph type="title"/>
          </p:nvPr>
        </p:nvSpPr>
        <p:spPr/>
        <p:txBody>
          <a:bodyPr/>
          <a:lstStyle/>
          <a:p>
            <a:r>
              <a:rPr lang="en-US"/>
              <a:t>19. </a:t>
            </a:r>
            <a:r>
              <a:rPr lang="vi-VN" dirty="0"/>
              <a:t>"Tính bao đóng là gì ? Làm sao để thu được tính bao đóng trong java ?"</a:t>
            </a:r>
            <a:endParaRPr lang="en-US" dirty="0"/>
          </a:p>
        </p:txBody>
      </p:sp>
      <p:sp>
        <p:nvSpPr>
          <p:cNvPr id="3" name="Content Placeholder 2">
            <a:extLst>
              <a:ext uri="{FF2B5EF4-FFF2-40B4-BE49-F238E27FC236}">
                <a16:creationId xmlns:a16="http://schemas.microsoft.com/office/drawing/2014/main" id="{FCF078B9-E2D1-4912-BFF4-2EB88C636AD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125306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6764C-A5F3-4F54-B648-FE6BA05A9FEA}"/>
              </a:ext>
            </a:extLst>
          </p:cNvPr>
          <p:cNvSpPr>
            <a:spLocks noGrp="1"/>
          </p:cNvSpPr>
          <p:nvPr>
            <p:ph type="title"/>
          </p:nvPr>
        </p:nvSpPr>
        <p:spPr/>
        <p:txBody>
          <a:bodyPr/>
          <a:lstStyle/>
          <a:p>
            <a:r>
              <a:rPr lang="en-US" dirty="0"/>
              <a:t>2. JDK, JRE, JVM</a:t>
            </a:r>
          </a:p>
        </p:txBody>
      </p:sp>
      <p:sp>
        <p:nvSpPr>
          <p:cNvPr id="3" name="Content Placeholder 2">
            <a:extLst>
              <a:ext uri="{FF2B5EF4-FFF2-40B4-BE49-F238E27FC236}">
                <a16:creationId xmlns:a16="http://schemas.microsoft.com/office/drawing/2014/main" id="{36C04852-CFF9-4CF1-AC58-5769A31E1BB9}"/>
              </a:ext>
            </a:extLst>
          </p:cNvPr>
          <p:cNvSpPr>
            <a:spLocks noGrp="1"/>
          </p:cNvSpPr>
          <p:nvPr>
            <p:ph idx="1"/>
          </p:nvPr>
        </p:nvSpPr>
        <p:spPr/>
        <p:txBody>
          <a:bodyPr/>
          <a:lstStyle/>
          <a:p>
            <a:r>
              <a:rPr lang="en-US" dirty="0"/>
              <a:t>1. JDK </a:t>
            </a:r>
          </a:p>
          <a:p>
            <a:r>
              <a:rPr lang="en-US" dirty="0"/>
              <a:t>- JDK ( JAVA DEVELOPMENT KIT ) </a:t>
            </a:r>
          </a:p>
          <a:p>
            <a:r>
              <a:rPr lang="en-US" dirty="0"/>
              <a:t>- </a:t>
            </a:r>
            <a:r>
              <a:rPr lang="en-US" dirty="0" err="1"/>
              <a:t>Công</a:t>
            </a:r>
            <a:r>
              <a:rPr lang="en-US" dirty="0"/>
              <a:t> </a:t>
            </a:r>
            <a:r>
              <a:rPr lang="en-US" dirty="0" err="1"/>
              <a:t>dụng</a:t>
            </a:r>
            <a:r>
              <a:rPr lang="en-US" dirty="0"/>
              <a:t> : </a:t>
            </a:r>
            <a:r>
              <a:rPr lang="vi-VN" dirty="0"/>
              <a:t>Java Development Kit là một tập hợp những công cụ phần mềm được phát triển bởi Sun Microsystems dành cho các nhà phát triển phần mềm, dùng để viết những applet Java hay những ứng dụng Java </a:t>
            </a:r>
            <a:endParaRPr lang="en-US" dirty="0"/>
          </a:p>
          <a:p>
            <a:r>
              <a:rPr lang="en-US" dirty="0"/>
              <a:t>2. JRE</a:t>
            </a:r>
          </a:p>
          <a:p>
            <a:r>
              <a:rPr lang="en-US" dirty="0"/>
              <a:t>- </a:t>
            </a:r>
            <a:r>
              <a:rPr lang="vi-VN" dirty="0"/>
              <a:t>JRE ( Java Runtime Environment) là gói phần mềm cung cấp các thư viện lớp Java</a:t>
            </a:r>
            <a:endParaRPr lang="en-US" dirty="0"/>
          </a:p>
          <a:p>
            <a:r>
              <a:rPr lang="en-US" dirty="0"/>
              <a:t>3. JVM</a:t>
            </a:r>
          </a:p>
          <a:p>
            <a:r>
              <a:rPr lang="en-US" dirty="0"/>
              <a:t>- Java virtual Machine  </a:t>
            </a:r>
            <a:r>
              <a:rPr lang="en-US" dirty="0" err="1"/>
              <a:t>là</a:t>
            </a:r>
            <a:r>
              <a:rPr lang="en-US" dirty="0"/>
              <a:t> </a:t>
            </a:r>
            <a:r>
              <a:rPr lang="en-US" dirty="0" err="1"/>
              <a:t>một</a:t>
            </a:r>
            <a:r>
              <a:rPr lang="en-US" dirty="0"/>
              <a:t> </a:t>
            </a:r>
            <a:r>
              <a:rPr lang="en-US" dirty="0" err="1"/>
              <a:t>máy</a:t>
            </a:r>
            <a:r>
              <a:rPr lang="en-US" dirty="0"/>
              <a:t> </a:t>
            </a:r>
            <a:r>
              <a:rPr lang="en-US" dirty="0" err="1"/>
              <a:t>ảo</a:t>
            </a:r>
            <a:r>
              <a:rPr lang="en-US" dirty="0"/>
              <a:t> </a:t>
            </a:r>
            <a:r>
              <a:rPr lang="en-US" dirty="0" err="1"/>
              <a:t>cho</a:t>
            </a:r>
            <a:r>
              <a:rPr lang="en-US" dirty="0"/>
              <a:t> </a:t>
            </a:r>
            <a:r>
              <a:rPr lang="en-US" dirty="0" err="1"/>
              <a:t>phép</a:t>
            </a:r>
            <a:r>
              <a:rPr lang="en-US" dirty="0"/>
              <a:t> </a:t>
            </a:r>
            <a:r>
              <a:rPr lang="en-US" dirty="0" err="1"/>
              <a:t>chạy</a:t>
            </a:r>
            <a:r>
              <a:rPr lang="en-US" dirty="0"/>
              <a:t> </a:t>
            </a:r>
            <a:r>
              <a:rPr lang="en-US" dirty="0" err="1"/>
              <a:t>ch</a:t>
            </a:r>
            <a:r>
              <a:rPr lang="vi-VN" dirty="0"/>
              <a:t>ư</a:t>
            </a:r>
            <a:r>
              <a:rPr lang="en-US" dirty="0" err="1"/>
              <a:t>ơng</a:t>
            </a:r>
            <a:r>
              <a:rPr lang="en-US" dirty="0"/>
              <a:t> </a:t>
            </a:r>
            <a:r>
              <a:rPr lang="en-US" dirty="0" err="1"/>
              <a:t>trình</a:t>
            </a:r>
            <a:r>
              <a:rPr lang="en-US" dirty="0"/>
              <a:t> Java</a:t>
            </a:r>
          </a:p>
        </p:txBody>
      </p:sp>
    </p:spTree>
    <p:extLst>
      <p:ext uri="{BB962C8B-B14F-4D97-AF65-F5344CB8AC3E}">
        <p14:creationId xmlns:p14="http://schemas.microsoft.com/office/powerpoint/2010/main" val="238904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4D594-8E91-47AB-99AA-1B47D12D0773}"/>
              </a:ext>
            </a:extLst>
          </p:cNvPr>
          <p:cNvSpPr>
            <a:spLocks noGrp="1"/>
          </p:cNvSpPr>
          <p:nvPr>
            <p:ph type="title"/>
          </p:nvPr>
        </p:nvSpPr>
        <p:spPr/>
        <p:txBody>
          <a:bodyPr/>
          <a:lstStyle/>
          <a:p>
            <a:r>
              <a:rPr lang="vi-VN" dirty="0"/>
              <a:t>3</a:t>
            </a:r>
            <a:r>
              <a:rPr lang="en-US" dirty="0"/>
              <a:t>. </a:t>
            </a:r>
            <a:r>
              <a:rPr lang="vi-VN" dirty="0"/>
              <a:t>Thông dịch, biên dịch khác nhau như thế nào ?</a:t>
            </a:r>
            <a:endParaRPr lang="en-US" dirty="0"/>
          </a:p>
        </p:txBody>
      </p:sp>
      <p:sp>
        <p:nvSpPr>
          <p:cNvPr id="3" name="Content Placeholder 2">
            <a:extLst>
              <a:ext uri="{FF2B5EF4-FFF2-40B4-BE49-F238E27FC236}">
                <a16:creationId xmlns:a16="http://schemas.microsoft.com/office/drawing/2014/main" id="{6AE617F2-2DD4-42B8-9AB6-5182B0BF29B5}"/>
              </a:ext>
            </a:extLst>
          </p:cNvPr>
          <p:cNvSpPr>
            <a:spLocks noGrp="1"/>
          </p:cNvSpPr>
          <p:nvPr>
            <p:ph idx="1"/>
          </p:nvPr>
        </p:nvSpPr>
        <p:spPr/>
        <p:txBody>
          <a:bodyPr>
            <a:normAutofit fontScale="92500" lnSpcReduction="20000"/>
          </a:bodyPr>
          <a:lstStyle/>
          <a:p>
            <a:r>
              <a:rPr lang="vi-VN" dirty="0"/>
              <a:t>Từ file .java ta nhờ java compiler </a:t>
            </a:r>
            <a:r>
              <a:rPr lang="vi-VN" b="1" dirty="0"/>
              <a:t>biên dịch</a:t>
            </a:r>
            <a:r>
              <a:rPr lang="vi-VN" dirty="0"/>
              <a:t> ra file .class chứa bytecode. Java compiler ở đây giống như anh </a:t>
            </a:r>
            <a:r>
              <a:rPr lang="vi-VN" b="1" dirty="0"/>
              <a:t>Biên dịch viên</a:t>
            </a:r>
            <a:r>
              <a:rPr lang="vi-VN" dirty="0"/>
              <a:t> dịch cuốn sách từ </a:t>
            </a:r>
            <a:r>
              <a:rPr lang="vi-VN" b="1" dirty="0"/>
              <a:t>ngôn ngữ Java sang Bytecode</a:t>
            </a:r>
            <a:r>
              <a:rPr lang="vi-VN" dirty="0"/>
              <a:t>.</a:t>
            </a:r>
          </a:p>
          <a:p>
            <a:r>
              <a:rPr lang="vi-VN" dirty="0"/>
              <a:t>Sau đó mỗi lần chạy chương trình, Java Virtual Machine mới </a:t>
            </a:r>
            <a:r>
              <a:rPr lang="vi-VN" b="1" dirty="0"/>
              <a:t>thông dịch</a:t>
            </a:r>
            <a:r>
              <a:rPr lang="vi-VN" dirty="0"/>
              <a:t> cho máy hiểu để có thể chạy chương trình. Thằng JVM bây giờ như anh </a:t>
            </a:r>
            <a:r>
              <a:rPr lang="vi-VN" b="1" dirty="0"/>
              <a:t>Thông dịch viên</a:t>
            </a:r>
            <a:r>
              <a:rPr lang="vi-VN" dirty="0"/>
              <a:t>, </a:t>
            </a:r>
            <a:r>
              <a:rPr lang="vi-VN" b="1" dirty="0"/>
              <a:t>thông dịch</a:t>
            </a:r>
            <a:r>
              <a:rPr lang="vi-VN" dirty="0"/>
              <a:t> cuốn sách ngôn ngữ Bytecode sang mã máy.</a:t>
            </a:r>
          </a:p>
          <a:p>
            <a:endParaRPr lang="en-US" dirty="0"/>
          </a:p>
          <a:p>
            <a:endParaRPr lang="en-US" dirty="0"/>
          </a:p>
          <a:p>
            <a:r>
              <a:rPr lang="en-US" dirty="0" err="1"/>
              <a:t>Ví</a:t>
            </a:r>
            <a:r>
              <a:rPr lang="en-US" dirty="0"/>
              <a:t> </a:t>
            </a:r>
            <a:r>
              <a:rPr lang="en-US" dirty="0" err="1"/>
              <a:t>dụ</a:t>
            </a:r>
            <a:r>
              <a:rPr lang="en-US" dirty="0"/>
              <a:t> : </a:t>
            </a:r>
            <a:r>
              <a:rPr lang="vi-VN" dirty="0"/>
              <a:t>Bây giờ mình có 1 tài liệu tiếng Anh, mình đưa một người dịch giùm mình rồi hôm sau đưa cho mình thì người đó gọi là </a:t>
            </a:r>
            <a:r>
              <a:rPr lang="vi-VN" b="1" dirty="0"/>
              <a:t>Biên dịch viên</a:t>
            </a:r>
            <a:r>
              <a:rPr lang="vi-VN" dirty="0"/>
              <a:t>. </a:t>
            </a:r>
            <a:r>
              <a:rPr lang="vi-VN" b="1" dirty="0"/>
              <a:t>Cuốn sách sau khi dịch là sản phẩm của Biên dịch</a:t>
            </a:r>
            <a:r>
              <a:rPr lang="vi-VN" dirty="0"/>
              <a:t>.</a:t>
            </a:r>
          </a:p>
          <a:p>
            <a:r>
              <a:rPr lang="vi-VN" dirty="0"/>
              <a:t>Nhưng giả sử bây giờ mình đi gặp mấy người nước ngoài để nc mà không biết tiếng Anh. Thì lúc này mình sẽ thuê một người thể dịch </a:t>
            </a:r>
            <a:r>
              <a:rPr lang="vi-VN" b="1" dirty="0"/>
              <a:t>song song</a:t>
            </a:r>
            <a:r>
              <a:rPr lang="vi-VN" dirty="0"/>
              <a:t> và liên tục cho mình với người nước ngoài kia. Thì người này được gọi là </a:t>
            </a:r>
            <a:r>
              <a:rPr lang="vi-VN" b="1" dirty="0"/>
              <a:t>Thông dịch viên</a:t>
            </a:r>
            <a:r>
              <a:rPr lang="vi-VN" dirty="0"/>
              <a:t>.</a:t>
            </a:r>
          </a:p>
          <a:p>
            <a:endParaRPr lang="en-US" dirty="0"/>
          </a:p>
        </p:txBody>
      </p:sp>
    </p:spTree>
    <p:extLst>
      <p:ext uri="{BB962C8B-B14F-4D97-AF65-F5344CB8AC3E}">
        <p14:creationId xmlns:p14="http://schemas.microsoft.com/office/powerpoint/2010/main" val="190207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8C4BC-B674-4C84-A877-D0B122573572}"/>
              </a:ext>
            </a:extLst>
          </p:cNvPr>
          <p:cNvSpPr>
            <a:spLocks noGrp="1"/>
          </p:cNvSpPr>
          <p:nvPr>
            <p:ph type="title"/>
          </p:nvPr>
        </p:nvSpPr>
        <p:spPr/>
        <p:txBody>
          <a:bodyPr/>
          <a:lstStyle/>
          <a:p>
            <a:r>
              <a:rPr lang="en-US" dirty="0"/>
              <a:t>4. JAVA </a:t>
            </a:r>
            <a:r>
              <a:rPr lang="en-US" dirty="0" err="1"/>
              <a:t>là</a:t>
            </a:r>
            <a:r>
              <a:rPr lang="en-US" dirty="0"/>
              <a:t> </a:t>
            </a:r>
            <a:r>
              <a:rPr lang="en-US" dirty="0" err="1"/>
              <a:t>ngôn</a:t>
            </a:r>
            <a:r>
              <a:rPr lang="en-US" dirty="0"/>
              <a:t> </a:t>
            </a:r>
            <a:r>
              <a:rPr lang="en-US" dirty="0" err="1"/>
              <a:t>ngữ</a:t>
            </a:r>
            <a:r>
              <a:rPr lang="en-US" dirty="0"/>
              <a:t> </a:t>
            </a:r>
            <a:r>
              <a:rPr lang="en-US" dirty="0" err="1"/>
              <a:t>thông</a:t>
            </a:r>
            <a:r>
              <a:rPr lang="en-US" dirty="0"/>
              <a:t> </a:t>
            </a:r>
            <a:r>
              <a:rPr lang="en-US" dirty="0" err="1"/>
              <a:t>dịch</a:t>
            </a:r>
            <a:r>
              <a:rPr lang="en-US" dirty="0"/>
              <a:t> hay </a:t>
            </a:r>
            <a:r>
              <a:rPr lang="en-US" dirty="0" err="1"/>
              <a:t>biên</a:t>
            </a:r>
            <a:r>
              <a:rPr lang="en-US" dirty="0"/>
              <a:t> </a:t>
            </a:r>
            <a:r>
              <a:rPr lang="en-US" dirty="0" err="1"/>
              <a:t>dịch</a:t>
            </a:r>
            <a:r>
              <a:rPr lang="en-US" dirty="0"/>
              <a:t> ?</a:t>
            </a:r>
          </a:p>
        </p:txBody>
      </p:sp>
      <p:sp>
        <p:nvSpPr>
          <p:cNvPr id="3" name="Content Placeholder 2">
            <a:extLst>
              <a:ext uri="{FF2B5EF4-FFF2-40B4-BE49-F238E27FC236}">
                <a16:creationId xmlns:a16="http://schemas.microsoft.com/office/drawing/2014/main" id="{EF082524-BF47-4555-B4E7-1C17E715DEBF}"/>
              </a:ext>
            </a:extLst>
          </p:cNvPr>
          <p:cNvSpPr>
            <a:spLocks noGrp="1"/>
          </p:cNvSpPr>
          <p:nvPr>
            <p:ph idx="1"/>
          </p:nvPr>
        </p:nvSpPr>
        <p:spPr/>
        <p:txBody>
          <a:bodyPr/>
          <a:lstStyle/>
          <a:p>
            <a:r>
              <a:rPr lang="en-US" dirty="0" err="1"/>
              <a:t>Cả</a:t>
            </a:r>
            <a:r>
              <a:rPr lang="en-US" dirty="0"/>
              <a:t> </a:t>
            </a:r>
            <a:r>
              <a:rPr lang="en-US" dirty="0" err="1"/>
              <a:t>thông</a:t>
            </a:r>
            <a:r>
              <a:rPr lang="en-US" dirty="0"/>
              <a:t> </a:t>
            </a:r>
            <a:r>
              <a:rPr lang="en-US" dirty="0" err="1"/>
              <a:t>dịch</a:t>
            </a:r>
            <a:r>
              <a:rPr lang="en-US" dirty="0"/>
              <a:t> </a:t>
            </a:r>
            <a:r>
              <a:rPr lang="en-US" dirty="0" err="1"/>
              <a:t>lẫn</a:t>
            </a:r>
            <a:r>
              <a:rPr lang="en-US" dirty="0"/>
              <a:t> </a:t>
            </a:r>
            <a:r>
              <a:rPr lang="en-US" dirty="0" err="1"/>
              <a:t>biên</a:t>
            </a:r>
            <a:r>
              <a:rPr lang="en-US" dirty="0"/>
              <a:t> </a:t>
            </a:r>
            <a:r>
              <a:rPr lang="en-US" dirty="0" err="1"/>
              <a:t>dịch</a:t>
            </a:r>
            <a:endParaRPr lang="en-US" dirty="0"/>
          </a:p>
          <a:p>
            <a:endParaRPr lang="en-US" dirty="0"/>
          </a:p>
          <a:p>
            <a:r>
              <a:rPr lang="en-US" dirty="0" err="1"/>
              <a:t>Biên</a:t>
            </a:r>
            <a:r>
              <a:rPr lang="en-US" dirty="0"/>
              <a:t> </a:t>
            </a:r>
            <a:r>
              <a:rPr lang="en-US" dirty="0" err="1"/>
              <a:t>dịch</a:t>
            </a:r>
            <a:r>
              <a:rPr lang="en-US" dirty="0"/>
              <a:t> </a:t>
            </a:r>
            <a:r>
              <a:rPr lang="en-US" dirty="0" err="1"/>
              <a:t>khi</a:t>
            </a:r>
            <a:r>
              <a:rPr lang="en-US" dirty="0"/>
              <a:t> Complier </a:t>
            </a:r>
            <a:r>
              <a:rPr lang="en-US" dirty="0" err="1"/>
              <a:t>biên</a:t>
            </a:r>
            <a:r>
              <a:rPr lang="en-US" dirty="0"/>
              <a:t> </a:t>
            </a:r>
            <a:r>
              <a:rPr lang="en-US" dirty="0" err="1"/>
              <a:t>dịch</a:t>
            </a:r>
            <a:r>
              <a:rPr lang="en-US" dirty="0"/>
              <a:t> ra file </a:t>
            </a:r>
            <a:r>
              <a:rPr lang="en-US" dirty="0" err="1"/>
              <a:t>java.class</a:t>
            </a:r>
            <a:r>
              <a:rPr lang="en-US" dirty="0"/>
              <a:t> </a:t>
            </a:r>
            <a:r>
              <a:rPr lang="en-US" dirty="0" err="1"/>
              <a:t>chứa</a:t>
            </a:r>
            <a:r>
              <a:rPr lang="en-US" dirty="0"/>
              <a:t> bytecode.</a:t>
            </a:r>
          </a:p>
          <a:p>
            <a:r>
              <a:rPr lang="en-US" dirty="0" err="1"/>
              <a:t>Thông</a:t>
            </a:r>
            <a:r>
              <a:rPr lang="en-US" dirty="0"/>
              <a:t> </a:t>
            </a:r>
            <a:r>
              <a:rPr lang="en-US" dirty="0" err="1"/>
              <a:t>dịch</a:t>
            </a:r>
            <a:r>
              <a:rPr lang="en-US" dirty="0"/>
              <a:t> </a:t>
            </a:r>
            <a:r>
              <a:rPr lang="en-US" dirty="0" err="1"/>
              <a:t>khi</a:t>
            </a:r>
            <a:r>
              <a:rPr lang="en-US" dirty="0"/>
              <a:t> </a:t>
            </a:r>
            <a:r>
              <a:rPr lang="en-US" dirty="0" err="1"/>
              <a:t>từ</a:t>
            </a:r>
            <a:r>
              <a:rPr lang="en-US" dirty="0"/>
              <a:t> bytecode </a:t>
            </a:r>
            <a:r>
              <a:rPr lang="en-US" dirty="0" err="1"/>
              <a:t>chuyển</a:t>
            </a:r>
            <a:r>
              <a:rPr lang="en-US" dirty="0"/>
              <a:t> sang </a:t>
            </a:r>
            <a:r>
              <a:rPr lang="en-US" dirty="0" err="1"/>
              <a:t>ngôn</a:t>
            </a:r>
            <a:r>
              <a:rPr lang="en-US" dirty="0"/>
              <a:t> </a:t>
            </a:r>
            <a:r>
              <a:rPr lang="en-US" dirty="0" err="1"/>
              <a:t>ngữ</a:t>
            </a:r>
            <a:r>
              <a:rPr lang="en-US" dirty="0"/>
              <a:t> </a:t>
            </a:r>
            <a:r>
              <a:rPr lang="en-US" dirty="0" err="1"/>
              <a:t>máy</a:t>
            </a:r>
            <a:r>
              <a:rPr lang="en-US" dirty="0"/>
              <a:t> </a:t>
            </a:r>
          </a:p>
        </p:txBody>
      </p:sp>
    </p:spTree>
    <p:extLst>
      <p:ext uri="{BB962C8B-B14F-4D97-AF65-F5344CB8AC3E}">
        <p14:creationId xmlns:p14="http://schemas.microsoft.com/office/powerpoint/2010/main" val="453345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3B040-6BFE-43E2-B18A-5BA7C7586ECB}"/>
              </a:ext>
            </a:extLst>
          </p:cNvPr>
          <p:cNvSpPr>
            <a:spLocks noGrp="1"/>
          </p:cNvSpPr>
          <p:nvPr>
            <p:ph type="title"/>
          </p:nvPr>
        </p:nvSpPr>
        <p:spPr>
          <a:xfrm>
            <a:off x="677334" y="609600"/>
            <a:ext cx="8596668" cy="1320800"/>
          </a:xfrm>
        </p:spPr>
        <p:txBody>
          <a:bodyPr anchor="t">
            <a:normAutofit/>
          </a:bodyPr>
          <a:lstStyle/>
          <a:p>
            <a:r>
              <a:rPr lang="en-US" dirty="0"/>
              <a:t>5 . </a:t>
            </a:r>
            <a:r>
              <a:rPr lang="en-US" dirty="0" err="1"/>
              <a:t>Các</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trong</a:t>
            </a:r>
            <a:r>
              <a:rPr lang="en-US" dirty="0"/>
              <a:t> java, </a:t>
            </a:r>
            <a:r>
              <a:rPr lang="en-US" dirty="0" err="1"/>
              <a:t>và</a:t>
            </a:r>
            <a:r>
              <a:rPr lang="en-US" dirty="0"/>
              <a:t> </a:t>
            </a:r>
            <a:r>
              <a:rPr lang="en-US" dirty="0" err="1"/>
              <a:t>giá</a:t>
            </a:r>
            <a:r>
              <a:rPr lang="en-US" dirty="0"/>
              <a:t> </a:t>
            </a:r>
            <a:r>
              <a:rPr lang="en-US" dirty="0" err="1"/>
              <a:t>trị</a:t>
            </a:r>
            <a:r>
              <a:rPr lang="en-US" dirty="0"/>
              <a:t> </a:t>
            </a:r>
            <a:r>
              <a:rPr lang="en-US" dirty="0" err="1"/>
              <a:t>mặc</a:t>
            </a:r>
            <a:r>
              <a:rPr lang="en-US" dirty="0"/>
              <a:t> </a:t>
            </a:r>
            <a:r>
              <a:rPr lang="en-US" dirty="0" err="1"/>
              <a:t>định</a:t>
            </a:r>
            <a:r>
              <a:rPr lang="en-US" dirty="0"/>
              <a:t> </a:t>
            </a:r>
            <a:r>
              <a:rPr lang="en-US" dirty="0" err="1"/>
              <a:t>khi</a:t>
            </a:r>
            <a:r>
              <a:rPr lang="en-US" dirty="0"/>
              <a:t> </a:t>
            </a:r>
            <a:r>
              <a:rPr lang="en-US" dirty="0" err="1"/>
              <a:t>khai</a:t>
            </a:r>
            <a:r>
              <a:rPr lang="en-US" dirty="0"/>
              <a:t> </a:t>
            </a:r>
            <a:r>
              <a:rPr lang="en-US" dirty="0" err="1"/>
              <a:t>báo</a:t>
            </a:r>
            <a:r>
              <a:rPr lang="en-US" dirty="0"/>
              <a:t>.</a:t>
            </a:r>
          </a:p>
        </p:txBody>
      </p:sp>
      <p:pic>
        <p:nvPicPr>
          <p:cNvPr id="4" name="Picture 3">
            <a:extLst>
              <a:ext uri="{FF2B5EF4-FFF2-40B4-BE49-F238E27FC236}">
                <a16:creationId xmlns:a16="http://schemas.microsoft.com/office/drawing/2014/main" id="{79C1E4ED-235C-4CAE-BE67-BC4EE1B5CA57}"/>
              </a:ext>
            </a:extLst>
          </p:cNvPr>
          <p:cNvPicPr>
            <a:picLocks noChangeAspect="1"/>
          </p:cNvPicPr>
          <p:nvPr/>
        </p:nvPicPr>
        <p:blipFill>
          <a:blip r:embed="rId2"/>
          <a:stretch>
            <a:fillRect/>
          </a:stretch>
        </p:blipFill>
        <p:spPr>
          <a:xfrm>
            <a:off x="817474" y="2159331"/>
            <a:ext cx="5283289" cy="2971849"/>
          </a:xfrm>
          <a:prstGeom prst="rect">
            <a:avLst/>
          </a:prstGeom>
        </p:spPr>
      </p:pic>
      <p:sp>
        <p:nvSpPr>
          <p:cNvPr id="3" name="Content Placeholder 2">
            <a:extLst>
              <a:ext uri="{FF2B5EF4-FFF2-40B4-BE49-F238E27FC236}">
                <a16:creationId xmlns:a16="http://schemas.microsoft.com/office/drawing/2014/main" id="{05B6AAB1-CCFB-4A33-8BE6-D40CD262DA98}"/>
              </a:ext>
            </a:extLst>
          </p:cNvPr>
          <p:cNvSpPr>
            <a:spLocks noGrp="1"/>
          </p:cNvSpPr>
          <p:nvPr>
            <p:ph idx="1"/>
          </p:nvPr>
        </p:nvSpPr>
        <p:spPr>
          <a:xfrm>
            <a:off x="6416039" y="2160589"/>
            <a:ext cx="2927185" cy="3880773"/>
          </a:xfrm>
        </p:spPr>
        <p:txBody>
          <a:bodyPr>
            <a:normAutofit/>
          </a:bodyPr>
          <a:lstStyle/>
          <a:p>
            <a:endParaRPr lang="en-US" sz="1500" b="1" dirty="0"/>
          </a:p>
          <a:p>
            <a:endParaRPr lang="en-US" sz="1500" b="1" dirty="0"/>
          </a:p>
          <a:p>
            <a:pPr marL="0" indent="0">
              <a:buNone/>
            </a:pPr>
            <a:endParaRPr lang="en-US" sz="1500" b="1" dirty="0"/>
          </a:p>
        </p:txBody>
      </p:sp>
      <p:pic>
        <p:nvPicPr>
          <p:cNvPr id="5" name="Picture 4">
            <a:extLst>
              <a:ext uri="{FF2B5EF4-FFF2-40B4-BE49-F238E27FC236}">
                <a16:creationId xmlns:a16="http://schemas.microsoft.com/office/drawing/2014/main" id="{A95C52C4-08B8-47AC-953E-6844DE33B41B}"/>
              </a:ext>
            </a:extLst>
          </p:cNvPr>
          <p:cNvPicPr>
            <a:picLocks noChangeAspect="1"/>
          </p:cNvPicPr>
          <p:nvPr/>
        </p:nvPicPr>
        <p:blipFill>
          <a:blip r:embed="rId3"/>
          <a:stretch>
            <a:fillRect/>
          </a:stretch>
        </p:blipFill>
        <p:spPr>
          <a:xfrm>
            <a:off x="6156511" y="2349831"/>
            <a:ext cx="3446239" cy="2943274"/>
          </a:xfrm>
          <a:prstGeom prst="rect">
            <a:avLst/>
          </a:prstGeom>
        </p:spPr>
      </p:pic>
    </p:spTree>
    <p:extLst>
      <p:ext uri="{BB962C8B-B14F-4D97-AF65-F5344CB8AC3E}">
        <p14:creationId xmlns:p14="http://schemas.microsoft.com/office/powerpoint/2010/main" val="2235037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F6294-DD58-402B-A2DE-DEB50105C512}"/>
              </a:ext>
            </a:extLst>
          </p:cNvPr>
          <p:cNvSpPr>
            <a:spLocks noGrp="1"/>
          </p:cNvSpPr>
          <p:nvPr>
            <p:ph type="title"/>
          </p:nvPr>
        </p:nvSpPr>
        <p:spPr/>
        <p:txBody>
          <a:bodyPr/>
          <a:lstStyle/>
          <a:p>
            <a:r>
              <a:rPr lang="en-US" dirty="0"/>
              <a:t>6 </a:t>
            </a:r>
            <a:r>
              <a:rPr lang="en-US" dirty="0" err="1"/>
              <a:t>Có</a:t>
            </a:r>
            <a:r>
              <a:rPr lang="en-US" dirty="0"/>
              <a:t> bao </a:t>
            </a:r>
            <a:r>
              <a:rPr lang="en-US" dirty="0" err="1"/>
              <a:t>nhiêu</a:t>
            </a:r>
            <a:r>
              <a:rPr lang="en-US" dirty="0"/>
              <a:t> </a:t>
            </a:r>
            <a:r>
              <a:rPr lang="en-US" dirty="0" err="1"/>
              <a:t>lại</a:t>
            </a:r>
            <a:r>
              <a:rPr lang="en-US" dirty="0"/>
              <a:t> </a:t>
            </a:r>
            <a:r>
              <a:rPr lang="en-US" dirty="0" err="1"/>
              <a:t>mệnh</a:t>
            </a:r>
            <a:r>
              <a:rPr lang="en-US" dirty="0"/>
              <a:t> </a:t>
            </a:r>
            <a:r>
              <a:rPr lang="en-US" dirty="0" err="1"/>
              <a:t>đề</a:t>
            </a:r>
            <a:r>
              <a:rPr lang="en-US" dirty="0"/>
              <a:t> if</a:t>
            </a:r>
          </a:p>
        </p:txBody>
      </p:sp>
      <p:sp>
        <p:nvSpPr>
          <p:cNvPr id="3" name="Content Placeholder 2">
            <a:extLst>
              <a:ext uri="{FF2B5EF4-FFF2-40B4-BE49-F238E27FC236}">
                <a16:creationId xmlns:a16="http://schemas.microsoft.com/office/drawing/2014/main" id="{4AD77228-517E-46E8-BA39-EB5DD6B26698}"/>
              </a:ext>
            </a:extLst>
          </p:cNvPr>
          <p:cNvSpPr>
            <a:spLocks noGrp="1"/>
          </p:cNvSpPr>
          <p:nvPr>
            <p:ph idx="1"/>
          </p:nvPr>
        </p:nvSpPr>
        <p:spPr/>
        <p:txBody>
          <a:bodyPr/>
          <a:lstStyle/>
          <a:p>
            <a:r>
              <a:rPr lang="en-US" b="1" dirty="0" err="1"/>
              <a:t>Có</a:t>
            </a:r>
            <a:r>
              <a:rPr lang="en-US" b="1" dirty="0"/>
              <a:t> 3 </a:t>
            </a:r>
            <a:r>
              <a:rPr lang="en-US" b="1" dirty="0" err="1"/>
              <a:t>loại</a:t>
            </a:r>
            <a:endParaRPr lang="en-US" b="1" dirty="0"/>
          </a:p>
          <a:p>
            <a:endParaRPr lang="en-US" b="1" dirty="0"/>
          </a:p>
          <a:p>
            <a:r>
              <a:rPr lang="en-US" b="1" dirty="0"/>
              <a:t>1. IF ELSE</a:t>
            </a:r>
          </a:p>
          <a:p>
            <a:r>
              <a:rPr lang="en-US" b="1" dirty="0"/>
              <a:t>2. IF ELSE LỒNG NHAU</a:t>
            </a:r>
          </a:p>
          <a:p>
            <a:r>
              <a:rPr lang="en-US" b="1" dirty="0"/>
              <a:t>3. IF ELSE BẬC THANG</a:t>
            </a:r>
          </a:p>
        </p:txBody>
      </p:sp>
    </p:spTree>
    <p:extLst>
      <p:ext uri="{BB962C8B-B14F-4D97-AF65-F5344CB8AC3E}">
        <p14:creationId xmlns:p14="http://schemas.microsoft.com/office/powerpoint/2010/main" val="4018190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74DDD-71F1-4030-9E2C-4DB684005D54}"/>
              </a:ext>
            </a:extLst>
          </p:cNvPr>
          <p:cNvSpPr>
            <a:spLocks noGrp="1"/>
          </p:cNvSpPr>
          <p:nvPr>
            <p:ph type="title"/>
          </p:nvPr>
        </p:nvSpPr>
        <p:spPr/>
        <p:txBody>
          <a:bodyPr/>
          <a:lstStyle/>
          <a:p>
            <a:r>
              <a:rPr lang="en-US" dirty="0"/>
              <a:t>7   So </a:t>
            </a:r>
            <a:r>
              <a:rPr lang="en-US" dirty="0" err="1"/>
              <a:t>sánh</a:t>
            </a:r>
            <a:r>
              <a:rPr lang="en-US" dirty="0"/>
              <a:t> if </a:t>
            </a:r>
            <a:r>
              <a:rPr lang="en-US" dirty="0" err="1"/>
              <a:t>và</a:t>
            </a:r>
            <a:r>
              <a:rPr lang="en-US" dirty="0"/>
              <a:t> switch-case</a:t>
            </a:r>
          </a:p>
        </p:txBody>
      </p:sp>
      <p:pic>
        <p:nvPicPr>
          <p:cNvPr id="4" name="Content Placeholder 3">
            <a:extLst>
              <a:ext uri="{FF2B5EF4-FFF2-40B4-BE49-F238E27FC236}">
                <a16:creationId xmlns:a16="http://schemas.microsoft.com/office/drawing/2014/main" id="{F5C0B05A-F1DA-44C9-A370-E99FD4FDF95D}"/>
              </a:ext>
            </a:extLst>
          </p:cNvPr>
          <p:cNvPicPr>
            <a:picLocks noGrp="1" noChangeAspect="1"/>
          </p:cNvPicPr>
          <p:nvPr>
            <p:ph idx="1"/>
          </p:nvPr>
        </p:nvPicPr>
        <p:blipFill>
          <a:blip r:embed="rId2"/>
          <a:stretch>
            <a:fillRect/>
          </a:stretch>
        </p:blipFill>
        <p:spPr>
          <a:xfrm>
            <a:off x="1408906" y="2191544"/>
            <a:ext cx="7134225" cy="3819525"/>
          </a:xfrm>
          <a:prstGeom prst="rect">
            <a:avLst/>
          </a:prstGeom>
        </p:spPr>
      </p:pic>
    </p:spTree>
    <p:extLst>
      <p:ext uri="{BB962C8B-B14F-4D97-AF65-F5344CB8AC3E}">
        <p14:creationId xmlns:p14="http://schemas.microsoft.com/office/powerpoint/2010/main" val="1222018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D93CD-B18D-4AAE-9688-859BBBFEADEE}"/>
              </a:ext>
            </a:extLst>
          </p:cNvPr>
          <p:cNvSpPr>
            <a:spLocks noGrp="1"/>
          </p:cNvSpPr>
          <p:nvPr>
            <p:ph type="title"/>
          </p:nvPr>
        </p:nvSpPr>
        <p:spPr/>
        <p:txBody>
          <a:bodyPr/>
          <a:lstStyle/>
          <a:p>
            <a:r>
              <a:rPr lang="en-US" dirty="0"/>
              <a:t>8 </a:t>
            </a:r>
            <a:r>
              <a:rPr lang="en-US" dirty="0" err="1"/>
              <a:t>Khi</a:t>
            </a:r>
            <a:r>
              <a:rPr lang="en-US" dirty="0"/>
              <a:t> </a:t>
            </a:r>
            <a:r>
              <a:rPr lang="en-US" dirty="0" err="1"/>
              <a:t>nào</a:t>
            </a:r>
            <a:r>
              <a:rPr lang="en-US" dirty="0"/>
              <a:t> </a:t>
            </a:r>
            <a:r>
              <a:rPr lang="en-US" dirty="0" err="1"/>
              <a:t>dùng</a:t>
            </a:r>
            <a:r>
              <a:rPr lang="en-US" dirty="0"/>
              <a:t> for, while, do-while ?</a:t>
            </a:r>
          </a:p>
        </p:txBody>
      </p:sp>
      <p:sp>
        <p:nvSpPr>
          <p:cNvPr id="3" name="Content Placeholder 2">
            <a:extLst>
              <a:ext uri="{FF2B5EF4-FFF2-40B4-BE49-F238E27FC236}">
                <a16:creationId xmlns:a16="http://schemas.microsoft.com/office/drawing/2014/main" id="{EC9BFF45-EFF5-4FCB-A052-8CAA596E15CD}"/>
              </a:ext>
            </a:extLst>
          </p:cNvPr>
          <p:cNvSpPr>
            <a:spLocks noGrp="1"/>
          </p:cNvSpPr>
          <p:nvPr>
            <p:ph idx="1"/>
          </p:nvPr>
        </p:nvSpPr>
        <p:spPr/>
        <p:txBody>
          <a:bodyPr/>
          <a:lstStyle/>
          <a:p>
            <a:pPr lvl="1"/>
            <a:r>
              <a:rPr lang="en-US" b="1" dirty="0"/>
              <a:t>1.</a:t>
            </a:r>
            <a:r>
              <a:rPr lang="en-US" dirty="0"/>
              <a:t> </a:t>
            </a:r>
            <a:r>
              <a:rPr lang="en-US" b="1" dirty="0"/>
              <a:t>FOR</a:t>
            </a:r>
          </a:p>
          <a:p>
            <a:pPr lvl="1"/>
            <a:r>
              <a:rPr lang="en-US" b="1" dirty="0"/>
              <a:t>- </a:t>
            </a:r>
            <a:r>
              <a:rPr lang="en-US" b="1" dirty="0" err="1"/>
              <a:t>Dùng</a:t>
            </a:r>
            <a:r>
              <a:rPr lang="en-US" b="1" dirty="0"/>
              <a:t> for </a:t>
            </a:r>
            <a:r>
              <a:rPr lang="en-US" b="1" dirty="0" err="1"/>
              <a:t>khi</a:t>
            </a:r>
            <a:r>
              <a:rPr lang="en-US" b="1" dirty="0"/>
              <a:t> </a:t>
            </a:r>
            <a:r>
              <a:rPr lang="en-US" b="1" dirty="0" err="1"/>
              <a:t>chúng</a:t>
            </a:r>
            <a:r>
              <a:rPr lang="en-US" b="1" dirty="0"/>
              <a:t> ta </a:t>
            </a:r>
            <a:r>
              <a:rPr lang="en-US" b="1" dirty="0" err="1"/>
              <a:t>biết</a:t>
            </a:r>
            <a:r>
              <a:rPr lang="en-US" b="1" dirty="0"/>
              <a:t> tr</a:t>
            </a:r>
            <a:r>
              <a:rPr lang="vi-VN" b="1" dirty="0"/>
              <a:t>ư</a:t>
            </a:r>
            <a:r>
              <a:rPr lang="en-US" b="1" dirty="0" err="1"/>
              <a:t>ớc</a:t>
            </a:r>
            <a:r>
              <a:rPr lang="en-US" b="1" dirty="0"/>
              <a:t> </a:t>
            </a:r>
            <a:r>
              <a:rPr lang="en-US" b="1" dirty="0" err="1"/>
              <a:t>số</a:t>
            </a:r>
            <a:r>
              <a:rPr lang="en-US" b="1" dirty="0"/>
              <a:t> </a:t>
            </a:r>
            <a:r>
              <a:rPr lang="en-US" b="1" dirty="0" err="1"/>
              <a:t>lần</a:t>
            </a:r>
            <a:r>
              <a:rPr lang="en-US" b="1" dirty="0"/>
              <a:t> </a:t>
            </a:r>
            <a:r>
              <a:rPr lang="en-US" b="1" dirty="0" err="1"/>
              <a:t>lặp</a:t>
            </a:r>
            <a:r>
              <a:rPr lang="en-US" b="1" dirty="0"/>
              <a:t> </a:t>
            </a:r>
          </a:p>
          <a:p>
            <a:pPr marL="457200" lvl="1" indent="0">
              <a:buNone/>
            </a:pPr>
            <a:endParaRPr lang="en-US" b="1" dirty="0"/>
          </a:p>
          <a:p>
            <a:pPr lvl="1"/>
            <a:r>
              <a:rPr lang="en-US" b="1" dirty="0"/>
              <a:t>2. While </a:t>
            </a:r>
          </a:p>
          <a:p>
            <a:pPr lvl="1"/>
            <a:r>
              <a:rPr lang="en-US" b="1" dirty="0"/>
              <a:t>- </a:t>
            </a:r>
            <a:r>
              <a:rPr lang="en-US" b="1" dirty="0" err="1"/>
              <a:t>Dùng</a:t>
            </a:r>
            <a:r>
              <a:rPr lang="en-US" b="1" dirty="0"/>
              <a:t> while </a:t>
            </a:r>
            <a:r>
              <a:rPr lang="en-US" b="1" dirty="0" err="1"/>
              <a:t>khi</a:t>
            </a:r>
            <a:r>
              <a:rPr lang="en-US" b="1" dirty="0"/>
              <a:t> </a:t>
            </a:r>
            <a:r>
              <a:rPr lang="en-US" b="1" dirty="0" err="1"/>
              <a:t>chúng</a:t>
            </a:r>
            <a:r>
              <a:rPr lang="en-US" b="1" dirty="0"/>
              <a:t> ta </a:t>
            </a:r>
            <a:r>
              <a:rPr lang="en-US" b="1" dirty="0" err="1"/>
              <a:t>không</a:t>
            </a:r>
            <a:r>
              <a:rPr lang="en-US" b="1" dirty="0"/>
              <a:t> </a:t>
            </a:r>
            <a:r>
              <a:rPr lang="en-US" b="1" dirty="0" err="1"/>
              <a:t>biết</a:t>
            </a:r>
            <a:r>
              <a:rPr lang="en-US" b="1" dirty="0"/>
              <a:t> tr</a:t>
            </a:r>
            <a:r>
              <a:rPr lang="vi-VN" b="1" dirty="0"/>
              <a:t>ư</a:t>
            </a:r>
            <a:r>
              <a:rPr lang="en-US" b="1" dirty="0" err="1"/>
              <a:t>ớc</a:t>
            </a:r>
            <a:r>
              <a:rPr lang="en-US" b="1" dirty="0"/>
              <a:t> </a:t>
            </a:r>
            <a:r>
              <a:rPr lang="en-US" b="1" dirty="0" err="1"/>
              <a:t>số</a:t>
            </a:r>
            <a:r>
              <a:rPr lang="en-US" b="1" dirty="0"/>
              <a:t> </a:t>
            </a:r>
            <a:r>
              <a:rPr lang="en-US" b="1" dirty="0" err="1"/>
              <a:t>lần</a:t>
            </a:r>
            <a:r>
              <a:rPr lang="en-US" b="1" dirty="0"/>
              <a:t> </a:t>
            </a:r>
            <a:r>
              <a:rPr lang="en-US" b="1" dirty="0" err="1"/>
              <a:t>lặp</a:t>
            </a:r>
            <a:endParaRPr lang="en-US" b="1" dirty="0"/>
          </a:p>
          <a:p>
            <a:pPr lvl="1"/>
            <a:r>
              <a:rPr lang="en-US" b="1" dirty="0"/>
              <a:t>- </a:t>
            </a:r>
            <a:r>
              <a:rPr lang="en-US" b="1" dirty="0" err="1"/>
              <a:t>Lặp</a:t>
            </a:r>
            <a:r>
              <a:rPr lang="en-US" b="1" dirty="0"/>
              <a:t> </a:t>
            </a:r>
            <a:r>
              <a:rPr lang="en-US" b="1" dirty="0" err="1"/>
              <a:t>lại</a:t>
            </a:r>
            <a:r>
              <a:rPr lang="en-US" b="1" dirty="0"/>
              <a:t> </a:t>
            </a:r>
            <a:r>
              <a:rPr lang="en-US" b="1" dirty="0" err="1"/>
              <a:t>một</a:t>
            </a:r>
            <a:r>
              <a:rPr lang="en-US" b="1" dirty="0"/>
              <a:t> </a:t>
            </a:r>
            <a:r>
              <a:rPr lang="en-US" b="1" dirty="0" err="1"/>
              <a:t>khối</a:t>
            </a:r>
            <a:r>
              <a:rPr lang="en-US" b="1" dirty="0"/>
              <a:t> </a:t>
            </a:r>
            <a:r>
              <a:rPr lang="en-US" b="1" dirty="0" err="1"/>
              <a:t>lệnh</a:t>
            </a:r>
            <a:r>
              <a:rPr lang="en-US" b="1" dirty="0"/>
              <a:t> </a:t>
            </a:r>
            <a:r>
              <a:rPr lang="en-US" b="1" dirty="0" err="1"/>
              <a:t>nếu</a:t>
            </a:r>
            <a:r>
              <a:rPr lang="en-US" b="1" dirty="0"/>
              <a:t> </a:t>
            </a:r>
            <a:r>
              <a:rPr lang="en-US" b="1" dirty="0" err="1"/>
              <a:t>biểu</a:t>
            </a:r>
            <a:r>
              <a:rPr lang="en-US" b="1" dirty="0"/>
              <a:t> </a:t>
            </a:r>
            <a:r>
              <a:rPr lang="en-US" b="1" dirty="0" err="1"/>
              <a:t>thức</a:t>
            </a:r>
            <a:r>
              <a:rPr lang="en-US" b="1" dirty="0"/>
              <a:t> </a:t>
            </a:r>
            <a:r>
              <a:rPr lang="en-US" b="1" dirty="0" err="1"/>
              <a:t>điều</a:t>
            </a:r>
            <a:r>
              <a:rPr lang="en-US" b="1" dirty="0"/>
              <a:t> </a:t>
            </a:r>
            <a:r>
              <a:rPr lang="en-US" b="1" dirty="0" err="1"/>
              <a:t>kiện</a:t>
            </a:r>
            <a:r>
              <a:rPr lang="en-US" b="1" dirty="0"/>
              <a:t> </a:t>
            </a:r>
            <a:r>
              <a:rPr lang="en-US" b="1" dirty="0" err="1"/>
              <a:t>trả</a:t>
            </a:r>
            <a:r>
              <a:rPr lang="en-US" b="1" dirty="0"/>
              <a:t> </a:t>
            </a:r>
            <a:r>
              <a:rPr lang="en-US" b="1" dirty="0" err="1"/>
              <a:t>về</a:t>
            </a:r>
            <a:r>
              <a:rPr lang="en-US" b="1" dirty="0"/>
              <a:t> </a:t>
            </a:r>
            <a:r>
              <a:rPr lang="en-US" b="1" dirty="0" err="1"/>
              <a:t>giá</a:t>
            </a:r>
            <a:r>
              <a:rPr lang="en-US" b="1" dirty="0"/>
              <a:t> </a:t>
            </a:r>
            <a:r>
              <a:rPr lang="en-US" b="1" dirty="0" err="1"/>
              <a:t>trị</a:t>
            </a:r>
            <a:r>
              <a:rPr lang="en-US" b="1" dirty="0"/>
              <a:t> </a:t>
            </a:r>
            <a:r>
              <a:rPr lang="en-US" b="1" dirty="0" err="1"/>
              <a:t>đúng</a:t>
            </a:r>
            <a:endParaRPr lang="en-US" b="1" dirty="0"/>
          </a:p>
          <a:p>
            <a:pPr lvl="1"/>
            <a:endParaRPr lang="en-US" b="1" dirty="0"/>
          </a:p>
          <a:p>
            <a:pPr lvl="1"/>
            <a:r>
              <a:rPr lang="en-US" b="1" dirty="0"/>
              <a:t>3. Do while </a:t>
            </a:r>
          </a:p>
          <a:p>
            <a:pPr lvl="1"/>
            <a:r>
              <a:rPr lang="en-US" b="1" dirty="0"/>
              <a:t>- </a:t>
            </a:r>
            <a:r>
              <a:rPr lang="en-US" b="1" dirty="0" err="1"/>
              <a:t>Dùng</a:t>
            </a:r>
            <a:r>
              <a:rPr lang="en-US" b="1" dirty="0"/>
              <a:t> do while </a:t>
            </a:r>
            <a:r>
              <a:rPr lang="en-US" b="1" dirty="0" err="1"/>
              <a:t>khi</a:t>
            </a:r>
            <a:r>
              <a:rPr lang="en-US" b="1" dirty="0"/>
              <a:t> ng</a:t>
            </a:r>
            <a:r>
              <a:rPr lang="vi-VN" b="1" dirty="0"/>
              <a:t>ư</a:t>
            </a:r>
            <a:r>
              <a:rPr lang="en-US" b="1" dirty="0" err="1"/>
              <a:t>ời</a:t>
            </a:r>
            <a:r>
              <a:rPr lang="en-US" b="1" dirty="0"/>
              <a:t> dung </a:t>
            </a:r>
            <a:r>
              <a:rPr lang="en-US" b="1" dirty="0" err="1"/>
              <a:t>thực</a:t>
            </a:r>
            <a:r>
              <a:rPr lang="en-US" b="1" dirty="0"/>
              <a:t> </a:t>
            </a:r>
            <a:r>
              <a:rPr lang="en-US" b="1" dirty="0" err="1"/>
              <a:t>hiện</a:t>
            </a:r>
            <a:r>
              <a:rPr lang="en-US" b="1" dirty="0"/>
              <a:t> tr</a:t>
            </a:r>
            <a:r>
              <a:rPr lang="vi-VN" b="1" dirty="0"/>
              <a:t>ư</a:t>
            </a:r>
            <a:r>
              <a:rPr lang="en-US" b="1" dirty="0" err="1"/>
              <a:t>ớc</a:t>
            </a:r>
            <a:r>
              <a:rPr lang="en-US" b="1" dirty="0"/>
              <a:t> </a:t>
            </a:r>
            <a:r>
              <a:rPr lang="en-US" b="1" dirty="0" err="1"/>
              <a:t>một</a:t>
            </a:r>
            <a:r>
              <a:rPr lang="en-US" b="1" dirty="0"/>
              <a:t> </a:t>
            </a:r>
            <a:r>
              <a:rPr lang="en-US" b="1" dirty="0" err="1"/>
              <a:t>câu</a:t>
            </a:r>
            <a:r>
              <a:rPr lang="en-US" b="1" dirty="0"/>
              <a:t> </a:t>
            </a:r>
            <a:r>
              <a:rPr lang="en-US" b="1" dirty="0" err="1"/>
              <a:t>lệnh</a:t>
            </a:r>
            <a:r>
              <a:rPr lang="en-US" b="1" dirty="0"/>
              <a:t> </a:t>
            </a:r>
            <a:r>
              <a:rPr lang="en-US" b="1" dirty="0" err="1"/>
              <a:t>sau</a:t>
            </a:r>
            <a:r>
              <a:rPr lang="en-US" b="1" dirty="0"/>
              <a:t> </a:t>
            </a:r>
            <a:r>
              <a:rPr lang="en-US" b="1" dirty="0" err="1"/>
              <a:t>đó</a:t>
            </a:r>
            <a:r>
              <a:rPr lang="en-US" b="1" dirty="0"/>
              <a:t> </a:t>
            </a:r>
            <a:r>
              <a:rPr lang="en-US" b="1" dirty="0" err="1"/>
              <a:t>mới</a:t>
            </a:r>
            <a:r>
              <a:rPr lang="en-US" b="1" dirty="0"/>
              <a:t> </a:t>
            </a:r>
            <a:r>
              <a:rPr lang="en-US" b="1" dirty="0" err="1"/>
              <a:t>lặp</a:t>
            </a:r>
            <a:endParaRPr lang="en-US" b="1" dirty="0"/>
          </a:p>
        </p:txBody>
      </p:sp>
    </p:spTree>
    <p:extLst>
      <p:ext uri="{BB962C8B-B14F-4D97-AF65-F5344CB8AC3E}">
        <p14:creationId xmlns:p14="http://schemas.microsoft.com/office/powerpoint/2010/main" val="67403756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4</TotalTime>
  <Words>935</Words>
  <Application>Microsoft Office PowerPoint</Application>
  <PresentationFormat>Widescreen</PresentationFormat>
  <Paragraphs>86</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Tahoma</vt:lpstr>
      <vt:lpstr>Trebuchet MS</vt:lpstr>
      <vt:lpstr>Wingdings 3</vt:lpstr>
      <vt:lpstr>Facet</vt:lpstr>
      <vt:lpstr>TỔNG ÔN TẬP MODULE 2 </vt:lpstr>
      <vt:lpstr>1. Java là gì  ? </vt:lpstr>
      <vt:lpstr>2. JDK, JRE, JVM</vt:lpstr>
      <vt:lpstr>3. Thông dịch, biên dịch khác nhau như thế nào ?</vt:lpstr>
      <vt:lpstr>4. JAVA là ngôn ngữ thông dịch hay biên dịch ?</vt:lpstr>
      <vt:lpstr>5 . Các kiểu dữ liệu trong java, và giá trị mặc định khi khai báo.</vt:lpstr>
      <vt:lpstr>6 Có bao nhiêu lại mệnh đề if</vt:lpstr>
      <vt:lpstr>7   So sánh if và switch-case</vt:lpstr>
      <vt:lpstr>8 Khi nào dùng for, while, do-while ?</vt:lpstr>
      <vt:lpstr>9   Phân biệt for-i và for-each</vt:lpstr>
      <vt:lpstr>10  Khác nhau giữa while, do-while. Cho ví dụ khi nào dùng ?</vt:lpstr>
      <vt:lpstr>11  Break, Continue có tác dụng gì trong mệnh đề lặp ?</vt:lpstr>
      <vt:lpstr>12  Trình bày các cách khởi tạo một mảng trong JAVA ?</vt:lpstr>
      <vt:lpstr>13  Phần tử của mảng có thể dùng kiểu dữ liệu nào, và có giá trị mặc định là gì ?</vt:lpstr>
      <vt:lpstr>14. OOP là gì ?</vt:lpstr>
      <vt:lpstr>15  Phân biệt class và object</vt:lpstr>
      <vt:lpstr>        16. Constructor là gì ?</vt:lpstr>
      <vt:lpstr>17. Cách khai báo constructor và đặc điểm constructor</vt:lpstr>
      <vt:lpstr>18  Phân biệt constructor và method</vt:lpstr>
      <vt:lpstr>19. "Tính bao đóng là gì ? Làm sao để thu được tính bao đóng trong java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TỔNG ÔN TẬP MODULE 2 </dc:title>
  <dc:creator>Tô Thanh Nam</dc:creator>
  <cp:lastModifiedBy>Tô Thanh Nam</cp:lastModifiedBy>
  <cp:revision>1</cp:revision>
  <dcterms:created xsi:type="dcterms:W3CDTF">2020-11-22T13:21:07Z</dcterms:created>
  <dcterms:modified xsi:type="dcterms:W3CDTF">2020-11-22T13:26:00Z</dcterms:modified>
</cp:coreProperties>
</file>