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7"/>
  </p:notesMasterIdLst>
  <p:sldIdLst>
    <p:sldId id="257" r:id="rId2"/>
    <p:sldId id="263" r:id="rId3"/>
    <p:sldId id="269" r:id="rId4"/>
    <p:sldId id="258" r:id="rId5"/>
    <p:sldId id="285" r:id="rId6"/>
    <p:sldId id="284" r:id="rId7"/>
    <p:sldId id="305" r:id="rId8"/>
    <p:sldId id="278" r:id="rId9"/>
    <p:sldId id="286" r:id="rId10"/>
    <p:sldId id="287" r:id="rId11"/>
    <p:sldId id="289" r:id="rId12"/>
    <p:sldId id="288" r:id="rId13"/>
    <p:sldId id="290" r:id="rId14"/>
    <p:sldId id="292" r:id="rId15"/>
    <p:sldId id="293" r:id="rId16"/>
    <p:sldId id="306" r:id="rId17"/>
    <p:sldId id="279" r:id="rId18"/>
    <p:sldId id="297" r:id="rId19"/>
    <p:sldId id="300" r:id="rId20"/>
    <p:sldId id="302" r:id="rId21"/>
    <p:sldId id="298" r:id="rId22"/>
    <p:sldId id="303" r:id="rId23"/>
    <p:sldId id="304" r:id="rId24"/>
    <p:sldId id="277" r:id="rId25"/>
    <p:sldId id="276" r:id="rId26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Microsoft GothicNeo" panose="020B0604020202020204" pitchFamily="34" charset="0"/>
      <p:regular r:id="rId36"/>
      <p:bold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5050"/>
    <a:srgbClr val="46ACA1"/>
    <a:srgbClr val="1E1E1E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EC89F-F0B9-4FE9-B115-AA2E7144B1F8}" v="2743" dt="2020-02-16T16:08:49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6" autoAdjust="0"/>
    <p:restoredTop sz="94660"/>
  </p:normalViewPr>
  <p:slideViewPr>
    <p:cSldViewPr snapToGrid="0">
      <p:cViewPr>
        <p:scale>
          <a:sx n="75" d="100"/>
          <a:sy n="75" d="100"/>
        </p:scale>
        <p:origin x="186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 ToMo" userId="968912c02e5a0a7f" providerId="LiveId" clId="{F23763C8-71E7-4334-AE82-2D014E5E6258}"/>
    <pc:docChg chg="undo custSel addSld delSld modSld">
      <pc:chgData name="To ToMo" userId="968912c02e5a0a7f" providerId="LiveId" clId="{F23763C8-71E7-4334-AE82-2D014E5E6258}" dt="2020-02-02T15:59:59.463" v="1338"/>
      <pc:docMkLst>
        <pc:docMk/>
      </pc:docMkLst>
      <pc:sldChg chg="modSp">
        <pc:chgData name="To ToMo" userId="968912c02e5a0a7f" providerId="LiveId" clId="{F23763C8-71E7-4334-AE82-2D014E5E6258}" dt="2020-02-02T14:59:12.993" v="252" actId="2711"/>
        <pc:sldMkLst>
          <pc:docMk/>
          <pc:sldMk cId="2096111808" sldId="257"/>
        </pc:sldMkLst>
        <pc:spChg chg="mod">
          <ac:chgData name="To ToMo" userId="968912c02e5a0a7f" providerId="LiveId" clId="{F23763C8-71E7-4334-AE82-2D014E5E6258}" dt="2020-02-02T14:59:12.993" v="252" actId="2711"/>
          <ac:spMkLst>
            <pc:docMk/>
            <pc:sldMk cId="2096111808" sldId="257"/>
            <ac:spMk id="8" creationId="{00000000-0000-0000-0000-000000000000}"/>
          </ac:spMkLst>
        </pc:spChg>
      </pc:sldChg>
      <pc:sldChg chg="addSp delSp modSp">
        <pc:chgData name="To ToMo" userId="968912c02e5a0a7f" providerId="LiveId" clId="{F23763C8-71E7-4334-AE82-2D014E5E6258}" dt="2020-02-02T14:58:33.928" v="229" actId="20577"/>
        <pc:sldMkLst>
          <pc:docMk/>
          <pc:sldMk cId="2868819207" sldId="258"/>
        </pc:sldMkLst>
        <pc:spChg chg="del">
          <ac:chgData name="To ToMo" userId="968912c02e5a0a7f" providerId="LiveId" clId="{F23763C8-71E7-4334-AE82-2D014E5E6258}" dt="2020-02-02T14:58:29.838" v="207" actId="478"/>
          <ac:spMkLst>
            <pc:docMk/>
            <pc:sldMk cId="2868819207" sldId="258"/>
            <ac:spMk id="10" creationId="{5FA2C217-7CAA-41AA-BC24-DFBF8E9B1D23}"/>
          </ac:spMkLst>
        </pc:spChg>
        <pc:spChg chg="add del">
          <ac:chgData name="To ToMo" userId="968912c02e5a0a7f" providerId="LiveId" clId="{F23763C8-71E7-4334-AE82-2D014E5E6258}" dt="2020-02-02T14:58:28.861" v="206" actId="478"/>
          <ac:spMkLst>
            <pc:docMk/>
            <pc:sldMk cId="2868819207" sldId="258"/>
            <ac:spMk id="11" creationId="{602536B8-BE80-4102-95AB-F527F00E12A5}"/>
          </ac:spMkLst>
        </pc:spChg>
        <pc:spChg chg="add mod">
          <ac:chgData name="To ToMo" userId="968912c02e5a0a7f" providerId="LiveId" clId="{F23763C8-71E7-4334-AE82-2D014E5E6258}" dt="2020-02-02T14:58:33.928" v="229" actId="20577"/>
          <ac:spMkLst>
            <pc:docMk/>
            <pc:sldMk cId="2868819207" sldId="258"/>
            <ac:spMk id="12" creationId="{901DC1A3-A075-4740-B77B-2AB15971C727}"/>
          </ac:spMkLst>
        </pc:spChg>
      </pc:sldChg>
      <pc:sldChg chg="addSp delSp modSp">
        <pc:chgData name="To ToMo" userId="968912c02e5a0a7f" providerId="LiveId" clId="{F23763C8-71E7-4334-AE82-2D014E5E6258}" dt="2020-02-02T14:58:47.347" v="251"/>
        <pc:sldMkLst>
          <pc:docMk/>
          <pc:sldMk cId="1199496367" sldId="259"/>
        </pc:sldMkLst>
        <pc:spChg chg="add mod">
          <ac:chgData name="To ToMo" userId="968912c02e5a0a7f" providerId="LiveId" clId="{F23763C8-71E7-4334-AE82-2D014E5E6258}" dt="2020-02-02T14:58:47.347" v="251"/>
          <ac:spMkLst>
            <pc:docMk/>
            <pc:sldMk cId="1199496367" sldId="259"/>
            <ac:spMk id="20" creationId="{2F1DD4AD-061D-4AD5-A329-234F8407DE52}"/>
          </ac:spMkLst>
        </pc:spChg>
        <pc:spChg chg="del mod">
          <ac:chgData name="To ToMo" userId="968912c02e5a0a7f" providerId="LiveId" clId="{F23763C8-71E7-4334-AE82-2D014E5E6258}" dt="2020-02-02T14:58:41.989" v="231" actId="478"/>
          <ac:spMkLst>
            <pc:docMk/>
            <pc:sldMk cId="1199496367" sldId="259"/>
            <ac:spMk id="22" creationId="{3424809F-0C2A-4D1D-8EE1-AC789AAD2116}"/>
          </ac:spMkLst>
        </pc:spChg>
      </pc:sldChg>
      <pc:sldChg chg="delSp modSp">
        <pc:chgData name="To ToMo" userId="968912c02e5a0a7f" providerId="LiveId" clId="{F23763C8-71E7-4334-AE82-2D014E5E6258}" dt="2020-02-02T15:26:46.096" v="625" actId="465"/>
        <pc:sldMkLst>
          <pc:docMk/>
          <pc:sldMk cId="2435991669" sldId="263"/>
        </pc:sldMkLst>
        <pc:spChg chg="mod">
          <ac:chgData name="To ToMo" userId="968912c02e5a0a7f" providerId="LiveId" clId="{F23763C8-71E7-4334-AE82-2D014E5E6258}" dt="2020-02-02T15:26:09.509" v="614"/>
          <ac:spMkLst>
            <pc:docMk/>
            <pc:sldMk cId="2435991669" sldId="263"/>
            <ac:spMk id="48" creationId="{7048011C-3E7B-471A-9F70-93589D39B43B}"/>
          </ac:spMkLst>
        </pc:spChg>
        <pc:spChg chg="mod">
          <ac:chgData name="To ToMo" userId="968912c02e5a0a7f" providerId="LiveId" clId="{F23763C8-71E7-4334-AE82-2D014E5E6258}" dt="2020-02-02T14:36:07.008" v="32"/>
          <ac:spMkLst>
            <pc:docMk/>
            <pc:sldMk cId="2435991669" sldId="263"/>
            <ac:spMk id="58" creationId="{DA26B2FC-013A-4492-8A6A-EC2C2EDFC049}"/>
          </ac:spMkLst>
        </pc:spChg>
        <pc:grpChg chg="mod">
          <ac:chgData name="To ToMo" userId="968912c02e5a0a7f" providerId="LiveId" clId="{F23763C8-71E7-4334-AE82-2D014E5E6258}" dt="2020-02-02T15:26:46.096" v="625" actId="465"/>
          <ac:grpSpMkLst>
            <pc:docMk/>
            <pc:sldMk cId="2435991669" sldId="263"/>
            <ac:grpSpMk id="4" creationId="{39944C71-4A14-477B-B880-AFEF56EFA3D4}"/>
          </ac:grpSpMkLst>
        </pc:grpChg>
        <pc:grpChg chg="mod">
          <ac:chgData name="To ToMo" userId="968912c02e5a0a7f" providerId="LiveId" clId="{F23763C8-71E7-4334-AE82-2D014E5E6258}" dt="2020-02-02T15:26:46.096" v="625" actId="465"/>
          <ac:grpSpMkLst>
            <pc:docMk/>
            <pc:sldMk cId="2435991669" sldId="263"/>
            <ac:grpSpMk id="47" creationId="{96C88AB8-5AD5-4B7D-B141-69A323807AE8}"/>
          </ac:grpSpMkLst>
        </pc:grpChg>
        <pc:grpChg chg="mod">
          <ac:chgData name="To ToMo" userId="968912c02e5a0a7f" providerId="LiveId" clId="{F23763C8-71E7-4334-AE82-2D014E5E6258}" dt="2020-02-02T15:26:46.096" v="625" actId="465"/>
          <ac:grpSpMkLst>
            <pc:docMk/>
            <pc:sldMk cId="2435991669" sldId="263"/>
            <ac:grpSpMk id="53" creationId="{5D19902A-47B4-41B8-B684-243D12F2AFB5}"/>
          </ac:grpSpMkLst>
        </pc:grpChg>
        <pc:grpChg chg="del">
          <ac:chgData name="To ToMo" userId="968912c02e5a0a7f" providerId="LiveId" clId="{F23763C8-71E7-4334-AE82-2D014E5E6258}" dt="2020-02-02T15:26:17.482" v="615" actId="478"/>
          <ac:grpSpMkLst>
            <pc:docMk/>
            <pc:sldMk cId="2435991669" sldId="263"/>
            <ac:grpSpMk id="54" creationId="{00E40965-9597-4D31-9EAE-BDF9CB3AC917}"/>
          </ac:grpSpMkLst>
        </pc:grpChg>
      </pc:sldChg>
      <pc:sldChg chg="del">
        <pc:chgData name="To ToMo" userId="968912c02e5a0a7f" providerId="LiveId" clId="{F23763C8-71E7-4334-AE82-2D014E5E6258}" dt="2020-02-02T14:56:37.336" v="56" actId="47"/>
        <pc:sldMkLst>
          <pc:docMk/>
          <pc:sldMk cId="3941003352" sldId="265"/>
        </pc:sldMkLst>
      </pc:sldChg>
      <pc:sldChg chg="del">
        <pc:chgData name="To ToMo" userId="968912c02e5a0a7f" providerId="LiveId" clId="{F23763C8-71E7-4334-AE82-2D014E5E6258}" dt="2020-02-02T14:56:37.336" v="56" actId="47"/>
        <pc:sldMkLst>
          <pc:docMk/>
          <pc:sldMk cId="2415807400" sldId="267"/>
        </pc:sldMkLst>
      </pc:sldChg>
      <pc:sldChg chg="del">
        <pc:chgData name="To ToMo" userId="968912c02e5a0a7f" providerId="LiveId" clId="{F23763C8-71E7-4334-AE82-2D014E5E6258}" dt="2020-02-02T14:56:37.336" v="56" actId="47"/>
        <pc:sldMkLst>
          <pc:docMk/>
          <pc:sldMk cId="592901642" sldId="268"/>
        </pc:sldMkLst>
      </pc:sldChg>
      <pc:sldChg chg="modSp">
        <pc:chgData name="To ToMo" userId="968912c02e5a0a7f" providerId="LiveId" clId="{F23763C8-71E7-4334-AE82-2D014E5E6258}" dt="2020-02-02T14:56:44.698" v="71"/>
        <pc:sldMkLst>
          <pc:docMk/>
          <pc:sldMk cId="3651770930" sldId="269"/>
        </pc:sldMkLst>
        <pc:spChg chg="mod">
          <ac:chgData name="To ToMo" userId="968912c02e5a0a7f" providerId="LiveId" clId="{F23763C8-71E7-4334-AE82-2D014E5E6258}" dt="2020-02-02T14:56:44.698" v="71"/>
          <ac:spMkLst>
            <pc:docMk/>
            <pc:sldMk cId="3651770930" sldId="269"/>
            <ac:spMk id="45" creationId="{DE77C200-BA30-43D9-B90B-831A7897D971}"/>
          </ac:spMkLst>
        </pc:spChg>
      </pc:sldChg>
      <pc:sldChg chg="del">
        <pc:chgData name="To ToMo" userId="968912c02e5a0a7f" providerId="LiveId" clId="{F23763C8-71E7-4334-AE82-2D014E5E6258}" dt="2020-02-02T14:56:55.086" v="79" actId="47"/>
        <pc:sldMkLst>
          <pc:docMk/>
          <pc:sldMk cId="3847889436" sldId="270"/>
        </pc:sldMkLst>
      </pc:sldChg>
      <pc:sldChg chg="del">
        <pc:chgData name="To ToMo" userId="968912c02e5a0a7f" providerId="LiveId" clId="{F23763C8-71E7-4334-AE82-2D014E5E6258}" dt="2020-02-02T14:56:55.086" v="79" actId="47"/>
        <pc:sldMkLst>
          <pc:docMk/>
          <pc:sldMk cId="626062848" sldId="271"/>
        </pc:sldMkLst>
      </pc:sldChg>
      <pc:sldChg chg="del">
        <pc:chgData name="To ToMo" userId="968912c02e5a0a7f" providerId="LiveId" clId="{F23763C8-71E7-4334-AE82-2D014E5E6258}" dt="2020-02-02T14:56:55.086" v="79" actId="47"/>
        <pc:sldMkLst>
          <pc:docMk/>
          <pc:sldMk cId="679193355" sldId="272"/>
        </pc:sldMkLst>
      </pc:sldChg>
      <pc:sldChg chg="addSp delSp modSp delAnim modAnim">
        <pc:chgData name="To ToMo" userId="968912c02e5a0a7f" providerId="LiveId" clId="{F23763C8-71E7-4334-AE82-2D014E5E6258}" dt="2020-02-02T15:59:59.463" v="1338"/>
        <pc:sldMkLst>
          <pc:docMk/>
          <pc:sldMk cId="830590547" sldId="273"/>
        </pc:sldMkLst>
        <pc:spChg chg="del mod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3" creationId="{91887969-A655-4F62-ACDC-2B47B2ADFC07}"/>
          </ac:spMkLst>
        </pc:spChg>
        <pc:spChg chg="add del mod">
          <ac:chgData name="To ToMo" userId="968912c02e5a0a7f" providerId="LiveId" clId="{F23763C8-71E7-4334-AE82-2D014E5E6258}" dt="2020-02-02T15:23:07.127" v="595"/>
          <ac:spMkLst>
            <pc:docMk/>
            <pc:sldMk cId="830590547" sldId="273"/>
            <ac:spMk id="4" creationId="{9122F82A-40A7-41D3-8FCE-E4C3187DD9DF}"/>
          </ac:spMkLst>
        </pc:spChg>
        <pc:spChg chg="add del mod">
          <ac:chgData name="To ToMo" userId="968912c02e5a0a7f" providerId="LiveId" clId="{F23763C8-71E7-4334-AE82-2D014E5E6258}" dt="2020-02-02T15:33:53.258" v="691" actId="478"/>
          <ac:spMkLst>
            <pc:docMk/>
            <pc:sldMk cId="830590547" sldId="273"/>
            <ac:spMk id="6" creationId="{C25D780B-0A6B-44AB-9B5D-E29E7C847B9C}"/>
          </ac:spMkLst>
        </pc:spChg>
        <pc:spChg chg="add del mod">
          <ac:chgData name="To ToMo" userId="968912c02e5a0a7f" providerId="LiveId" clId="{F23763C8-71E7-4334-AE82-2D014E5E6258}" dt="2020-02-02T15:22:37.427" v="586" actId="478"/>
          <ac:spMkLst>
            <pc:docMk/>
            <pc:sldMk cId="830590547" sldId="273"/>
            <ac:spMk id="7" creationId="{1F580902-9252-405A-8E2B-733D787D3B81}"/>
          </ac:spMkLst>
        </pc:spChg>
        <pc:spChg chg="add del mod">
          <ac:chgData name="To ToMo" userId="968912c02e5a0a7f" providerId="LiveId" clId="{F23763C8-71E7-4334-AE82-2D014E5E6258}" dt="2020-02-02T15:40:38.964" v="782" actId="478"/>
          <ac:spMkLst>
            <pc:docMk/>
            <pc:sldMk cId="830590547" sldId="273"/>
            <ac:spMk id="10" creationId="{397F0798-9932-4A0E-9777-D9A0969ACE3E}"/>
          </ac:spMkLst>
        </pc:spChg>
        <pc:spChg chg="add mod">
          <ac:chgData name="To ToMo" userId="968912c02e5a0a7f" providerId="LiveId" clId="{F23763C8-71E7-4334-AE82-2D014E5E6258}" dt="2020-02-02T15:44:53.143" v="1076"/>
          <ac:spMkLst>
            <pc:docMk/>
            <pc:sldMk cId="830590547" sldId="273"/>
            <ac:spMk id="14" creationId="{3B9CDA92-B570-4739-B0C2-73DE30D0F1B9}"/>
          </ac:spMkLst>
        </pc:spChg>
        <pc:spChg chg="add del">
          <ac:chgData name="To ToMo" userId="968912c02e5a0a7f" providerId="LiveId" clId="{F23763C8-71E7-4334-AE82-2D014E5E6258}" dt="2020-02-02T15:35:08.387" v="707" actId="478"/>
          <ac:spMkLst>
            <pc:docMk/>
            <pc:sldMk cId="830590547" sldId="273"/>
            <ac:spMk id="15" creationId="{00D145F3-845D-410C-8CAC-8654C779A484}"/>
          </ac:spMkLst>
        </pc:spChg>
        <pc:spChg chg="add mod">
          <ac:chgData name="To ToMo" userId="968912c02e5a0a7f" providerId="LiveId" clId="{F23763C8-71E7-4334-AE82-2D014E5E6258}" dt="2020-02-02T15:40:41.050" v="784" actId="571"/>
          <ac:spMkLst>
            <pc:docMk/>
            <pc:sldMk cId="830590547" sldId="273"/>
            <ac:spMk id="20" creationId="{81020AB8-E1C0-4883-B743-05006A45BA85}"/>
          </ac:spMkLst>
        </pc:spChg>
        <pc:spChg chg="add del mod">
          <ac:chgData name="To ToMo" userId="968912c02e5a0a7f" providerId="LiveId" clId="{F23763C8-71E7-4334-AE82-2D014E5E6258}" dt="2020-02-02T15:40:45.052" v="788" actId="478"/>
          <ac:spMkLst>
            <pc:docMk/>
            <pc:sldMk cId="830590547" sldId="273"/>
            <ac:spMk id="21" creationId="{2FC433FF-14A8-46D9-A4D0-5585E722CEFA}"/>
          </ac:spMkLst>
        </pc:spChg>
        <pc:spChg chg="add mod">
          <ac:chgData name="To ToMo" userId="968912c02e5a0a7f" providerId="LiveId" clId="{F23763C8-71E7-4334-AE82-2D014E5E6258}" dt="2020-02-02T15:59:59.463" v="1338"/>
          <ac:spMkLst>
            <pc:docMk/>
            <pc:sldMk cId="830590547" sldId="273"/>
            <ac:spMk id="22" creationId="{61C187A1-6E70-41DE-B456-E40878906D47}"/>
          </ac:spMkLst>
        </pc:spChg>
        <pc:spChg chg="del mod">
          <ac:chgData name="To ToMo" userId="968912c02e5a0a7f" providerId="LiveId" clId="{F23763C8-71E7-4334-AE82-2D014E5E6258}" dt="2020-02-02T15:23:34.912" v="603"/>
          <ac:spMkLst>
            <pc:docMk/>
            <pc:sldMk cId="830590547" sldId="273"/>
            <ac:spMk id="35" creationId="{245B829E-B3D9-4F0F-AC73-7B920E9A9CA6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1" creationId="{7DF4832E-5704-4E8E-B44C-E4F4F2DEB818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2" creationId="{9E968E26-2648-4D40-9645-8B2A80D02202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4" creationId="{DD48FF07-3E8A-42FE-8BAB-D248EAFFA795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6" creationId="{405F1715-80E6-4E7D-A30B-C0247A5D89BB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8" creationId="{B9447BF6-5741-4660-B1A6-A787F6338723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69" creationId="{63DA0CAE-E4A8-48BA-A21E-03B79075F445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71" creationId="{4E2F0EC0-D707-4E76-8482-8306A2D3775A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72" creationId="{54B5721C-4AEF-4035-97DA-88299DB869E2}"/>
          </ac:spMkLst>
        </pc:spChg>
        <pc:spChg chg="del mod">
          <ac:chgData name="To ToMo" userId="968912c02e5a0a7f" providerId="LiveId" clId="{F23763C8-71E7-4334-AE82-2D014E5E6258}" dt="2020-02-02T15:45:12.209" v="1077" actId="478"/>
          <ac:spMkLst>
            <pc:docMk/>
            <pc:sldMk cId="830590547" sldId="273"/>
            <ac:spMk id="77" creationId="{972E7EBB-EA10-4B95-8EA0-6080CE413C0F}"/>
          </ac:spMkLst>
        </pc:spChg>
        <pc:spChg chg="del">
          <ac:chgData name="To ToMo" userId="968912c02e5a0a7f" providerId="LiveId" clId="{F23763C8-71E7-4334-AE82-2D014E5E6258}" dt="2020-02-02T14:57:27.214" v="183" actId="478"/>
          <ac:spMkLst>
            <pc:docMk/>
            <pc:sldMk cId="830590547" sldId="273"/>
            <ac:spMk id="78" creationId="{27A2B7BE-2FF8-49D9-911A-E3E1906BDC86}"/>
          </ac:spMkLst>
        </pc:spChg>
        <pc:spChg chg="del">
          <ac:chgData name="To ToMo" userId="968912c02e5a0a7f" providerId="LiveId" clId="{F23763C8-71E7-4334-AE82-2D014E5E6258}" dt="2020-02-02T14:57:26.645" v="182" actId="478"/>
          <ac:spMkLst>
            <pc:docMk/>
            <pc:sldMk cId="830590547" sldId="273"/>
            <ac:spMk id="79" creationId="{1DC0D575-E5B0-41E8-BC7E-0B35AA4B35E5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81" creationId="{679AACDE-2034-4591-BD0F-04AFD43D5110}"/>
          </ac:spMkLst>
        </pc:spChg>
        <pc:spChg chg="del">
          <ac:chgData name="To ToMo" userId="968912c02e5a0a7f" providerId="LiveId" clId="{F23763C8-71E7-4334-AE82-2D014E5E6258}" dt="2020-02-02T14:57:28.079" v="184" actId="478"/>
          <ac:spMkLst>
            <pc:docMk/>
            <pc:sldMk cId="830590547" sldId="273"/>
            <ac:spMk id="82" creationId="{8C07E467-A819-4895-BA57-7D6D9068A9FE}"/>
          </ac:spMkLst>
        </pc:spChg>
        <pc:spChg chg="del">
          <ac:chgData name="To ToMo" userId="968912c02e5a0a7f" providerId="LiveId" clId="{F23763C8-71E7-4334-AE82-2D014E5E6258}" dt="2020-02-02T14:57:36.236" v="186" actId="478"/>
          <ac:spMkLst>
            <pc:docMk/>
            <pc:sldMk cId="830590547" sldId="273"/>
            <ac:spMk id="83" creationId="{83442589-A36E-4CC8-8508-274CBBD81A9A}"/>
          </ac:spMkLst>
        </pc:spChg>
        <pc:grpChg chg="del">
          <ac:chgData name="To ToMo" userId="968912c02e5a0a7f" providerId="LiveId" clId="{F23763C8-71E7-4334-AE82-2D014E5E6258}" dt="2020-02-02T14:56:56.684" v="80" actId="478"/>
          <ac:grpSpMkLst>
            <pc:docMk/>
            <pc:sldMk cId="830590547" sldId="273"/>
            <ac:grpSpMk id="6" creationId="{9E6BCB18-EDB3-444B-B6FE-9FC9E1278769}"/>
          </ac:grpSpMkLst>
        </pc:grpChg>
        <pc:picChg chg="add del">
          <ac:chgData name="To ToMo" userId="968912c02e5a0a7f" providerId="LiveId" clId="{F23763C8-71E7-4334-AE82-2D014E5E6258}" dt="2020-02-02T15:22:47.335" v="588" actId="478"/>
          <ac:picMkLst>
            <pc:docMk/>
            <pc:sldMk cId="830590547" sldId="273"/>
            <ac:picMk id="2" creationId="{68FC2D9B-40D9-43FC-A572-C01839EBB03B}"/>
          </ac:picMkLst>
        </pc:picChg>
        <pc:picChg chg="add del mod modCrop">
          <ac:chgData name="To ToMo" userId="968912c02e5a0a7f" providerId="LiveId" clId="{F23763C8-71E7-4334-AE82-2D014E5E6258}" dt="2020-02-02T15:37:42.501" v="720" actId="478"/>
          <ac:picMkLst>
            <pc:docMk/>
            <pc:sldMk cId="830590547" sldId="273"/>
            <ac:picMk id="3" creationId="{C1DC1C16-A61F-49AF-8572-F85C61CA9275}"/>
          </ac:picMkLst>
        </pc:picChg>
        <pc:picChg chg="add del mod modCrop">
          <ac:chgData name="To ToMo" userId="968912c02e5a0a7f" providerId="LiveId" clId="{F23763C8-71E7-4334-AE82-2D014E5E6258}" dt="2020-02-02T15:39:19.044" v="725" actId="478"/>
          <ac:picMkLst>
            <pc:docMk/>
            <pc:sldMk cId="830590547" sldId="273"/>
            <ac:picMk id="8" creationId="{8B8D85D5-8B1B-4690-979A-52FED3B21283}"/>
          </ac:picMkLst>
        </pc:picChg>
        <pc:picChg chg="add mod ord modCrop">
          <ac:chgData name="To ToMo" userId="968912c02e5a0a7f" providerId="LiveId" clId="{F23763C8-71E7-4334-AE82-2D014E5E6258}" dt="2020-02-02T15:40:26.959" v="743" actId="167"/>
          <ac:picMkLst>
            <pc:docMk/>
            <pc:sldMk cId="830590547" sldId="273"/>
            <ac:picMk id="9" creationId="{024E6D5F-9C58-4885-8021-428968334467}"/>
          </ac:picMkLst>
        </pc:picChg>
        <pc:picChg chg="add del ord">
          <ac:chgData name="To ToMo" userId="968912c02e5a0a7f" providerId="LiveId" clId="{F23763C8-71E7-4334-AE82-2D014E5E6258}" dt="2020-02-02T15:40:27.971" v="744" actId="478"/>
          <ac:picMkLst>
            <pc:docMk/>
            <pc:sldMk cId="830590547" sldId="273"/>
            <ac:picMk id="18" creationId="{B2FCD82E-409D-4DE9-B744-04089EFDBA0E}"/>
          </ac:picMkLst>
        </pc:picChg>
        <pc:picChg chg="del">
          <ac:chgData name="To ToMo" userId="968912c02e5a0a7f" providerId="LiveId" clId="{F23763C8-71E7-4334-AE82-2D014E5E6258}" dt="2020-02-02T14:57:36.236" v="186" actId="478"/>
          <ac:picMkLst>
            <pc:docMk/>
            <pc:sldMk cId="830590547" sldId="273"/>
            <ac:picMk id="59" creationId="{CB0F88C0-79CC-43F3-A5A5-AB58F4F16265}"/>
          </ac:picMkLst>
        </pc:picChg>
        <pc:picChg chg="del">
          <ac:chgData name="To ToMo" userId="968912c02e5a0a7f" providerId="LiveId" clId="{F23763C8-71E7-4334-AE82-2D014E5E6258}" dt="2020-02-02T14:57:28.639" v="185" actId="478"/>
          <ac:picMkLst>
            <pc:docMk/>
            <pc:sldMk cId="830590547" sldId="273"/>
            <ac:picMk id="80" creationId="{A311F548-CFC5-453D-AD38-9BAA0CDE997E}"/>
          </ac:picMkLst>
        </pc:picChg>
        <pc:cxnChg chg="del">
          <ac:chgData name="To ToMo" userId="968912c02e5a0a7f" providerId="LiveId" clId="{F23763C8-71E7-4334-AE82-2D014E5E6258}" dt="2020-02-02T14:57:36.236" v="186" actId="478"/>
          <ac:cxnSpMkLst>
            <pc:docMk/>
            <pc:sldMk cId="830590547" sldId="273"/>
            <ac:cxnSpMk id="58" creationId="{F563DEFD-08E2-47D1-A49C-9D05A273E5C6}"/>
          </ac:cxnSpMkLst>
        </pc:cxnChg>
        <pc:cxnChg chg="del">
          <ac:chgData name="To ToMo" userId="968912c02e5a0a7f" providerId="LiveId" clId="{F23763C8-71E7-4334-AE82-2D014E5E6258}" dt="2020-02-02T14:57:36.236" v="186" actId="478"/>
          <ac:cxnSpMkLst>
            <pc:docMk/>
            <pc:sldMk cId="830590547" sldId="273"/>
            <ac:cxnSpMk id="60" creationId="{ACC74E6D-DA5B-45DE-A46C-DC730FA11FC8}"/>
          </ac:cxnSpMkLst>
        </pc:cxnChg>
        <pc:cxnChg chg="del">
          <ac:chgData name="To ToMo" userId="968912c02e5a0a7f" providerId="LiveId" clId="{F23763C8-71E7-4334-AE82-2D014E5E6258}" dt="2020-02-02T14:57:36.236" v="186" actId="478"/>
          <ac:cxnSpMkLst>
            <pc:docMk/>
            <pc:sldMk cId="830590547" sldId="273"/>
            <ac:cxnSpMk id="63" creationId="{6EB4DC42-FCFD-40D0-93F0-950099E24987}"/>
          </ac:cxnSpMkLst>
        </pc:cxnChg>
        <pc:cxnChg chg="del">
          <ac:chgData name="To ToMo" userId="968912c02e5a0a7f" providerId="LiveId" clId="{F23763C8-71E7-4334-AE82-2D014E5E6258}" dt="2020-02-02T14:57:36.236" v="186" actId="478"/>
          <ac:cxnSpMkLst>
            <pc:docMk/>
            <pc:sldMk cId="830590547" sldId="273"/>
            <ac:cxnSpMk id="67" creationId="{42009DE6-0D30-4D62-8B3B-70FA95CAD083}"/>
          </ac:cxnSpMkLst>
        </pc:cxnChg>
        <pc:cxnChg chg="del">
          <ac:chgData name="To ToMo" userId="968912c02e5a0a7f" providerId="LiveId" clId="{F23763C8-71E7-4334-AE82-2D014E5E6258}" dt="2020-02-02T14:57:36.236" v="186" actId="478"/>
          <ac:cxnSpMkLst>
            <pc:docMk/>
            <pc:sldMk cId="830590547" sldId="273"/>
            <ac:cxnSpMk id="70" creationId="{459CA13F-7507-4217-A989-4B98E23DDC97}"/>
          </ac:cxnSpMkLst>
        </pc:cxnChg>
      </pc:sldChg>
      <pc:sldChg chg="modSp">
        <pc:chgData name="To ToMo" userId="968912c02e5a0a7f" providerId="LiveId" clId="{F23763C8-71E7-4334-AE82-2D014E5E6258}" dt="2020-02-02T15:22:17.435" v="583" actId="20577"/>
        <pc:sldMkLst>
          <pc:docMk/>
          <pc:sldMk cId="3451433992" sldId="278"/>
        </pc:sldMkLst>
        <pc:spChg chg="mod">
          <ac:chgData name="To ToMo" userId="968912c02e5a0a7f" providerId="LiveId" clId="{F23763C8-71E7-4334-AE82-2D014E5E6258}" dt="2020-02-02T15:22:17.435" v="583" actId="20577"/>
          <ac:spMkLst>
            <pc:docMk/>
            <pc:sldMk cId="3451433992" sldId="278"/>
            <ac:spMk id="45" creationId="{DE77C200-BA30-43D9-B90B-831A7897D971}"/>
          </ac:spMkLst>
        </pc:spChg>
      </pc:sldChg>
      <pc:sldChg chg="addSp delSp modSp add delAnim modAnim">
        <pc:chgData name="To ToMo" userId="968912c02e5a0a7f" providerId="LiveId" clId="{F23763C8-71E7-4334-AE82-2D014E5E6258}" dt="2020-02-02T15:33:17.767" v="689"/>
        <pc:sldMkLst>
          <pc:docMk/>
          <pc:sldMk cId="1053336317" sldId="279"/>
        </pc:sldMkLst>
        <pc:spChg chg="add del">
          <ac:chgData name="To ToMo" userId="968912c02e5a0a7f" providerId="LiveId" clId="{F23763C8-71E7-4334-AE82-2D014E5E6258}" dt="2020-02-02T15:27:19.083" v="629" actId="478"/>
          <ac:spMkLst>
            <pc:docMk/>
            <pc:sldMk cId="1053336317" sldId="279"/>
            <ac:spMk id="5" creationId="{BCA5EFAE-798E-4B66-B254-ED29B7A63BA0}"/>
          </ac:spMkLst>
        </pc:spChg>
        <pc:spChg chg="del mod">
          <ac:chgData name="To ToMo" userId="968912c02e5a0a7f" providerId="LiveId" clId="{F23763C8-71E7-4334-AE82-2D014E5E6258}" dt="2020-02-02T15:02:58.076" v="434" actId="478"/>
          <ac:spMkLst>
            <pc:docMk/>
            <pc:sldMk cId="1053336317" sldId="279"/>
            <ac:spMk id="7" creationId="{1F580902-9252-405A-8E2B-733D787D3B81}"/>
          </ac:spMkLst>
        </pc:spChg>
        <pc:spChg chg="add del mod">
          <ac:chgData name="To ToMo" userId="968912c02e5a0a7f" providerId="LiveId" clId="{F23763C8-71E7-4334-AE82-2D014E5E6258}" dt="2020-02-02T15:27:15.017" v="627" actId="478"/>
          <ac:spMkLst>
            <pc:docMk/>
            <pc:sldMk cId="1053336317" sldId="279"/>
            <ac:spMk id="10" creationId="{0CD249C8-0BF0-4EC1-B7E2-8AA3F7B17E01}"/>
          </ac:spMkLst>
        </pc:spChg>
        <pc:spChg chg="add mod">
          <ac:chgData name="To ToMo" userId="968912c02e5a0a7f" providerId="LiveId" clId="{F23763C8-71E7-4334-AE82-2D014E5E6258}" dt="2020-02-02T15:14:15.429" v="480" actId="571"/>
          <ac:spMkLst>
            <pc:docMk/>
            <pc:sldMk cId="1053336317" sldId="279"/>
            <ac:spMk id="13" creationId="{D708AE0D-1B30-4832-ADC1-91AE00920B16}"/>
          </ac:spMkLst>
        </pc:spChg>
        <pc:spChg chg="add mod">
          <ac:chgData name="To ToMo" userId="968912c02e5a0a7f" providerId="LiveId" clId="{F23763C8-71E7-4334-AE82-2D014E5E6258}" dt="2020-02-02T15:32:53.965" v="688" actId="1076"/>
          <ac:spMkLst>
            <pc:docMk/>
            <pc:sldMk cId="1053336317" sldId="279"/>
            <ac:spMk id="14" creationId="{ABF5B2DA-AA41-4D7A-AE0C-A68C914DDC9E}"/>
          </ac:spMkLst>
        </pc:spChg>
        <pc:spChg chg="mod">
          <ac:chgData name="To ToMo" userId="968912c02e5a0a7f" providerId="LiveId" clId="{F23763C8-71E7-4334-AE82-2D014E5E6258}" dt="2020-02-02T15:02:52.734" v="432"/>
          <ac:spMkLst>
            <pc:docMk/>
            <pc:sldMk cId="1053336317" sldId="279"/>
            <ac:spMk id="35" creationId="{245B829E-B3D9-4F0F-AC73-7B920E9A9CA6}"/>
          </ac:spMkLst>
        </pc:spChg>
        <pc:spChg chg="del">
          <ac:chgData name="To ToMo" userId="968912c02e5a0a7f" providerId="LiveId" clId="{F23763C8-71E7-4334-AE82-2D014E5E6258}" dt="2020-02-02T15:00:53.165" v="418" actId="478"/>
          <ac:spMkLst>
            <pc:docMk/>
            <pc:sldMk cId="1053336317" sldId="279"/>
            <ac:spMk id="77" creationId="{972E7EBB-EA10-4B95-8EA0-6080CE413C0F}"/>
          </ac:spMkLst>
        </pc:spChg>
        <pc:grpChg chg="mod">
          <ac:chgData name="To ToMo" userId="968912c02e5a0a7f" providerId="LiveId" clId="{F23763C8-71E7-4334-AE82-2D014E5E6258}" dt="2020-02-02T15:28:37.496" v="662" actId="1076"/>
          <ac:grpSpMkLst>
            <pc:docMk/>
            <pc:sldMk cId="1053336317" sldId="279"/>
            <ac:grpSpMk id="52" creationId="{705B5EF3-871A-4C42-B6BE-0306A0730C8A}"/>
          </ac:grpSpMkLst>
        </pc:grpChg>
        <pc:picChg chg="add del mod modCrop">
          <ac:chgData name="To ToMo" userId="968912c02e5a0a7f" providerId="LiveId" clId="{F23763C8-71E7-4334-AE82-2D014E5E6258}" dt="2020-02-02T15:21:37.263" v="558" actId="478"/>
          <ac:picMkLst>
            <pc:docMk/>
            <pc:sldMk cId="1053336317" sldId="279"/>
            <ac:picMk id="2" creationId="{BD817A29-07EE-4D44-8A34-8463B3745FEC}"/>
          </ac:picMkLst>
        </pc:picChg>
        <pc:picChg chg="add del mod modCrop">
          <ac:chgData name="To ToMo" userId="968912c02e5a0a7f" providerId="LiveId" clId="{F23763C8-71E7-4334-AE82-2D014E5E6258}" dt="2020-02-02T15:12:43.755" v="452" actId="478"/>
          <ac:picMkLst>
            <pc:docMk/>
            <pc:sldMk cId="1053336317" sldId="279"/>
            <ac:picMk id="2" creationId="{F3FCB40B-9D3C-4B05-B07E-94BA5B54CAE8}"/>
          </ac:picMkLst>
        </pc:picChg>
        <pc:picChg chg="add del ord">
          <ac:chgData name="To ToMo" userId="968912c02e5a0a7f" providerId="LiveId" clId="{F23763C8-71E7-4334-AE82-2D014E5E6258}" dt="2020-02-02T15:21:38.757" v="559" actId="478"/>
          <ac:picMkLst>
            <pc:docMk/>
            <pc:sldMk cId="1053336317" sldId="279"/>
            <ac:picMk id="3" creationId="{740D7DEA-3911-4218-AEC2-0F227BA6C5C9}"/>
          </ac:picMkLst>
        </pc:picChg>
        <pc:picChg chg="add del mod modCrop">
          <ac:chgData name="To ToMo" userId="968912c02e5a0a7f" providerId="LiveId" clId="{F23763C8-71E7-4334-AE82-2D014E5E6258}" dt="2020-02-02T15:13:33.635" v="464" actId="478"/>
          <ac:picMkLst>
            <pc:docMk/>
            <pc:sldMk cId="1053336317" sldId="279"/>
            <ac:picMk id="3" creationId="{9782A593-C671-42D5-808B-A12A5BF2029D}"/>
          </ac:picMkLst>
        </pc:picChg>
        <pc:picChg chg="add del mod modCrop">
          <ac:chgData name="To ToMo" userId="968912c02e5a0a7f" providerId="LiveId" clId="{F23763C8-71E7-4334-AE82-2D014E5E6258}" dt="2020-02-02T15:20:38.532" v="545" actId="478"/>
          <ac:picMkLst>
            <pc:docMk/>
            <pc:sldMk cId="1053336317" sldId="279"/>
            <ac:picMk id="4" creationId="{36DF57B5-B045-40E5-9F42-ACD018BE1831}"/>
          </ac:picMkLst>
        </pc:picChg>
        <pc:picChg chg="add mod modCrop">
          <ac:chgData name="To ToMo" userId="968912c02e5a0a7f" providerId="LiveId" clId="{F23763C8-71E7-4334-AE82-2D014E5E6258}" dt="2020-02-02T15:31:44.005" v="682" actId="732"/>
          <ac:picMkLst>
            <pc:docMk/>
            <pc:sldMk cId="1053336317" sldId="279"/>
            <ac:picMk id="6" creationId="{9D5CC3FD-A8BF-413B-AD7F-C8EEB7494CDF}"/>
          </ac:picMkLst>
        </pc:picChg>
        <pc:picChg chg="add del mod modCrop">
          <ac:chgData name="To ToMo" userId="968912c02e5a0a7f" providerId="LiveId" clId="{F23763C8-71E7-4334-AE82-2D014E5E6258}" dt="2020-02-02T15:31:26.685" v="678" actId="478"/>
          <ac:picMkLst>
            <pc:docMk/>
            <pc:sldMk cId="1053336317" sldId="279"/>
            <ac:picMk id="15" creationId="{500B6364-0B96-4A9F-A210-4E5C27E65FE5}"/>
          </ac:picMkLst>
        </pc:picChg>
      </pc:sldChg>
      <pc:sldChg chg="addSp delSp modSp add del">
        <pc:chgData name="To ToMo" userId="968912c02e5a0a7f" providerId="LiveId" clId="{F23763C8-71E7-4334-AE82-2D014E5E6258}" dt="2020-02-02T15:22:32.926" v="585" actId="47"/>
        <pc:sldMkLst>
          <pc:docMk/>
          <pc:sldMk cId="1212489794" sldId="280"/>
        </pc:sldMkLst>
        <pc:picChg chg="add del mod modCrop">
          <ac:chgData name="To ToMo" userId="968912c02e5a0a7f" providerId="LiveId" clId="{F23763C8-71E7-4334-AE82-2D014E5E6258}" dt="2020-02-02T15:20:02.336" v="539" actId="478"/>
          <ac:picMkLst>
            <pc:docMk/>
            <pc:sldMk cId="1212489794" sldId="280"/>
            <ac:picMk id="2" creationId="{13719FF0-1FE3-401B-9632-F813363315E9}"/>
          </ac:picMkLst>
        </pc:picChg>
        <pc:picChg chg="del">
          <ac:chgData name="To ToMo" userId="968912c02e5a0a7f" providerId="LiveId" clId="{F23763C8-71E7-4334-AE82-2D014E5E6258}" dt="2020-02-02T15:18:11.782" v="522" actId="478"/>
          <ac:picMkLst>
            <pc:docMk/>
            <pc:sldMk cId="1212489794" sldId="280"/>
            <ac:picMk id="4" creationId="{36DF57B5-B045-40E5-9F42-ACD018BE1831}"/>
          </ac:picMkLst>
        </pc:picChg>
        <pc:picChg chg="add del ord">
          <ac:chgData name="To ToMo" userId="968912c02e5a0a7f" providerId="LiveId" clId="{F23763C8-71E7-4334-AE82-2D014E5E6258}" dt="2020-02-02T15:20:37.353" v="544" actId="478"/>
          <ac:picMkLst>
            <pc:docMk/>
            <pc:sldMk cId="1212489794" sldId="280"/>
            <ac:picMk id="12" creationId="{06FA7036-D4F1-4D32-ADF6-3CCB8FA06DE9}"/>
          </ac:picMkLst>
        </pc:picChg>
        <pc:picChg chg="add del mod">
          <ac:chgData name="To ToMo" userId="968912c02e5a0a7f" providerId="LiveId" clId="{F23763C8-71E7-4334-AE82-2D014E5E6258}" dt="2020-02-02T15:20:08.855" v="543" actId="478"/>
          <ac:picMkLst>
            <pc:docMk/>
            <pc:sldMk cId="1212489794" sldId="280"/>
            <ac:picMk id="13" creationId="{244A407B-F5E1-4B8B-989F-2187AE8EB15F}"/>
          </ac:picMkLst>
        </pc:picChg>
      </pc:sldChg>
      <pc:sldChg chg="addSp delSp modSp add modAnim">
        <pc:chgData name="To ToMo" userId="968912c02e5a0a7f" providerId="LiveId" clId="{F23763C8-71E7-4334-AE82-2D014E5E6258}" dt="2020-02-02T15:57:47.607" v="1242" actId="732"/>
        <pc:sldMkLst>
          <pc:docMk/>
          <pc:sldMk cId="2948294170" sldId="280"/>
        </pc:sldMkLst>
        <pc:spChg chg="add mod ord">
          <ac:chgData name="To ToMo" userId="968912c02e5a0a7f" providerId="LiveId" clId="{F23763C8-71E7-4334-AE82-2D014E5E6258}" dt="2020-02-02T15:49:59.103" v="1228" actId="207"/>
          <ac:spMkLst>
            <pc:docMk/>
            <pc:sldMk cId="2948294170" sldId="280"/>
            <ac:spMk id="6" creationId="{615417C3-43CA-4BB7-9439-5B0FBF4BC171}"/>
          </ac:spMkLst>
        </pc:spChg>
        <pc:spChg chg="add del mod">
          <ac:chgData name="To ToMo" userId="968912c02e5a0a7f" providerId="LiveId" clId="{F23763C8-71E7-4334-AE82-2D014E5E6258}" dt="2020-02-02T15:44:09.009" v="982" actId="478"/>
          <ac:spMkLst>
            <pc:docMk/>
            <pc:sldMk cId="2948294170" sldId="280"/>
            <ac:spMk id="10" creationId="{178A0C76-F5FD-4681-BD61-D89D9615F81F}"/>
          </ac:spMkLst>
        </pc:spChg>
        <pc:spChg chg="add mod">
          <ac:chgData name="To ToMo" userId="968912c02e5a0a7f" providerId="LiveId" clId="{F23763C8-71E7-4334-AE82-2D014E5E6258}" dt="2020-02-02T15:44:35.982" v="1066"/>
          <ac:spMkLst>
            <pc:docMk/>
            <pc:sldMk cId="2948294170" sldId="280"/>
            <ac:spMk id="11" creationId="{473C715D-A1B6-415F-A07B-CA4DDAA3DB3F}"/>
          </ac:spMkLst>
        </pc:spChg>
        <pc:spChg chg="mod">
          <ac:chgData name="To ToMo" userId="968912c02e5a0a7f" providerId="LiveId" clId="{F23763C8-71E7-4334-AE82-2D014E5E6258}" dt="2020-02-02T15:43:08.313" v="831"/>
          <ac:spMkLst>
            <pc:docMk/>
            <pc:sldMk cId="2948294170" sldId="280"/>
            <ac:spMk id="14" creationId="{3B9CDA92-B570-4739-B0C2-73DE30D0F1B9}"/>
          </ac:spMkLst>
        </pc:spChg>
        <pc:picChg chg="add del">
          <ac:chgData name="To ToMo" userId="968912c02e5a0a7f" providerId="LiveId" clId="{F23763C8-71E7-4334-AE82-2D014E5E6258}" dt="2020-02-02T15:45:58.461" v="1079" actId="478"/>
          <ac:picMkLst>
            <pc:docMk/>
            <pc:sldMk cId="2948294170" sldId="280"/>
            <ac:picMk id="2" creationId="{10ADF844-D1AA-4FFB-AA82-CF3C693C933B}"/>
          </ac:picMkLst>
        </pc:picChg>
        <pc:picChg chg="del">
          <ac:chgData name="To ToMo" userId="968912c02e5a0a7f" providerId="LiveId" clId="{F23763C8-71E7-4334-AE82-2D014E5E6258}" dt="2020-02-02T15:41:12.854" v="821" actId="478"/>
          <ac:picMkLst>
            <pc:docMk/>
            <pc:sldMk cId="2948294170" sldId="280"/>
            <ac:picMk id="3" creationId="{C1DC1C16-A61F-49AF-8572-F85C61CA9275}"/>
          </ac:picMkLst>
        </pc:picChg>
        <pc:picChg chg="add mod modCrop">
          <ac:chgData name="To ToMo" userId="968912c02e5a0a7f" providerId="LiveId" clId="{F23763C8-71E7-4334-AE82-2D014E5E6258}" dt="2020-02-02T15:50:09.688" v="1230" actId="732"/>
          <ac:picMkLst>
            <pc:docMk/>
            <pc:sldMk cId="2948294170" sldId="280"/>
            <ac:picMk id="4" creationId="{53E14AF5-B3D6-4886-8BF4-34147B7B2F8E}"/>
          </ac:picMkLst>
        </pc:picChg>
        <pc:picChg chg="add del ord">
          <ac:chgData name="To ToMo" userId="968912c02e5a0a7f" providerId="LiveId" clId="{F23763C8-71E7-4334-AE82-2D014E5E6258}" dt="2020-02-02T15:49:51.292" v="1227" actId="478"/>
          <ac:picMkLst>
            <pc:docMk/>
            <pc:sldMk cId="2948294170" sldId="280"/>
            <ac:picMk id="15" creationId="{13BDC275-3A72-4DC1-B8E7-C3A58374856A}"/>
          </ac:picMkLst>
        </pc:picChg>
        <pc:picChg chg="add mod modCrop">
          <ac:chgData name="To ToMo" userId="968912c02e5a0a7f" providerId="LiveId" clId="{F23763C8-71E7-4334-AE82-2D014E5E6258}" dt="2020-02-02T15:57:47.607" v="1242" actId="732"/>
          <ac:picMkLst>
            <pc:docMk/>
            <pc:sldMk cId="2948294170" sldId="280"/>
            <ac:picMk id="16" creationId="{1D14D4CD-3F70-4670-9990-4F959F284AA4}"/>
          </ac:picMkLst>
        </pc:picChg>
      </pc:sldChg>
      <pc:sldChg chg="add del">
        <pc:chgData name="To ToMo" userId="968912c02e5a0a7f" providerId="LiveId" clId="{F23763C8-71E7-4334-AE82-2D014E5E6258}" dt="2020-02-02T15:00:44.647" v="416"/>
        <pc:sldMkLst>
          <pc:docMk/>
          <pc:sldMk cId="3784608664" sldId="280"/>
        </pc:sldMkLst>
      </pc:sldChg>
      <pc:sldChg chg="delSp modSp add">
        <pc:chgData name="To ToMo" userId="968912c02e5a0a7f" providerId="LiveId" clId="{F23763C8-71E7-4334-AE82-2D014E5E6258}" dt="2020-02-02T15:50:28.453" v="1231" actId="21"/>
        <pc:sldMkLst>
          <pc:docMk/>
          <pc:sldMk cId="3112429523" sldId="281"/>
        </pc:sldMkLst>
        <pc:spChg chg="mod">
          <ac:chgData name="To ToMo" userId="968912c02e5a0a7f" providerId="LiveId" clId="{F23763C8-71E7-4334-AE82-2D014E5E6258}" dt="2020-02-02T15:47:03.410" v="1183"/>
          <ac:spMkLst>
            <pc:docMk/>
            <pc:sldMk cId="3112429523" sldId="281"/>
            <ac:spMk id="11" creationId="{473C715D-A1B6-415F-A07B-CA4DDAA3DB3F}"/>
          </ac:spMkLst>
        </pc:spChg>
        <pc:spChg chg="mod">
          <ac:chgData name="To ToMo" userId="968912c02e5a0a7f" providerId="LiveId" clId="{F23763C8-71E7-4334-AE82-2D014E5E6258}" dt="2020-02-02T15:46:53.377" v="1114"/>
          <ac:spMkLst>
            <pc:docMk/>
            <pc:sldMk cId="3112429523" sldId="281"/>
            <ac:spMk id="14" creationId="{3B9CDA92-B570-4739-B0C2-73DE30D0F1B9}"/>
          </ac:spMkLst>
        </pc:spChg>
        <pc:picChg chg="del">
          <ac:chgData name="To ToMo" userId="968912c02e5a0a7f" providerId="LiveId" clId="{F23763C8-71E7-4334-AE82-2D014E5E6258}" dt="2020-02-02T15:50:28.453" v="1231" actId="21"/>
          <ac:picMkLst>
            <pc:docMk/>
            <pc:sldMk cId="3112429523" sldId="281"/>
            <ac:picMk id="4" creationId="{53E14AF5-B3D6-4886-8BF4-34147B7B2F8E}"/>
          </ac:picMkLst>
        </pc:picChg>
      </pc:sldChg>
    </pc:docChg>
  </pc:docChgLst>
  <pc:docChgLst>
    <pc:chgData name="To ToMo" userId="968912c02e5a0a7f" providerId="LiveId" clId="{EA17B299-DF08-FE4A-84DE-6BBD883907A6}"/>
    <pc:docChg chg="undo custSel addSld delSld modSld sldOrd">
      <pc:chgData name="To ToMo" userId="968912c02e5a0a7f" providerId="LiveId" clId="{EA17B299-DF08-FE4A-84DE-6BBD883907A6}" dt="2020-02-17T05:29:57.382" v="892" actId="170"/>
      <pc:docMkLst>
        <pc:docMk/>
      </pc:docMkLst>
      <pc:sldChg chg="modSp">
        <pc:chgData name="To ToMo" userId="968912c02e5a0a7f" providerId="LiveId" clId="{EA17B299-DF08-FE4A-84DE-6BBD883907A6}" dt="2020-02-17T05:20:07.780" v="278" actId="1036"/>
        <pc:sldMkLst>
          <pc:docMk/>
          <pc:sldMk cId="2868819207" sldId="258"/>
        </pc:sldMkLst>
        <pc:spChg chg="mod ord">
          <ac:chgData name="To ToMo" userId="968912c02e5a0a7f" providerId="LiveId" clId="{EA17B299-DF08-FE4A-84DE-6BBD883907A6}" dt="2020-02-17T05:19:51.893" v="267" actId="1076"/>
          <ac:spMkLst>
            <pc:docMk/>
            <pc:sldMk cId="2868819207" sldId="258"/>
            <ac:spMk id="3" creationId="{7FADAADE-7DD8-4954-B02B-4C8B99BDA4EF}"/>
          </ac:spMkLst>
        </pc:spChg>
        <pc:spChg chg="mod ord">
          <ac:chgData name="To ToMo" userId="968912c02e5a0a7f" providerId="LiveId" clId="{EA17B299-DF08-FE4A-84DE-6BBD883907A6}" dt="2020-02-17T05:19:59.751" v="276" actId="1036"/>
          <ac:spMkLst>
            <pc:docMk/>
            <pc:sldMk cId="2868819207" sldId="258"/>
            <ac:spMk id="11" creationId="{F4FA4442-9D34-4814-B62A-B6F9EA4E2356}"/>
          </ac:spMkLst>
        </pc:spChg>
        <pc:spChg chg="mod ord">
          <ac:chgData name="To ToMo" userId="968912c02e5a0a7f" providerId="LiveId" clId="{EA17B299-DF08-FE4A-84DE-6BBD883907A6}" dt="2020-02-17T05:20:07.780" v="278" actId="1036"/>
          <ac:spMkLst>
            <pc:docMk/>
            <pc:sldMk cId="2868819207" sldId="258"/>
            <ac:spMk id="33" creationId="{41D4DCFF-7E27-48F3-B785-C54A6B07769A}"/>
          </ac:spMkLst>
        </pc:spChg>
      </pc:sldChg>
      <pc:sldChg chg="modSp">
        <pc:chgData name="To ToMo" userId="968912c02e5a0a7f" providerId="LiveId" clId="{EA17B299-DF08-FE4A-84DE-6BBD883907A6}" dt="2020-02-17T05:16:31.889" v="258" actId="20577"/>
        <pc:sldMkLst>
          <pc:docMk/>
          <pc:sldMk cId="1053336317" sldId="279"/>
        </pc:sldMkLst>
        <pc:spChg chg="mod">
          <ac:chgData name="To ToMo" userId="968912c02e5a0a7f" providerId="LiveId" clId="{EA17B299-DF08-FE4A-84DE-6BBD883907A6}" dt="2020-02-17T05:16:31.889" v="258" actId="20577"/>
          <ac:spMkLst>
            <pc:docMk/>
            <pc:sldMk cId="1053336317" sldId="279"/>
            <ac:spMk id="10" creationId="{F6CD5836-79AA-4570-8C73-B58138823F87}"/>
          </ac:spMkLst>
        </pc:spChg>
      </pc:sldChg>
      <pc:sldChg chg="modSp">
        <pc:chgData name="To ToMo" userId="968912c02e5a0a7f" providerId="LiveId" clId="{EA17B299-DF08-FE4A-84DE-6BBD883907A6}" dt="2020-02-17T05:21:59.562" v="320" actId="167"/>
        <pc:sldMkLst>
          <pc:docMk/>
          <pc:sldMk cId="1663471405" sldId="286"/>
        </pc:sldMkLst>
        <pc:spChg chg="mod ord">
          <ac:chgData name="To ToMo" userId="968912c02e5a0a7f" providerId="LiveId" clId="{EA17B299-DF08-FE4A-84DE-6BBD883907A6}" dt="2020-02-17T05:21:46.762" v="296" actId="167"/>
          <ac:spMkLst>
            <pc:docMk/>
            <pc:sldMk cId="1663471405" sldId="286"/>
            <ac:spMk id="14" creationId="{352A8D1B-8477-4AB4-8F8B-2FB01D8FAC1E}"/>
          </ac:spMkLst>
        </pc:spChg>
        <pc:spChg chg="mod ord">
          <ac:chgData name="To ToMo" userId="968912c02e5a0a7f" providerId="LiveId" clId="{EA17B299-DF08-FE4A-84DE-6BBD883907A6}" dt="2020-02-17T05:21:55.908" v="319" actId="167"/>
          <ac:spMkLst>
            <pc:docMk/>
            <pc:sldMk cId="1663471405" sldId="286"/>
            <ac:spMk id="15" creationId="{7EA73ED5-334C-453B-9D5C-6F627E5565F1}"/>
          </ac:spMkLst>
        </pc:spChg>
        <pc:spChg chg="ord">
          <ac:chgData name="To ToMo" userId="968912c02e5a0a7f" providerId="LiveId" clId="{EA17B299-DF08-FE4A-84DE-6BBD883907A6}" dt="2020-02-17T05:21:59.562" v="320" actId="167"/>
          <ac:spMkLst>
            <pc:docMk/>
            <pc:sldMk cId="1663471405" sldId="286"/>
            <ac:spMk id="16" creationId="{9E91394D-47CF-442A-951A-09417EAE218A}"/>
          </ac:spMkLst>
        </pc:spChg>
      </pc:sldChg>
      <pc:sldChg chg="addSp delSp modSp addAnim delAnim">
        <pc:chgData name="To ToMo" userId="968912c02e5a0a7f" providerId="LiveId" clId="{EA17B299-DF08-FE4A-84DE-6BBD883907A6}" dt="2020-02-17T05:28:03.675" v="876" actId="27696"/>
        <pc:sldMkLst>
          <pc:docMk/>
          <pc:sldMk cId="2371213728" sldId="289"/>
        </pc:sldMkLst>
        <pc:spChg chg="add del mod topLvl">
          <ac:chgData name="To ToMo" userId="968912c02e5a0a7f" providerId="LiveId" clId="{EA17B299-DF08-FE4A-84DE-6BBD883907A6}" dt="2020-02-17T05:26:32.233" v="814" actId="478"/>
          <ac:spMkLst>
            <pc:docMk/>
            <pc:sldMk cId="2371213728" sldId="289"/>
            <ac:spMk id="36" creationId="{156E30CC-C879-6F41-AAB4-046952B3248B}"/>
          </ac:spMkLst>
        </pc:spChg>
        <pc:spChg chg="add del mod topLvl">
          <ac:chgData name="To ToMo" userId="968912c02e5a0a7f" providerId="LiveId" clId="{EA17B299-DF08-FE4A-84DE-6BBD883907A6}" dt="2020-02-17T05:26:29.680" v="813" actId="478"/>
          <ac:spMkLst>
            <pc:docMk/>
            <pc:sldMk cId="2371213728" sldId="289"/>
            <ac:spMk id="37" creationId="{BEEB659A-6A48-494C-AF7B-F9A99809A18D}"/>
          </ac:spMkLst>
        </pc:spChg>
        <pc:spChg chg="add mod">
          <ac:chgData name="To ToMo" userId="968912c02e5a0a7f" providerId="LiveId" clId="{EA17B299-DF08-FE4A-84DE-6BBD883907A6}" dt="2020-02-17T05:28:00.791" v="875" actId="1035"/>
          <ac:spMkLst>
            <pc:docMk/>
            <pc:sldMk cId="2371213728" sldId="289"/>
            <ac:spMk id="38" creationId="{8BE46F53-4E3C-8F43-929F-06B6D37CBDE6}"/>
          </ac:spMkLst>
        </pc:spChg>
        <pc:grpChg chg="add del mod">
          <ac:chgData name="To ToMo" userId="968912c02e5a0a7f" providerId="LiveId" clId="{EA17B299-DF08-FE4A-84DE-6BBD883907A6}" dt="2020-02-17T05:23:13.145" v="348" actId="478"/>
          <ac:grpSpMkLst>
            <pc:docMk/>
            <pc:sldMk cId="2371213728" sldId="289"/>
            <ac:grpSpMk id="3" creationId="{640AD427-02D8-5443-A630-82A317DF594F}"/>
          </ac:grpSpMkLst>
        </pc:grpChg>
        <pc:grpChg chg="add del mod">
          <ac:chgData name="To ToMo" userId="968912c02e5a0a7f" providerId="LiveId" clId="{EA17B299-DF08-FE4A-84DE-6BBD883907A6}" dt="2020-02-17T05:25:42.251" v="800" actId="165"/>
          <ac:grpSpMkLst>
            <pc:docMk/>
            <pc:sldMk cId="2371213728" sldId="289"/>
            <ac:grpSpMk id="8" creationId="{AEB6B982-B726-8F40-ADE8-C21AD9F561F8}"/>
          </ac:grpSpMkLst>
        </pc:grpChg>
        <pc:grpChg chg="add del">
          <ac:chgData name="To ToMo" userId="968912c02e5a0a7f" providerId="LiveId" clId="{EA17B299-DF08-FE4A-84DE-6BBD883907A6}" dt="2020-02-17T05:26:09.427" v="809"/>
          <ac:grpSpMkLst>
            <pc:docMk/>
            <pc:sldMk cId="2371213728" sldId="289"/>
            <ac:grpSpMk id="9" creationId="{2670D7DD-9D85-0C44-B699-3DC033976AF2}"/>
          </ac:grpSpMkLst>
        </pc:grpChg>
      </pc:sldChg>
      <pc:sldChg chg="modSp">
        <pc:chgData name="To ToMo" userId="968912c02e5a0a7f" providerId="LiveId" clId="{EA17B299-DF08-FE4A-84DE-6BBD883907A6}" dt="2020-02-17T05:29:57.382" v="892" actId="170"/>
        <pc:sldMkLst>
          <pc:docMk/>
          <pc:sldMk cId="3216660683" sldId="292"/>
        </pc:sldMkLst>
        <pc:spChg chg="mod ord">
          <ac:chgData name="To ToMo" userId="968912c02e5a0a7f" providerId="LiveId" clId="{EA17B299-DF08-FE4A-84DE-6BBD883907A6}" dt="2020-02-17T05:29:57.382" v="892" actId="170"/>
          <ac:spMkLst>
            <pc:docMk/>
            <pc:sldMk cId="3216660683" sldId="292"/>
            <ac:spMk id="14" creationId="{352A8D1B-8477-4AB4-8F8B-2FB01D8FAC1E}"/>
          </ac:spMkLst>
        </pc:spChg>
        <pc:spChg chg="mod ord">
          <ac:chgData name="To ToMo" userId="968912c02e5a0a7f" providerId="LiveId" clId="{EA17B299-DF08-FE4A-84DE-6BBD883907A6}" dt="2020-02-17T05:29:55.706" v="891" actId="1036"/>
          <ac:spMkLst>
            <pc:docMk/>
            <pc:sldMk cId="3216660683" sldId="292"/>
            <ac:spMk id="16" creationId="{9E91394D-47CF-442A-951A-09417EAE218A}"/>
          </ac:spMkLst>
        </pc:spChg>
      </pc:sldChg>
      <pc:sldChg chg="addSp delSp modSp addAnim delAnim">
        <pc:chgData name="To ToMo" userId="968912c02e5a0a7f" providerId="LiveId" clId="{EA17B299-DF08-FE4A-84DE-6BBD883907A6}" dt="2020-02-17T05:13:46.810" v="48" actId="27704"/>
        <pc:sldMkLst>
          <pc:docMk/>
          <pc:sldMk cId="1739650710" sldId="293"/>
        </pc:sldMkLst>
        <pc:picChg chg="add del mod">
          <ac:chgData name="To ToMo" userId="968912c02e5a0a7f" providerId="LiveId" clId="{EA17B299-DF08-FE4A-84DE-6BBD883907A6}" dt="2020-02-17T05:13:40.138" v="47" actId="21"/>
          <ac:picMkLst>
            <pc:docMk/>
            <pc:sldMk cId="1739650710" sldId="293"/>
            <ac:picMk id="3" creationId="{1965E831-CC2B-414B-A5DE-AE5D2B8B3A38}"/>
          </ac:picMkLst>
        </pc:picChg>
      </pc:sldChg>
      <pc:sldChg chg="addAnim delAnim">
        <pc:chgData name="To ToMo" userId="968912c02e5a0a7f" providerId="LiveId" clId="{EA17B299-DF08-FE4A-84DE-6BBD883907A6}" dt="2020-02-17T05:20:34.463" v="280" actId="27704"/>
        <pc:sldMkLst>
          <pc:docMk/>
          <pc:sldMk cId="2992454343" sldId="305"/>
        </pc:sldMkLst>
      </pc:sldChg>
      <pc:sldChg chg="addSp delSp modSp add ord">
        <pc:chgData name="To ToMo" userId="968912c02e5a0a7f" providerId="LiveId" clId="{EA17B299-DF08-FE4A-84DE-6BBD883907A6}" dt="2020-02-17T05:14:21.258" v="57" actId="1076"/>
        <pc:sldMkLst>
          <pc:docMk/>
          <pc:sldMk cId="2127418302" sldId="306"/>
        </pc:sldMkLst>
        <pc:spChg chg="del">
          <ac:chgData name="To ToMo" userId="968912c02e5a0a7f" providerId="LiveId" clId="{EA17B299-DF08-FE4A-84DE-6BBD883907A6}" dt="2020-02-17T05:13:59.794" v="51" actId="478"/>
          <ac:spMkLst>
            <pc:docMk/>
            <pc:sldMk cId="2127418302" sldId="306"/>
            <ac:spMk id="14" creationId="{352A8D1B-8477-4AB4-8F8B-2FB01D8FAC1E}"/>
          </ac:spMkLst>
        </pc:spChg>
        <pc:picChg chg="add mod">
          <ac:chgData name="To ToMo" userId="968912c02e5a0a7f" providerId="LiveId" clId="{EA17B299-DF08-FE4A-84DE-6BBD883907A6}" dt="2020-02-17T05:14:21.258" v="57" actId="1076"/>
          <ac:picMkLst>
            <pc:docMk/>
            <pc:sldMk cId="2127418302" sldId="306"/>
            <ac:picMk id="3" creationId="{A1E04BCF-4032-754C-9A1C-B47E1C0862BB}"/>
          </ac:picMkLst>
        </pc:picChg>
      </pc:sldChg>
      <pc:sldChg chg="add del">
        <pc:chgData name="To ToMo" userId="968912c02e5a0a7f" providerId="LiveId" clId="{EA17B299-DF08-FE4A-84DE-6BBD883907A6}" dt="2020-02-17T05:14:07.631" v="53" actId="2696"/>
        <pc:sldMkLst>
          <pc:docMk/>
          <pc:sldMk cId="1867253689" sldId="307"/>
        </pc:sldMkLst>
      </pc:sldChg>
      <pc:sldChg chg="new del">
        <pc:chgData name="To ToMo" userId="968912c02e5a0a7f" providerId="LiveId" clId="{EA17B299-DF08-FE4A-84DE-6BBD883907A6}" dt="2020-02-17T05:26:44.336" v="818" actId="2696"/>
        <pc:sldMkLst>
          <pc:docMk/>
          <pc:sldMk cId="2457603118" sldId="307"/>
        </pc:sldMkLst>
      </pc:sldChg>
      <pc:sldChg chg="new del">
        <pc:chgData name="To ToMo" userId="968912c02e5a0a7f" providerId="LiveId" clId="{EA17B299-DF08-FE4A-84DE-6BBD883907A6}" dt="2020-02-17T05:26:42.006" v="816" actId="2696"/>
        <pc:sldMkLst>
          <pc:docMk/>
          <pc:sldMk cId="3756887258" sldId="307"/>
        </pc:sldMkLst>
      </pc:sldChg>
    </pc:docChg>
  </pc:docChgLst>
  <pc:docChgLst>
    <pc:chgData name="To ToMo" userId="968912c02e5a0a7f" providerId="LiveId" clId="{0A1C2C37-B8D8-464C-B0FE-422E00A574EC}"/>
    <pc:docChg chg="undo custSel addSld delSld modSld sldOrd">
      <pc:chgData name="To ToMo" userId="968912c02e5a0a7f" providerId="LiveId" clId="{0A1C2C37-B8D8-464C-B0FE-422E00A574EC}" dt="2020-01-21T14:36:03.346" v="2728" actId="20577"/>
      <pc:docMkLst>
        <pc:docMk/>
      </pc:docMkLst>
      <pc:sldChg chg="addSp delSp modSp">
        <pc:chgData name="To ToMo" userId="968912c02e5a0a7f" providerId="LiveId" clId="{0A1C2C37-B8D8-464C-B0FE-422E00A574EC}" dt="2020-01-21T14:29:48.387" v="2624" actId="20577"/>
        <pc:sldMkLst>
          <pc:docMk/>
          <pc:sldMk cId="2096111808" sldId="257"/>
        </pc:sldMkLst>
        <pc:spChg chg="add del mod">
          <ac:chgData name="To ToMo" userId="968912c02e5a0a7f" providerId="LiveId" clId="{0A1C2C37-B8D8-464C-B0FE-422E00A574EC}" dt="2020-01-21T07:50:30.646" v="95" actId="1582"/>
          <ac:spMkLst>
            <pc:docMk/>
            <pc:sldMk cId="2096111808" sldId="257"/>
            <ac:spMk id="5" creationId="{00000000-0000-0000-0000-000000000000}"/>
          </ac:spMkLst>
        </pc:spChg>
        <pc:spChg chg="add del mod">
          <ac:chgData name="To ToMo" userId="968912c02e5a0a7f" providerId="LiveId" clId="{0A1C2C37-B8D8-464C-B0FE-422E00A574EC}" dt="2020-01-21T07:50:30.646" v="95" actId="1582"/>
          <ac:spMkLst>
            <pc:docMk/>
            <pc:sldMk cId="2096111808" sldId="257"/>
            <ac:spMk id="6" creationId="{00000000-0000-0000-0000-000000000000}"/>
          </ac:spMkLst>
        </pc:spChg>
        <pc:spChg chg="mod">
          <ac:chgData name="To ToMo" userId="968912c02e5a0a7f" providerId="LiveId" clId="{0A1C2C37-B8D8-464C-B0FE-422E00A574EC}" dt="2020-01-21T14:29:48.387" v="2624" actId="20577"/>
          <ac:spMkLst>
            <pc:docMk/>
            <pc:sldMk cId="2096111808" sldId="257"/>
            <ac:spMk id="7" creationId="{00000000-0000-0000-0000-000000000000}"/>
          </ac:spMkLst>
        </pc:spChg>
        <pc:spChg chg="mod">
          <ac:chgData name="To ToMo" userId="968912c02e5a0a7f" providerId="LiveId" clId="{0A1C2C37-B8D8-464C-B0FE-422E00A574EC}" dt="2020-01-21T07:49:47.338" v="52" actId="14100"/>
          <ac:spMkLst>
            <pc:docMk/>
            <pc:sldMk cId="2096111808" sldId="257"/>
            <ac:spMk id="8" creationId="{00000000-0000-0000-0000-000000000000}"/>
          </ac:spMkLst>
        </pc:spChg>
        <pc:spChg chg="mod">
          <ac:chgData name="To ToMo" userId="968912c02e5a0a7f" providerId="LiveId" clId="{0A1C2C37-B8D8-464C-B0FE-422E00A574EC}" dt="2020-01-21T07:51:58.068" v="144" actId="164"/>
          <ac:spMkLst>
            <pc:docMk/>
            <pc:sldMk cId="2096111808" sldId="257"/>
            <ac:spMk id="93" creationId="{00000000-0000-0000-0000-000000000000}"/>
          </ac:spMkLst>
        </pc:spChg>
        <pc:spChg chg="mod">
          <ac:chgData name="To ToMo" userId="968912c02e5a0a7f" providerId="LiveId" clId="{0A1C2C37-B8D8-464C-B0FE-422E00A574EC}" dt="2020-01-21T07:52:09.726" v="147" actId="1076"/>
          <ac:spMkLst>
            <pc:docMk/>
            <pc:sldMk cId="2096111808" sldId="257"/>
            <ac:spMk id="94" creationId="{00000000-0000-0000-0000-000000000000}"/>
          </ac:spMkLst>
        </pc:spChg>
        <pc:spChg chg="mod">
          <ac:chgData name="To ToMo" userId="968912c02e5a0a7f" providerId="LiveId" clId="{0A1C2C37-B8D8-464C-B0FE-422E00A574EC}" dt="2020-01-21T07:52:11.286" v="148" actId="1076"/>
          <ac:spMkLst>
            <pc:docMk/>
            <pc:sldMk cId="2096111808" sldId="257"/>
            <ac:spMk id="95" creationId="{00000000-0000-0000-0000-000000000000}"/>
          </ac:spMkLst>
        </pc:spChg>
        <pc:grpChg chg="add mod">
          <ac:chgData name="To ToMo" userId="968912c02e5a0a7f" providerId="LiveId" clId="{0A1C2C37-B8D8-464C-B0FE-422E00A574EC}" dt="2020-01-21T07:52:00.526" v="145" actId="1076"/>
          <ac:grpSpMkLst>
            <pc:docMk/>
            <pc:sldMk cId="2096111808" sldId="257"/>
            <ac:grpSpMk id="3" creationId="{A04FC72E-6A62-4043-B259-703A9C434ECD}"/>
          </ac:grpSpMkLst>
        </pc:grpChg>
        <pc:cxnChg chg="mod">
          <ac:chgData name="To ToMo" userId="968912c02e5a0a7f" providerId="LiveId" clId="{0A1C2C37-B8D8-464C-B0FE-422E00A574EC}" dt="2020-01-21T07:52:03.638" v="146" actId="1076"/>
          <ac:cxnSpMkLst>
            <pc:docMk/>
            <pc:sldMk cId="2096111808" sldId="257"/>
            <ac:cxnSpMk id="92" creationId="{00000000-0000-0000-0000-000000000000}"/>
          </ac:cxnSpMkLst>
        </pc:cxnChg>
      </pc:sldChg>
      <pc:sldChg chg="addSp delSp modSp">
        <pc:chgData name="To ToMo" userId="968912c02e5a0a7f" providerId="LiveId" clId="{0A1C2C37-B8D8-464C-B0FE-422E00A574EC}" dt="2020-01-21T14:11:41.265" v="1580"/>
        <pc:sldMkLst>
          <pc:docMk/>
          <pc:sldMk cId="2868819207" sldId="258"/>
        </pc:sldMkLst>
        <pc:spChg chg="mod">
          <ac:chgData name="To ToMo" userId="968912c02e5a0a7f" providerId="LiveId" clId="{0A1C2C37-B8D8-464C-B0FE-422E00A574EC}" dt="2020-01-21T13:41:27.133" v="374"/>
          <ac:spMkLst>
            <pc:docMk/>
            <pc:sldMk cId="2868819207" sldId="258"/>
            <ac:spMk id="3" creationId="{7FADAADE-7DD8-4954-B02B-4C8B99BDA4EF}"/>
          </ac:spMkLst>
        </pc:spChg>
        <pc:spChg chg="del">
          <ac:chgData name="To ToMo" userId="968912c02e5a0a7f" providerId="LiveId" clId="{0A1C2C37-B8D8-464C-B0FE-422E00A574EC}" dt="2020-01-21T07:50:44.724" v="98" actId="478"/>
          <ac:spMkLst>
            <pc:docMk/>
            <pc:sldMk cId="2868819207" sldId="258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0:44.724" v="98" actId="478"/>
          <ac:spMkLst>
            <pc:docMk/>
            <pc:sldMk cId="2868819207" sldId="258"/>
            <ac:spMk id="6" creationId="{00000000-0000-0000-0000-000000000000}"/>
          </ac:spMkLst>
        </pc:spChg>
        <pc:spChg chg="del mod">
          <ac:chgData name="To ToMo" userId="968912c02e5a0a7f" providerId="LiveId" clId="{0A1C2C37-B8D8-464C-B0FE-422E00A574EC}" dt="2020-01-21T13:47:13.316" v="527" actId="478"/>
          <ac:spMkLst>
            <pc:docMk/>
            <pc:sldMk cId="2868819207" sldId="258"/>
            <ac:spMk id="8" creationId="{00000000-0000-0000-0000-000000000000}"/>
          </ac:spMkLst>
        </pc:spChg>
        <pc:spChg chg="add mod">
          <ac:chgData name="To ToMo" userId="968912c02e5a0a7f" providerId="LiveId" clId="{0A1C2C37-B8D8-464C-B0FE-422E00A574EC}" dt="2020-01-21T13:47:20.784" v="544"/>
          <ac:spMkLst>
            <pc:docMk/>
            <pc:sldMk cId="2868819207" sldId="258"/>
            <ac:spMk id="10" creationId="{5FA2C217-7CAA-41AA-BC24-DFBF8E9B1D23}"/>
          </ac:spMkLst>
        </pc:spChg>
        <pc:spChg chg="mod">
          <ac:chgData name="To ToMo" userId="968912c02e5a0a7f" providerId="LiveId" clId="{0A1C2C37-B8D8-464C-B0FE-422E00A574EC}" dt="2020-01-21T07:53:37.701" v="192" actId="14100"/>
          <ac:spMkLst>
            <pc:docMk/>
            <pc:sldMk cId="2868819207" sldId="258"/>
            <ac:spMk id="31" creationId="{FE36257B-0D29-4F5F-93B1-1B1E12363C2D}"/>
          </ac:spMkLst>
        </pc:spChg>
        <pc:spChg chg="mod">
          <ac:chgData name="To ToMo" userId="968912c02e5a0a7f" providerId="LiveId" clId="{0A1C2C37-B8D8-464C-B0FE-422E00A574EC}" dt="2020-01-21T07:53:32.564" v="190" actId="1038"/>
          <ac:spMkLst>
            <pc:docMk/>
            <pc:sldMk cId="2868819207" sldId="258"/>
            <ac:spMk id="33" creationId="{41D4DCFF-7E27-48F3-B785-C54A6B07769A}"/>
          </ac:spMkLst>
        </pc:spChg>
        <pc:spChg chg="add">
          <ac:chgData name="To ToMo" userId="968912c02e5a0a7f" providerId="LiveId" clId="{0A1C2C37-B8D8-464C-B0FE-422E00A574EC}" dt="2020-01-21T07:50:45.377" v="99"/>
          <ac:spMkLst>
            <pc:docMk/>
            <pc:sldMk cId="2868819207" sldId="258"/>
            <ac:spMk id="34" creationId="{55FA5387-E89A-41A7-8E98-71BEB9CFC679}"/>
          </ac:spMkLst>
        </pc:spChg>
        <pc:spChg chg="add">
          <ac:chgData name="To ToMo" userId="968912c02e5a0a7f" providerId="LiveId" clId="{0A1C2C37-B8D8-464C-B0FE-422E00A574EC}" dt="2020-01-21T07:50:45.377" v="99"/>
          <ac:spMkLst>
            <pc:docMk/>
            <pc:sldMk cId="2868819207" sldId="258"/>
            <ac:spMk id="35" creationId="{E91AD8CB-82DC-4CB5-B20A-2188C485E4C6}"/>
          </ac:spMkLst>
        </pc:spChg>
        <pc:cxnChg chg="add del">
          <ac:chgData name="To ToMo" userId="968912c02e5a0a7f" providerId="LiveId" clId="{0A1C2C37-B8D8-464C-B0FE-422E00A574EC}" dt="2020-01-21T14:11:41.144" v="1579" actId="478"/>
          <ac:cxnSpMkLst>
            <pc:docMk/>
            <pc:sldMk cId="2868819207" sldId="258"/>
            <ac:cxnSpMk id="11" creationId="{32915F0D-F1DC-4298-A4E4-D23C5A29AB5D}"/>
          </ac:cxnSpMkLst>
        </pc:cxnChg>
        <pc:cxnChg chg="add">
          <ac:chgData name="To ToMo" userId="968912c02e5a0a7f" providerId="LiveId" clId="{0A1C2C37-B8D8-464C-B0FE-422E00A574EC}" dt="2020-01-21T14:11:41.265" v="1580"/>
          <ac:cxnSpMkLst>
            <pc:docMk/>
            <pc:sldMk cId="2868819207" sldId="258"/>
            <ac:cxnSpMk id="13" creationId="{F5162806-D380-4FFD-8316-BD2F29ADDE02}"/>
          </ac:cxnSpMkLst>
        </pc:cxnChg>
        <pc:cxnChg chg="del mod">
          <ac:chgData name="To ToMo" userId="968912c02e5a0a7f" providerId="LiveId" clId="{0A1C2C37-B8D8-464C-B0FE-422E00A574EC}" dt="2020-01-21T13:47:13.859" v="528" actId="478"/>
          <ac:cxnSpMkLst>
            <pc:docMk/>
            <pc:sldMk cId="2868819207" sldId="258"/>
            <ac:cxnSpMk id="92" creationId="{00000000-0000-0000-0000-000000000000}"/>
          </ac:cxnSpMkLst>
        </pc:cxnChg>
      </pc:sldChg>
      <pc:sldChg chg="addSp delSp modSp ord">
        <pc:chgData name="To ToMo" userId="968912c02e5a0a7f" providerId="LiveId" clId="{0A1C2C37-B8D8-464C-B0FE-422E00A574EC}" dt="2020-01-21T14:36:03.346" v="2728" actId="20577"/>
        <pc:sldMkLst>
          <pc:docMk/>
          <pc:sldMk cId="1199496367" sldId="259"/>
        </pc:sldMkLst>
        <pc:spChg chg="del">
          <ac:chgData name="To ToMo" userId="968912c02e5a0a7f" providerId="LiveId" clId="{0A1C2C37-B8D8-464C-B0FE-422E00A574EC}" dt="2020-01-21T07:51:33.248" v="131" actId="478"/>
          <ac:spMkLst>
            <pc:docMk/>
            <pc:sldMk cId="1199496367" sldId="259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1:33.248" v="131" actId="478"/>
          <ac:spMkLst>
            <pc:docMk/>
            <pc:sldMk cId="1199496367" sldId="259"/>
            <ac:spMk id="6" creationId="{00000000-0000-0000-0000-000000000000}"/>
          </ac:spMkLst>
        </pc:spChg>
        <pc:spChg chg="add del mod">
          <ac:chgData name="To ToMo" userId="968912c02e5a0a7f" providerId="LiveId" clId="{0A1C2C37-B8D8-464C-B0FE-422E00A574EC}" dt="2020-01-21T14:30:02.848" v="2626" actId="478"/>
          <ac:spMkLst>
            <pc:docMk/>
            <pc:sldMk cId="1199496367" sldId="259"/>
            <ac:spMk id="8" creationId="{3E5B619B-0C84-491F-94CE-DD3907643C78}"/>
          </ac:spMkLst>
        </pc:spChg>
        <pc:spChg chg="add del mod">
          <ac:chgData name="To ToMo" userId="968912c02e5a0a7f" providerId="LiveId" clId="{0A1C2C37-B8D8-464C-B0FE-422E00A574EC}" dt="2020-01-21T14:30:05.253" v="2628" actId="478"/>
          <ac:spMkLst>
            <pc:docMk/>
            <pc:sldMk cId="1199496367" sldId="259"/>
            <ac:spMk id="9" creationId="{03542946-3B69-4242-8EC8-8BD50BCE9A49}"/>
          </ac:spMkLst>
        </pc:spChg>
        <pc:spChg chg="add">
          <ac:chgData name="To ToMo" userId="968912c02e5a0a7f" providerId="LiveId" clId="{0A1C2C37-B8D8-464C-B0FE-422E00A574EC}" dt="2020-01-21T07:51:33.894" v="132"/>
          <ac:spMkLst>
            <pc:docMk/>
            <pc:sldMk cId="1199496367" sldId="259"/>
            <ac:spMk id="20" creationId="{6F66AE25-E29B-4A75-9E3F-5F0E78FC2A75}"/>
          </ac:spMkLst>
        </pc:spChg>
        <pc:spChg chg="add">
          <ac:chgData name="To ToMo" userId="968912c02e5a0a7f" providerId="LiveId" clId="{0A1C2C37-B8D8-464C-B0FE-422E00A574EC}" dt="2020-01-21T07:51:33.894" v="132"/>
          <ac:spMkLst>
            <pc:docMk/>
            <pc:sldMk cId="1199496367" sldId="259"/>
            <ac:spMk id="21" creationId="{5BEB5B4C-ED63-46E2-BC5C-2C100E1A4C81}"/>
          </ac:spMkLst>
        </pc:spChg>
        <pc:spChg chg="mod">
          <ac:chgData name="To ToMo" userId="968912c02e5a0a7f" providerId="LiveId" clId="{0A1C2C37-B8D8-464C-B0FE-422E00A574EC}" dt="2020-01-21T14:20:15.663" v="1811"/>
          <ac:spMkLst>
            <pc:docMk/>
            <pc:sldMk cId="1199496367" sldId="259"/>
            <ac:spMk id="22" creationId="{3424809F-0C2A-4D1D-8EE1-AC789AAD2116}"/>
          </ac:spMkLst>
        </pc:spChg>
        <pc:spChg chg="mod">
          <ac:chgData name="To ToMo" userId="968912c02e5a0a7f" providerId="LiveId" clId="{0A1C2C37-B8D8-464C-B0FE-422E00A574EC}" dt="2020-01-21T14:20:03.962" v="1790" actId="1076"/>
          <ac:spMkLst>
            <pc:docMk/>
            <pc:sldMk cId="1199496367" sldId="259"/>
            <ac:spMk id="25" creationId="{00000000-0000-0000-0000-000000000000}"/>
          </ac:spMkLst>
        </pc:spChg>
        <pc:spChg chg="del mod">
          <ac:chgData name="To ToMo" userId="968912c02e5a0a7f" providerId="LiveId" clId="{0A1C2C37-B8D8-464C-B0FE-422E00A574EC}" dt="2020-01-21T14:21:11.250" v="1885" actId="478"/>
          <ac:spMkLst>
            <pc:docMk/>
            <pc:sldMk cId="1199496367" sldId="259"/>
            <ac:spMk id="27" creationId="{00000000-0000-0000-0000-000000000000}"/>
          </ac:spMkLst>
        </pc:spChg>
        <pc:spChg chg="mod">
          <ac:chgData name="To ToMo" userId="968912c02e5a0a7f" providerId="LiveId" clId="{0A1C2C37-B8D8-464C-B0FE-422E00A574EC}" dt="2020-01-21T14:20:03.962" v="1790" actId="1076"/>
          <ac:spMkLst>
            <pc:docMk/>
            <pc:sldMk cId="1199496367" sldId="259"/>
            <ac:spMk id="28" creationId="{00000000-0000-0000-0000-000000000000}"/>
          </ac:spMkLst>
        </pc:spChg>
        <pc:spChg chg="mod">
          <ac:chgData name="To ToMo" userId="968912c02e5a0a7f" providerId="LiveId" clId="{0A1C2C37-B8D8-464C-B0FE-422E00A574EC}" dt="2020-01-21T14:20:39.569" v="1822" actId="164"/>
          <ac:spMkLst>
            <pc:docMk/>
            <pc:sldMk cId="1199496367" sldId="259"/>
            <ac:spMk id="29" creationId="{00000000-0000-0000-0000-000000000000}"/>
          </ac:spMkLst>
        </pc:spChg>
        <pc:spChg chg="mod">
          <ac:chgData name="To ToMo" userId="968912c02e5a0a7f" providerId="LiveId" clId="{0A1C2C37-B8D8-464C-B0FE-422E00A574EC}" dt="2020-01-21T14:20:39.569" v="1822" actId="164"/>
          <ac:spMkLst>
            <pc:docMk/>
            <pc:sldMk cId="1199496367" sldId="259"/>
            <ac:spMk id="30" creationId="{00000000-0000-0000-0000-000000000000}"/>
          </ac:spMkLst>
        </pc:spChg>
        <pc:spChg chg="del mod">
          <ac:chgData name="To ToMo" userId="968912c02e5a0a7f" providerId="LiveId" clId="{0A1C2C37-B8D8-464C-B0FE-422E00A574EC}" dt="2020-01-21T14:21:11.250" v="1885" actId="478"/>
          <ac:spMkLst>
            <pc:docMk/>
            <pc:sldMk cId="1199496367" sldId="259"/>
            <ac:spMk id="31" creationId="{00000000-0000-0000-0000-000000000000}"/>
          </ac:spMkLst>
        </pc:spChg>
        <pc:spChg chg="mod">
          <ac:chgData name="To ToMo" userId="968912c02e5a0a7f" providerId="LiveId" clId="{0A1C2C37-B8D8-464C-B0FE-422E00A574EC}" dt="2020-01-21T14:20:39.569" v="1822" actId="164"/>
          <ac:spMkLst>
            <pc:docMk/>
            <pc:sldMk cId="1199496367" sldId="259"/>
            <ac:spMk id="32" creationId="{00000000-0000-0000-0000-000000000000}"/>
          </ac:spMkLst>
        </pc:spChg>
        <pc:spChg chg="del">
          <ac:chgData name="To ToMo" userId="968912c02e5a0a7f" providerId="LiveId" clId="{0A1C2C37-B8D8-464C-B0FE-422E00A574EC}" dt="2020-01-21T14:20:09.052" v="1793" actId="478"/>
          <ac:spMkLst>
            <pc:docMk/>
            <pc:sldMk cId="1199496367" sldId="259"/>
            <ac:spMk id="33" creationId="{00000000-0000-0000-0000-000000000000}"/>
          </ac:spMkLst>
        </pc:spChg>
        <pc:spChg chg="del">
          <ac:chgData name="To ToMo" userId="968912c02e5a0a7f" providerId="LiveId" clId="{0A1C2C37-B8D8-464C-B0FE-422E00A574EC}" dt="2020-01-21T14:20:09.922" v="1794" actId="478"/>
          <ac:spMkLst>
            <pc:docMk/>
            <pc:sldMk cId="1199496367" sldId="259"/>
            <ac:spMk id="34" creationId="{00000000-0000-0000-0000-000000000000}"/>
          </ac:spMkLst>
        </pc:spChg>
        <pc:spChg chg="del mod">
          <ac:chgData name="To ToMo" userId="968912c02e5a0a7f" providerId="LiveId" clId="{0A1C2C37-B8D8-464C-B0FE-422E00A574EC}" dt="2020-01-21T14:21:11.250" v="1885" actId="478"/>
          <ac:spMkLst>
            <pc:docMk/>
            <pc:sldMk cId="1199496367" sldId="259"/>
            <ac:spMk id="35" creationId="{00000000-0000-0000-0000-000000000000}"/>
          </ac:spMkLst>
        </pc:spChg>
        <pc:spChg chg="del">
          <ac:chgData name="To ToMo" userId="968912c02e5a0a7f" providerId="LiveId" clId="{0A1C2C37-B8D8-464C-B0FE-422E00A574EC}" dt="2020-01-21T14:21:11.250" v="1885" actId="478"/>
          <ac:spMkLst>
            <pc:docMk/>
            <pc:sldMk cId="1199496367" sldId="259"/>
            <ac:spMk id="36" creationId="{00000000-0000-0000-0000-000000000000}"/>
          </ac:spMkLst>
        </pc:spChg>
        <pc:spChg chg="del">
          <ac:chgData name="To ToMo" userId="968912c02e5a0a7f" providerId="LiveId" clId="{0A1C2C37-B8D8-464C-B0FE-422E00A574EC}" dt="2020-01-21T14:20:13.313" v="1796" actId="478"/>
          <ac:spMkLst>
            <pc:docMk/>
            <pc:sldMk cId="1199496367" sldId="259"/>
            <ac:spMk id="37" creationId="{00000000-0000-0000-0000-000000000000}"/>
          </ac:spMkLst>
        </pc:spChg>
        <pc:spChg chg="add mod topLvl">
          <ac:chgData name="To ToMo" userId="968912c02e5a0a7f" providerId="LiveId" clId="{0A1C2C37-B8D8-464C-B0FE-422E00A574EC}" dt="2020-01-21T14:33:20.360" v="2686" actId="165"/>
          <ac:spMkLst>
            <pc:docMk/>
            <pc:sldMk cId="1199496367" sldId="259"/>
            <ac:spMk id="49" creationId="{36584390-83C9-4CD9-ADD6-AB5DEA7AB951}"/>
          </ac:spMkLst>
        </pc:spChg>
        <pc:spChg chg="add mod topLvl">
          <ac:chgData name="To ToMo" userId="968912c02e5a0a7f" providerId="LiveId" clId="{0A1C2C37-B8D8-464C-B0FE-422E00A574EC}" dt="2020-01-21T14:33:20.360" v="2686" actId="165"/>
          <ac:spMkLst>
            <pc:docMk/>
            <pc:sldMk cId="1199496367" sldId="259"/>
            <ac:spMk id="50" creationId="{BD9BFF1E-B010-40A0-853E-35CDFC05C28D}"/>
          </ac:spMkLst>
        </pc:spChg>
        <pc:spChg chg="add mod topLvl">
          <ac:chgData name="To ToMo" userId="968912c02e5a0a7f" providerId="LiveId" clId="{0A1C2C37-B8D8-464C-B0FE-422E00A574EC}" dt="2020-01-21T14:33:20.360" v="2686" actId="165"/>
          <ac:spMkLst>
            <pc:docMk/>
            <pc:sldMk cId="1199496367" sldId="259"/>
            <ac:spMk id="51" creationId="{2121D338-0BA9-4D53-A2C0-7F0728475D82}"/>
          </ac:spMkLst>
        </pc:spChg>
        <pc:spChg chg="add mod topLvl">
          <ac:chgData name="To ToMo" userId="968912c02e5a0a7f" providerId="LiveId" clId="{0A1C2C37-B8D8-464C-B0FE-422E00A574EC}" dt="2020-01-21T14:36:03.346" v="2728" actId="20577"/>
          <ac:spMkLst>
            <pc:docMk/>
            <pc:sldMk cId="1199496367" sldId="259"/>
            <ac:spMk id="52" creationId="{15E58E61-D257-4AC7-83E9-AB6F3D332B6F}"/>
          </ac:spMkLst>
        </pc:spChg>
        <pc:spChg chg="add mod topLvl">
          <ac:chgData name="To ToMo" userId="968912c02e5a0a7f" providerId="LiveId" clId="{0A1C2C37-B8D8-464C-B0FE-422E00A574EC}" dt="2020-01-21T14:33:20.360" v="2686" actId="165"/>
          <ac:spMkLst>
            <pc:docMk/>
            <pc:sldMk cId="1199496367" sldId="259"/>
            <ac:spMk id="53" creationId="{F6EA6E6E-130D-4D25-B72C-73DDE9EBD500}"/>
          </ac:spMkLst>
        </pc:spChg>
        <pc:spChg chg="add del mod">
          <ac:chgData name="To ToMo" userId="968912c02e5a0a7f" providerId="LiveId" clId="{0A1C2C37-B8D8-464C-B0FE-422E00A574EC}" dt="2020-01-21T14:23:39.068" v="2076" actId="478"/>
          <ac:spMkLst>
            <pc:docMk/>
            <pc:sldMk cId="1199496367" sldId="259"/>
            <ac:spMk id="54" creationId="{384A9BD6-DD32-4E2E-B22D-738CBE86493A}"/>
          </ac:spMkLst>
        </pc:spChg>
        <pc:spChg chg="add mod topLvl">
          <ac:chgData name="To ToMo" userId="968912c02e5a0a7f" providerId="LiveId" clId="{0A1C2C37-B8D8-464C-B0FE-422E00A574EC}" dt="2020-01-21T14:33:20.360" v="2686" actId="165"/>
          <ac:spMkLst>
            <pc:docMk/>
            <pc:sldMk cId="1199496367" sldId="259"/>
            <ac:spMk id="55" creationId="{A8A8C29B-4414-4616-9B6F-3FD8AE089FCC}"/>
          </ac:spMkLst>
        </pc:spChg>
        <pc:grpChg chg="del mod">
          <ac:chgData name="To ToMo" userId="968912c02e5a0a7f" providerId="LiveId" clId="{0A1C2C37-B8D8-464C-B0FE-422E00A574EC}" dt="2020-01-21T14:20:07.209" v="1792" actId="478"/>
          <ac:grpSpMkLst>
            <pc:docMk/>
            <pc:sldMk cId="1199496367" sldId="259"/>
            <ac:grpSpMk id="2" creationId="{1045F050-2D39-40A7-AD8A-CBD3379CC020}"/>
          </ac:grpSpMkLst>
        </pc:grpChg>
        <pc:grpChg chg="add del mod">
          <ac:chgData name="To ToMo" userId="968912c02e5a0a7f" providerId="LiveId" clId="{0A1C2C37-B8D8-464C-B0FE-422E00A574EC}" dt="2020-01-21T14:21:11.250" v="1885" actId="478"/>
          <ac:grpSpMkLst>
            <pc:docMk/>
            <pc:sldMk cId="1199496367" sldId="259"/>
            <ac:grpSpMk id="4" creationId="{057A7FF9-E3A7-4819-911E-2B2B467BB0DE}"/>
          </ac:grpSpMkLst>
        </pc:grpChg>
        <pc:grpChg chg="add mod">
          <ac:chgData name="To ToMo" userId="968912c02e5a0a7f" providerId="LiveId" clId="{0A1C2C37-B8D8-464C-B0FE-422E00A574EC}" dt="2020-01-21T14:32:36.639" v="2675" actId="164"/>
          <ac:grpSpMkLst>
            <pc:docMk/>
            <pc:sldMk cId="1199496367" sldId="259"/>
            <ac:grpSpMk id="16" creationId="{7318ED8E-406B-42F0-BECC-E12C3C6F737C}"/>
          </ac:grpSpMkLst>
        </pc:grpChg>
        <pc:grpChg chg="add del mod">
          <ac:chgData name="To ToMo" userId="968912c02e5a0a7f" providerId="LiveId" clId="{0A1C2C37-B8D8-464C-B0FE-422E00A574EC}" dt="2020-01-21T14:21:11.250" v="1885" actId="478"/>
          <ac:grpSpMkLst>
            <pc:docMk/>
            <pc:sldMk cId="1199496367" sldId="259"/>
            <ac:grpSpMk id="41" creationId="{59A67EFC-A4C9-48E9-B126-D900F14DABF3}"/>
          </ac:grpSpMkLst>
        </pc:grpChg>
        <pc:grpChg chg="add del mod">
          <ac:chgData name="To ToMo" userId="968912c02e5a0a7f" providerId="LiveId" clId="{0A1C2C37-B8D8-464C-B0FE-422E00A574EC}" dt="2020-01-21T14:21:11.250" v="1885" actId="478"/>
          <ac:grpSpMkLst>
            <pc:docMk/>
            <pc:sldMk cId="1199496367" sldId="259"/>
            <ac:grpSpMk id="45" creationId="{64BDD40A-B275-457B-AD94-21022EC35A91}"/>
          </ac:grpSpMkLst>
        </pc:grpChg>
        <pc:grpChg chg="add del mod">
          <ac:chgData name="To ToMo" userId="968912c02e5a0a7f" providerId="LiveId" clId="{0A1C2C37-B8D8-464C-B0FE-422E00A574EC}" dt="2020-01-21T14:33:12.732" v="2683" actId="165"/>
          <ac:grpSpMkLst>
            <pc:docMk/>
            <pc:sldMk cId="1199496367" sldId="259"/>
            <ac:grpSpMk id="63" creationId="{5F064649-ED28-4456-8D5A-080A0B8E0984}"/>
          </ac:grpSpMkLst>
        </pc:grpChg>
        <pc:grpChg chg="add del mod">
          <ac:chgData name="To ToMo" userId="968912c02e5a0a7f" providerId="LiveId" clId="{0A1C2C37-B8D8-464C-B0FE-422E00A574EC}" dt="2020-01-21T14:33:20.360" v="2686" actId="165"/>
          <ac:grpSpMkLst>
            <pc:docMk/>
            <pc:sldMk cId="1199496367" sldId="259"/>
            <ac:grpSpMk id="64" creationId="{588F3D33-9E58-4B3C-B0CD-F47F3E067756}"/>
          </ac:grpSpMkLst>
        </pc:grp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6" creationId="{690A9483-7441-4F2B-A2F8-3FC6CED34D31}"/>
          </ac:cxnSpMkLst>
        </pc:cxn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11" creationId="{429AE618-3B28-495F-9B7F-40682BFBFB21}"/>
          </ac:cxnSpMkLst>
        </pc:cxnChg>
        <pc:cxnChg chg="del">
          <ac:chgData name="To ToMo" userId="968912c02e5a0a7f" providerId="LiveId" clId="{0A1C2C37-B8D8-464C-B0FE-422E00A574EC}" dt="2020-01-21T14:20:17.117" v="1812" actId="478"/>
          <ac:cxnSpMkLst>
            <pc:docMk/>
            <pc:sldMk cId="1199496367" sldId="259"/>
            <ac:cxnSpMk id="23" creationId="{9F078BF9-EF6A-4545-8039-19CFE63A0622}"/>
          </ac:cxnSpMkLst>
        </pc:cxnChg>
        <pc:cxnChg chg="add">
          <ac:chgData name="To ToMo" userId="968912c02e5a0a7f" providerId="LiveId" clId="{0A1C2C37-B8D8-464C-B0FE-422E00A574EC}" dt="2020-01-21T14:20:23.256" v="1813"/>
          <ac:cxnSpMkLst>
            <pc:docMk/>
            <pc:sldMk cId="1199496367" sldId="259"/>
            <ac:cxnSpMk id="40" creationId="{17E28419-6818-483B-AF66-00514F64F94C}"/>
          </ac:cxnSpMkLst>
        </pc:cxn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56" creationId="{CCA28CDD-08DF-4E61-8E1C-F6A6F2E3D5A1}"/>
          </ac:cxnSpMkLst>
        </pc:cxn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57" creationId="{F4EBC919-3EDA-47C7-9C3A-1C43A3FE82FB}"/>
          </ac:cxnSpMkLst>
        </pc:cxn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58" creationId="{A7A475BD-895A-44A0-995A-7E65099B6E02}"/>
          </ac:cxnSpMkLst>
        </pc:cxnChg>
        <pc:cxnChg chg="add mod topLvl">
          <ac:chgData name="To ToMo" userId="968912c02e5a0a7f" providerId="LiveId" clId="{0A1C2C37-B8D8-464C-B0FE-422E00A574EC}" dt="2020-01-21T14:33:20.360" v="2686" actId="165"/>
          <ac:cxnSpMkLst>
            <pc:docMk/>
            <pc:sldMk cId="1199496367" sldId="259"/>
            <ac:cxnSpMk id="59" creationId="{542F35CD-3B09-4FEF-AB37-6819E70D2906}"/>
          </ac:cxnSpMkLst>
        </pc:cxnChg>
      </pc:sldChg>
      <pc:sldChg chg="addSp delSp del">
        <pc:chgData name="To ToMo" userId="968912c02e5a0a7f" providerId="LiveId" clId="{0A1C2C37-B8D8-464C-B0FE-422E00A574EC}" dt="2020-01-21T14:27:49.315" v="2514" actId="47"/>
        <pc:sldMkLst>
          <pc:docMk/>
          <pc:sldMk cId="1398419646" sldId="260"/>
        </pc:sldMkLst>
        <pc:spChg chg="del">
          <ac:chgData name="To ToMo" userId="968912c02e5a0a7f" providerId="LiveId" clId="{0A1C2C37-B8D8-464C-B0FE-422E00A574EC}" dt="2020-01-21T07:51:35.509" v="133" actId="478"/>
          <ac:spMkLst>
            <pc:docMk/>
            <pc:sldMk cId="1398419646" sldId="260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1:35.509" v="133" actId="478"/>
          <ac:spMkLst>
            <pc:docMk/>
            <pc:sldMk cId="1398419646" sldId="260"/>
            <ac:spMk id="6" creationId="{00000000-0000-0000-0000-000000000000}"/>
          </ac:spMkLst>
        </pc:spChg>
        <pc:spChg chg="add">
          <ac:chgData name="To ToMo" userId="968912c02e5a0a7f" providerId="LiveId" clId="{0A1C2C37-B8D8-464C-B0FE-422E00A574EC}" dt="2020-01-21T07:51:36.090" v="134"/>
          <ac:spMkLst>
            <pc:docMk/>
            <pc:sldMk cId="1398419646" sldId="260"/>
            <ac:spMk id="25" creationId="{CA324B6C-AED0-42A8-81F8-08EC89549FEB}"/>
          </ac:spMkLst>
        </pc:spChg>
        <pc:spChg chg="add">
          <ac:chgData name="To ToMo" userId="968912c02e5a0a7f" providerId="LiveId" clId="{0A1C2C37-B8D8-464C-B0FE-422E00A574EC}" dt="2020-01-21T07:51:36.090" v="134"/>
          <ac:spMkLst>
            <pc:docMk/>
            <pc:sldMk cId="1398419646" sldId="260"/>
            <ac:spMk id="26" creationId="{E0AA641A-9EB0-43F8-9852-EA1A668E190B}"/>
          </ac:spMkLst>
        </pc:spChg>
      </pc:sldChg>
      <pc:sldChg chg="addSp del">
        <pc:chgData name="To ToMo" userId="968912c02e5a0a7f" providerId="LiveId" clId="{0A1C2C37-B8D8-464C-B0FE-422E00A574EC}" dt="2020-01-21T14:27:50.537" v="2515" actId="47"/>
        <pc:sldMkLst>
          <pc:docMk/>
          <pc:sldMk cId="1762011217" sldId="261"/>
        </pc:sldMkLst>
        <pc:spChg chg="add">
          <ac:chgData name="To ToMo" userId="968912c02e5a0a7f" providerId="LiveId" clId="{0A1C2C37-B8D8-464C-B0FE-422E00A574EC}" dt="2020-01-21T07:51:37.361" v="135"/>
          <ac:spMkLst>
            <pc:docMk/>
            <pc:sldMk cId="1762011217" sldId="261"/>
            <ac:spMk id="6" creationId="{5F76CDD6-3D71-4886-B944-9BC26B14492E}"/>
          </ac:spMkLst>
        </pc:spChg>
        <pc:spChg chg="add">
          <ac:chgData name="To ToMo" userId="968912c02e5a0a7f" providerId="LiveId" clId="{0A1C2C37-B8D8-464C-B0FE-422E00A574EC}" dt="2020-01-21T07:51:37.361" v="135"/>
          <ac:spMkLst>
            <pc:docMk/>
            <pc:sldMk cId="1762011217" sldId="261"/>
            <ac:spMk id="7" creationId="{2EE7E584-C612-4088-B700-E1452A9CBC51}"/>
          </ac:spMkLst>
        </pc:spChg>
      </pc:sldChg>
      <pc:sldChg chg="del">
        <pc:chgData name="To ToMo" userId="968912c02e5a0a7f" providerId="LiveId" clId="{0A1C2C37-B8D8-464C-B0FE-422E00A574EC}" dt="2020-01-21T14:27:54.401" v="2517" actId="47"/>
        <pc:sldMkLst>
          <pc:docMk/>
          <pc:sldMk cId="2159887280" sldId="262"/>
        </pc:sldMkLst>
      </pc:sldChg>
      <pc:sldChg chg="addSp delSp modSp">
        <pc:chgData name="To ToMo" userId="968912c02e5a0a7f" providerId="LiveId" clId="{0A1C2C37-B8D8-464C-B0FE-422E00A574EC}" dt="2020-01-21T14:16:47.338" v="1761"/>
        <pc:sldMkLst>
          <pc:docMk/>
          <pc:sldMk cId="2435991669" sldId="263"/>
        </pc:sldMkLst>
        <pc:spChg chg="del">
          <ac:chgData name="To ToMo" userId="968912c02e5a0a7f" providerId="LiveId" clId="{0A1C2C37-B8D8-464C-B0FE-422E00A574EC}" dt="2020-01-21T07:50:42.142" v="96" actId="478"/>
          <ac:spMkLst>
            <pc:docMk/>
            <pc:sldMk cId="2435991669" sldId="263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0:42.142" v="96" actId="478"/>
          <ac:spMkLst>
            <pc:docMk/>
            <pc:sldMk cId="2435991669" sldId="263"/>
            <ac:spMk id="6" creationId="{00000000-0000-0000-0000-000000000000}"/>
          </ac:spMkLst>
        </pc:spChg>
        <pc:spChg chg="mod">
          <ac:chgData name="To ToMo" userId="968912c02e5a0a7f" providerId="LiveId" clId="{0A1C2C37-B8D8-464C-B0FE-422E00A574EC}" dt="2020-01-21T14:16:47.338" v="1761"/>
          <ac:spMkLst>
            <pc:docMk/>
            <pc:sldMk cId="2435991669" sldId="263"/>
            <ac:spMk id="55" creationId="{F9D0291C-40C3-4F47-8AA6-59C6C5FA9ABB}"/>
          </ac:spMkLst>
        </pc:spChg>
        <pc:spChg chg="add">
          <ac:chgData name="To ToMo" userId="968912c02e5a0a7f" providerId="LiveId" clId="{0A1C2C37-B8D8-464C-B0FE-422E00A574EC}" dt="2020-01-21T07:50:42.894" v="97"/>
          <ac:spMkLst>
            <pc:docMk/>
            <pc:sldMk cId="2435991669" sldId="263"/>
            <ac:spMk id="63" creationId="{D9B1272C-A229-4E17-9C83-724816EF7FF4}"/>
          </ac:spMkLst>
        </pc:spChg>
        <pc:spChg chg="add">
          <ac:chgData name="To ToMo" userId="968912c02e5a0a7f" providerId="LiveId" clId="{0A1C2C37-B8D8-464C-B0FE-422E00A574EC}" dt="2020-01-21T07:50:42.894" v="97"/>
          <ac:spMkLst>
            <pc:docMk/>
            <pc:sldMk cId="2435991669" sldId="263"/>
            <ac:spMk id="64" creationId="{17D627EA-EBA7-4DC3-88B9-0992C7DB0E13}"/>
          </ac:spMkLst>
        </pc:spChg>
      </pc:sldChg>
      <pc:sldChg chg="addSp delSp add del ord">
        <pc:chgData name="To ToMo" userId="968912c02e5a0a7f" providerId="LiveId" clId="{0A1C2C37-B8D8-464C-B0FE-422E00A574EC}" dt="2020-01-21T14:27:47.996" v="2513" actId="47"/>
        <pc:sldMkLst>
          <pc:docMk/>
          <pc:sldMk cId="3293558263" sldId="264"/>
        </pc:sldMkLst>
        <pc:spChg chg="del">
          <ac:chgData name="To ToMo" userId="968912c02e5a0a7f" providerId="LiveId" clId="{0A1C2C37-B8D8-464C-B0FE-422E00A574EC}" dt="2020-01-21T07:51:27.049" v="129" actId="478"/>
          <ac:spMkLst>
            <pc:docMk/>
            <pc:sldMk cId="3293558263" sldId="264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1:27.049" v="129" actId="478"/>
          <ac:spMkLst>
            <pc:docMk/>
            <pc:sldMk cId="3293558263" sldId="264"/>
            <ac:spMk id="6" creationId="{00000000-0000-0000-0000-000000000000}"/>
          </ac:spMkLst>
        </pc:spChg>
        <pc:spChg chg="add">
          <ac:chgData name="To ToMo" userId="968912c02e5a0a7f" providerId="LiveId" clId="{0A1C2C37-B8D8-464C-B0FE-422E00A574EC}" dt="2020-01-21T07:51:30.802" v="130"/>
          <ac:spMkLst>
            <pc:docMk/>
            <pc:sldMk cId="3293558263" sldId="264"/>
            <ac:spMk id="25" creationId="{EB98C738-25DE-4190-A8F0-BBC96B619C74}"/>
          </ac:spMkLst>
        </pc:spChg>
        <pc:spChg chg="add">
          <ac:chgData name="To ToMo" userId="968912c02e5a0a7f" providerId="LiveId" clId="{0A1C2C37-B8D8-464C-B0FE-422E00A574EC}" dt="2020-01-21T07:51:30.802" v="130"/>
          <ac:spMkLst>
            <pc:docMk/>
            <pc:sldMk cId="3293558263" sldId="264"/>
            <ac:spMk id="26" creationId="{0F4C70D3-62DC-451D-AFC1-3A3846C9EBCA}"/>
          </ac:spMkLst>
        </pc:spChg>
      </pc:sldChg>
      <pc:sldChg chg="addSp delSp modSp">
        <pc:chgData name="To ToMo" userId="968912c02e5a0a7f" providerId="LiveId" clId="{0A1C2C37-B8D8-464C-B0FE-422E00A574EC}" dt="2020-01-21T14:11:37.910" v="1578"/>
        <pc:sldMkLst>
          <pc:docMk/>
          <pc:sldMk cId="3941003352" sldId="265"/>
        </pc:sldMkLst>
        <pc:spChg chg="mod">
          <ac:chgData name="To ToMo" userId="968912c02e5a0a7f" providerId="LiveId" clId="{0A1C2C37-B8D8-464C-B0FE-422E00A574EC}" dt="2020-01-21T13:43:38.964" v="407" actId="1076"/>
          <ac:spMkLst>
            <pc:docMk/>
            <pc:sldMk cId="3941003352" sldId="265"/>
            <ac:spMk id="3" creationId="{62C5CECC-ED99-4A8B-B93E-1C4ED9E7B5DC}"/>
          </ac:spMkLst>
        </pc:spChg>
        <pc:spChg chg="mod">
          <ac:chgData name="To ToMo" userId="968912c02e5a0a7f" providerId="LiveId" clId="{0A1C2C37-B8D8-464C-B0FE-422E00A574EC}" dt="2020-01-21T07:53:58.113" v="194" actId="208"/>
          <ac:spMkLst>
            <pc:docMk/>
            <pc:sldMk cId="3941003352" sldId="265"/>
            <ac:spMk id="4" creationId="{68F2EDBF-E66B-47BE-AA64-3F3D1E6AF871}"/>
          </ac:spMkLst>
        </pc:spChg>
        <pc:spChg chg="del">
          <ac:chgData name="To ToMo" userId="968912c02e5a0a7f" providerId="LiveId" clId="{0A1C2C37-B8D8-464C-B0FE-422E00A574EC}" dt="2020-01-21T07:51:08.131" v="104" actId="478"/>
          <ac:spMkLst>
            <pc:docMk/>
            <pc:sldMk cId="3941003352" sldId="265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7:51:08.131" v="104" actId="478"/>
          <ac:spMkLst>
            <pc:docMk/>
            <pc:sldMk cId="3941003352" sldId="265"/>
            <ac:spMk id="6" creationId="{00000000-0000-0000-0000-000000000000}"/>
          </ac:spMkLst>
        </pc:spChg>
        <pc:spChg chg="del mod">
          <ac:chgData name="To ToMo" userId="968912c02e5a0a7f" providerId="LiveId" clId="{0A1C2C37-B8D8-464C-B0FE-422E00A574EC}" dt="2020-01-21T13:42:38.706" v="391" actId="478"/>
          <ac:spMkLst>
            <pc:docMk/>
            <pc:sldMk cId="3941003352" sldId="265"/>
            <ac:spMk id="6" creationId="{D3089CAB-A746-4A67-B2DE-61A745984104}"/>
          </ac:spMkLst>
        </pc:spChg>
        <pc:spChg chg="del">
          <ac:chgData name="To ToMo" userId="968912c02e5a0a7f" providerId="LiveId" clId="{0A1C2C37-B8D8-464C-B0FE-422E00A574EC}" dt="2020-01-21T07:51:12.873" v="106" actId="478"/>
          <ac:spMkLst>
            <pc:docMk/>
            <pc:sldMk cId="3941003352" sldId="265"/>
            <ac:spMk id="8" creationId="{00000000-0000-0000-0000-000000000000}"/>
          </ac:spMkLst>
        </pc:spChg>
        <pc:spChg chg="add 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10" creationId="{743CF63B-926A-4016-B259-4B505937C4D6}"/>
          </ac:spMkLst>
        </pc:spChg>
        <pc:spChg chg="add del mod">
          <ac:chgData name="To ToMo" userId="968912c02e5a0a7f" providerId="LiveId" clId="{0A1C2C37-B8D8-464C-B0FE-422E00A574EC}" dt="2020-01-21T13:44:34.121" v="428" actId="478"/>
          <ac:spMkLst>
            <pc:docMk/>
            <pc:sldMk cId="3941003352" sldId="265"/>
            <ac:spMk id="12" creationId="{F1CB6441-2051-426A-B44E-2FECE90844A9}"/>
          </ac:spMkLst>
        </pc:spChg>
        <pc:spChg chg="del">
          <ac:chgData name="To ToMo" userId="968912c02e5a0a7f" providerId="LiveId" clId="{0A1C2C37-B8D8-464C-B0FE-422E00A574EC}" dt="2020-01-21T13:46:52.779" v="519" actId="478"/>
          <ac:spMkLst>
            <pc:docMk/>
            <pc:sldMk cId="3941003352" sldId="265"/>
            <ac:spMk id="19" creationId="{0AC41F75-F121-4A41-9A50-6E80F4D0DBED}"/>
          </ac:spMkLst>
        </pc:spChg>
        <pc:spChg chg="del">
          <ac:chgData name="To ToMo" userId="968912c02e5a0a7f" providerId="LiveId" clId="{0A1C2C37-B8D8-464C-B0FE-422E00A574EC}" dt="2020-01-21T13:46:52.779" v="519" actId="478"/>
          <ac:spMkLst>
            <pc:docMk/>
            <pc:sldMk cId="3941003352" sldId="265"/>
            <ac:spMk id="20" creationId="{5E22CC74-60A7-4654-8BA0-9A793FB6CE77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24" creationId="{4868B3AE-614C-4F7F-A473-665E60144F02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28" creationId="{7D148FBD-B138-4B19-887C-E06758FEA512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30" creationId="{949D879D-F85F-4D33-9D5B-2576C3BFA529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32" creationId="{6F5632F1-F261-493E-94A6-D55EB951CDB7}"/>
          </ac:spMkLst>
        </pc:spChg>
        <pc:spChg chg="add">
          <ac:chgData name="To ToMo" userId="968912c02e5a0a7f" providerId="LiveId" clId="{0A1C2C37-B8D8-464C-B0FE-422E00A574EC}" dt="2020-01-21T07:51:08.825" v="105"/>
          <ac:spMkLst>
            <pc:docMk/>
            <pc:sldMk cId="3941003352" sldId="265"/>
            <ac:spMk id="33" creationId="{67FF25F9-5319-4135-9770-F2E0B80CDBC6}"/>
          </ac:spMkLst>
        </pc:spChg>
        <pc:spChg chg="add">
          <ac:chgData name="To ToMo" userId="968912c02e5a0a7f" providerId="LiveId" clId="{0A1C2C37-B8D8-464C-B0FE-422E00A574EC}" dt="2020-01-21T07:51:08.825" v="105"/>
          <ac:spMkLst>
            <pc:docMk/>
            <pc:sldMk cId="3941003352" sldId="265"/>
            <ac:spMk id="34" creationId="{29EF3F9C-86EF-4D48-8168-D7FDE3620BAA}"/>
          </ac:spMkLst>
        </pc:spChg>
        <pc:spChg chg="add mod">
          <ac:chgData name="To ToMo" userId="968912c02e5a0a7f" providerId="LiveId" clId="{0A1C2C37-B8D8-464C-B0FE-422E00A574EC}" dt="2020-01-21T07:51:17.064" v="128"/>
          <ac:spMkLst>
            <pc:docMk/>
            <pc:sldMk cId="3941003352" sldId="265"/>
            <ac:spMk id="35" creationId="{245B829E-B3D9-4F0F-AC73-7B920E9A9CA6}"/>
          </ac:spMkLst>
        </pc:spChg>
        <pc:spChg chg="add del">
          <ac:chgData name="To ToMo" userId="968912c02e5a0a7f" providerId="LiveId" clId="{0A1C2C37-B8D8-464C-B0FE-422E00A574EC}" dt="2020-01-21T07:59:07.280" v="208"/>
          <ac:spMkLst>
            <pc:docMk/>
            <pc:sldMk cId="3941003352" sldId="265"/>
            <ac:spMk id="38" creationId="{09A33A1F-7BA8-417A-91DD-2D75F97D4E26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39" creationId="{7A12E577-ED0E-4B58-B96A-6EDDB827DCC2}"/>
          </ac:spMkLst>
        </pc:spChg>
        <pc:spChg chg="add del">
          <ac:chgData name="To ToMo" userId="968912c02e5a0a7f" providerId="LiveId" clId="{0A1C2C37-B8D8-464C-B0FE-422E00A574EC}" dt="2020-01-21T07:59:07.280" v="208"/>
          <ac:spMkLst>
            <pc:docMk/>
            <pc:sldMk cId="3941003352" sldId="265"/>
            <ac:spMk id="39" creationId="{9CBF6E72-2086-469E-AA4D-101E362CED45}"/>
          </ac:spMkLst>
        </pc:spChg>
        <pc:spChg chg="add del mod">
          <ac:chgData name="To ToMo" userId="968912c02e5a0a7f" providerId="LiveId" clId="{0A1C2C37-B8D8-464C-B0FE-422E00A574EC}" dt="2020-01-21T13:42:46.622" v="394" actId="478"/>
          <ac:spMkLst>
            <pc:docMk/>
            <pc:sldMk cId="3941003352" sldId="265"/>
            <ac:spMk id="42" creationId="{565B2EFC-11AA-45AE-94EC-C4F53C856AD9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57" creationId="{DBA3DE61-531A-4F29-B106-48F06300A666}"/>
          </ac:spMkLst>
        </pc:spChg>
        <pc:spChg chg="add del">
          <ac:chgData name="To ToMo" userId="968912c02e5a0a7f" providerId="LiveId" clId="{0A1C2C37-B8D8-464C-B0FE-422E00A574EC}" dt="2020-01-21T13:44:31.366" v="424"/>
          <ac:spMkLst>
            <pc:docMk/>
            <pc:sldMk cId="3941003352" sldId="265"/>
            <ac:spMk id="65" creationId="{9222232C-DF40-4436-941C-662A3EF276A2}"/>
          </ac:spMkLst>
        </pc:spChg>
        <pc:spChg chg="add 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66" creationId="{67FD5CFF-1EE3-4E94-A130-6271FE750423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73" creationId="{5EC6058A-43C5-41FF-856E-17F4D5009A09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74" creationId="{7DF085AC-67E2-486A-AFBC-77E0AECE5366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77" creationId="{8EF0406C-591B-4F4D-AA7F-88115DB392D7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78" creationId="{82151463-06E5-4CBC-8DB4-7B7B30BEC87F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81" creationId="{CA87806A-086D-4270-99A3-E1F816B167B9}"/>
          </ac:spMkLst>
        </pc:spChg>
        <pc:spChg chg="mod">
          <ac:chgData name="To ToMo" userId="968912c02e5a0a7f" providerId="LiveId" clId="{0A1C2C37-B8D8-464C-B0FE-422E00A574EC}" dt="2020-01-21T13:52:09.206" v="622" actId="164"/>
          <ac:spMkLst>
            <pc:docMk/>
            <pc:sldMk cId="3941003352" sldId="265"/>
            <ac:spMk id="82" creationId="{1564B13C-EF9E-4A68-8417-CBB90EFFDEFE}"/>
          </ac:spMkLst>
        </pc:spChg>
        <pc:spChg chg="mod topLvl">
          <ac:chgData name="To ToMo" userId="968912c02e5a0a7f" providerId="LiveId" clId="{0A1C2C37-B8D8-464C-B0FE-422E00A574EC}" dt="2020-01-21T13:43:16.853" v="404" actId="14100"/>
          <ac:spMkLst>
            <pc:docMk/>
            <pc:sldMk cId="3941003352" sldId="265"/>
            <ac:spMk id="123" creationId="{10EC6373-92FE-4D74-B289-05FE8D808BB0}"/>
          </ac:spMkLst>
        </pc:spChg>
        <pc:spChg chg="mod topLvl">
          <ac:chgData name="To ToMo" userId="968912c02e5a0a7f" providerId="LiveId" clId="{0A1C2C37-B8D8-464C-B0FE-422E00A574EC}" dt="2020-01-21T13:42:55.083" v="399" actId="165"/>
          <ac:spMkLst>
            <pc:docMk/>
            <pc:sldMk cId="3941003352" sldId="265"/>
            <ac:spMk id="125" creationId="{6E4EB92E-C25C-4600-9550-4112AD799B4A}"/>
          </ac:spMkLst>
        </pc:spChg>
        <pc:spChg chg="mod topLvl">
          <ac:chgData name="To ToMo" userId="968912c02e5a0a7f" providerId="LiveId" clId="{0A1C2C37-B8D8-464C-B0FE-422E00A574EC}" dt="2020-01-21T13:42:55.083" v="399" actId="165"/>
          <ac:spMkLst>
            <pc:docMk/>
            <pc:sldMk cId="3941003352" sldId="265"/>
            <ac:spMk id="127" creationId="{B841299F-821E-4221-9A81-F362AB84D42B}"/>
          </ac:spMkLst>
        </pc:spChg>
        <pc:spChg chg="mod topLvl">
          <ac:chgData name="To ToMo" userId="968912c02e5a0a7f" providerId="LiveId" clId="{0A1C2C37-B8D8-464C-B0FE-422E00A574EC}" dt="2020-01-21T13:42:55.083" v="399" actId="165"/>
          <ac:spMkLst>
            <pc:docMk/>
            <pc:sldMk cId="3941003352" sldId="265"/>
            <ac:spMk id="129" creationId="{36A2F93F-5AF7-4AA4-9710-3CE60A99C764}"/>
          </ac:spMkLst>
        </pc:spChg>
        <pc:spChg chg="del mod">
          <ac:chgData name="To ToMo" userId="968912c02e5a0a7f" providerId="LiveId" clId="{0A1C2C37-B8D8-464C-B0FE-422E00A574EC}" dt="2020-01-21T13:42:49.086" v="396" actId="478"/>
          <ac:spMkLst>
            <pc:docMk/>
            <pc:sldMk cId="3941003352" sldId="265"/>
            <ac:spMk id="131" creationId="{566232EC-B7E3-4ACA-9028-B550710F5D60}"/>
          </ac:spMkLst>
        </pc:spChg>
        <pc:grpChg chg="add mod">
          <ac:chgData name="To ToMo" userId="968912c02e5a0a7f" providerId="LiveId" clId="{0A1C2C37-B8D8-464C-B0FE-422E00A574EC}" dt="2020-01-21T13:52:09.206" v="622" actId="164"/>
          <ac:grpSpMkLst>
            <pc:docMk/>
            <pc:sldMk cId="3941003352" sldId="265"/>
            <ac:grpSpMk id="5" creationId="{E97953C7-5339-4A5A-A8E0-005CF8455D64}"/>
          </ac:grpSpMkLst>
        </pc:grpChg>
        <pc:grpChg chg="mod">
          <ac:chgData name="To ToMo" userId="968912c02e5a0a7f" providerId="LiveId" clId="{0A1C2C37-B8D8-464C-B0FE-422E00A574EC}" dt="2020-01-21T08:02:05.172" v="243" actId="1076"/>
          <ac:grpSpMkLst>
            <pc:docMk/>
            <pc:sldMk cId="3941003352" sldId="265"/>
            <ac:grpSpMk id="7" creationId="{326F4B93-1A8B-431A-9C0E-868E3ACF57C0}"/>
          </ac:grpSpMkLst>
        </pc:grpChg>
        <pc:grpChg chg="add del mod">
          <ac:chgData name="To ToMo" userId="968912c02e5a0a7f" providerId="LiveId" clId="{0A1C2C37-B8D8-464C-B0FE-422E00A574EC}" dt="2020-01-21T08:02:06.880" v="246"/>
          <ac:grpSpMkLst>
            <pc:docMk/>
            <pc:sldMk cId="3941003352" sldId="265"/>
            <ac:grpSpMk id="40" creationId="{EF3E7EC7-68F1-44F1-9035-DEE953303CCF}"/>
          </ac:grpSpMkLst>
        </pc:grpChg>
        <pc:grpChg chg="add mod">
          <ac:chgData name="To ToMo" userId="968912c02e5a0a7f" providerId="LiveId" clId="{0A1C2C37-B8D8-464C-B0FE-422E00A574EC}" dt="2020-01-21T08:02:25.080" v="255" actId="14100"/>
          <ac:grpSpMkLst>
            <pc:docMk/>
            <pc:sldMk cId="3941003352" sldId="265"/>
            <ac:grpSpMk id="44" creationId="{B2D60774-5E35-442D-B749-0439CB912DD0}"/>
          </ac:grpSpMkLst>
        </pc:grpChg>
        <pc:grpChg chg="add mod">
          <ac:chgData name="To ToMo" userId="968912c02e5a0a7f" providerId="LiveId" clId="{0A1C2C37-B8D8-464C-B0FE-422E00A574EC}" dt="2020-01-21T13:52:05.308" v="621" actId="1076"/>
          <ac:grpSpMkLst>
            <pc:docMk/>
            <pc:sldMk cId="3941003352" sldId="265"/>
            <ac:grpSpMk id="67" creationId="{C438AB26-DEED-4B8F-ABC5-EB37F929D621}"/>
          </ac:grpSpMkLst>
        </pc:grpChg>
        <pc:grpChg chg="add del">
          <ac:chgData name="To ToMo" userId="968912c02e5a0a7f" providerId="LiveId" clId="{0A1C2C37-B8D8-464C-B0FE-422E00A574EC}" dt="2020-01-21T13:44:34.665" v="429" actId="478"/>
          <ac:grpSpMkLst>
            <pc:docMk/>
            <pc:sldMk cId="3941003352" sldId="265"/>
            <ac:grpSpMk id="112" creationId="{75FAF965-DCA0-4EB2-A7F7-2831F546536E}"/>
          </ac:grpSpMkLst>
        </pc:grpChg>
        <pc:grpChg chg="del mod">
          <ac:chgData name="To ToMo" userId="968912c02e5a0a7f" providerId="LiveId" clId="{0A1C2C37-B8D8-464C-B0FE-422E00A574EC}" dt="2020-01-21T13:42:55.083" v="399" actId="165"/>
          <ac:grpSpMkLst>
            <pc:docMk/>
            <pc:sldMk cId="3941003352" sldId="265"/>
            <ac:grpSpMk id="132" creationId="{7304D453-CC0A-4066-952B-B34A34EBAB36}"/>
          </ac:grpSpMkLst>
        </pc:grpChg>
        <pc:picChg chg="mod">
          <ac:chgData name="To ToMo" userId="968912c02e5a0a7f" providerId="LiveId" clId="{0A1C2C37-B8D8-464C-B0FE-422E00A574EC}" dt="2020-01-21T13:52:09.206" v="622" actId="164"/>
          <ac:picMkLst>
            <pc:docMk/>
            <pc:sldMk cId="3941003352" sldId="265"/>
            <ac:picMk id="15" creationId="{18347638-5FDB-4770-88AA-AB584DE6DDED}"/>
          </ac:picMkLst>
        </pc:picChg>
        <pc:picChg chg="mod">
          <ac:chgData name="To ToMo" userId="968912c02e5a0a7f" providerId="LiveId" clId="{0A1C2C37-B8D8-464C-B0FE-422E00A574EC}" dt="2020-01-21T13:52:09.206" v="622" actId="164"/>
          <ac:picMkLst>
            <pc:docMk/>
            <pc:sldMk cId="3941003352" sldId="265"/>
            <ac:picMk id="49" creationId="{E015875F-1CC2-4976-8AF3-3654FB3946ED}"/>
          </ac:picMkLst>
        </pc:picChg>
        <pc:picChg chg="mod">
          <ac:chgData name="To ToMo" userId="968912c02e5a0a7f" providerId="LiveId" clId="{0A1C2C37-B8D8-464C-B0FE-422E00A574EC}" dt="2020-01-21T13:44:32.637" v="427" actId="1076"/>
          <ac:picMkLst>
            <pc:docMk/>
            <pc:sldMk cId="3941003352" sldId="265"/>
            <ac:picMk id="118" creationId="{48886C3A-31DD-4F50-BC9A-1B2FC6CFDB9D}"/>
          </ac:picMkLst>
        </pc:pic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23" creationId="{A7736C39-ADBA-4391-AA9F-9D37FF859180}"/>
          </ac:cxnSpMkLst>
        </pc:cxn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26" creationId="{532097CF-3DE4-448E-A423-2219819F6D75}"/>
          </ac:cxnSpMkLst>
        </pc:cxnChg>
        <pc:cxnChg chg="del">
          <ac:chgData name="To ToMo" userId="968912c02e5a0a7f" providerId="LiveId" clId="{0A1C2C37-B8D8-464C-B0FE-422E00A574EC}" dt="2020-01-21T13:42:17.478" v="381" actId="478"/>
          <ac:cxnSpMkLst>
            <pc:docMk/>
            <pc:sldMk cId="3941003352" sldId="265"/>
            <ac:cxnSpMk id="31" creationId="{E6C6CBD9-B9F2-4202-8B61-2F6B938EEF6E}"/>
          </ac:cxnSpMkLst>
        </pc:cxnChg>
        <pc:cxnChg chg="add del">
          <ac:chgData name="To ToMo" userId="968912c02e5a0a7f" providerId="LiveId" clId="{0A1C2C37-B8D8-464C-B0FE-422E00A574EC}" dt="2020-01-21T14:11:37.793" v="1577" actId="478"/>
          <ac:cxnSpMkLst>
            <pc:docMk/>
            <pc:sldMk cId="3941003352" sldId="265"/>
            <ac:cxnSpMk id="36" creationId="{8C5FD3D4-16A5-4FF7-A240-E745B5B12049}"/>
          </ac:cxnSpMkLst>
        </pc:cxnChg>
        <pc:cxnChg chg="del">
          <ac:chgData name="To ToMo" userId="968912c02e5a0a7f" providerId="LiveId" clId="{0A1C2C37-B8D8-464C-B0FE-422E00A574EC}" dt="2020-01-21T13:42:17.804" v="382" actId="478"/>
          <ac:cxnSpMkLst>
            <pc:docMk/>
            <pc:sldMk cId="3941003352" sldId="265"/>
            <ac:cxnSpMk id="38" creationId="{28FF5B20-6FDE-4227-89D3-5EB60AA3CEC7}"/>
          </ac:cxnSpMkLst>
        </pc:cxnChg>
        <pc:cxnChg chg="del">
          <ac:chgData name="To ToMo" userId="968912c02e5a0a7f" providerId="LiveId" clId="{0A1C2C37-B8D8-464C-B0FE-422E00A574EC}" dt="2020-01-21T13:42:26.604" v="384" actId="478"/>
          <ac:cxnSpMkLst>
            <pc:docMk/>
            <pc:sldMk cId="3941003352" sldId="265"/>
            <ac:cxnSpMk id="41" creationId="{D8E89857-CB09-4310-8DD6-C96B91685898}"/>
          </ac:cxnSpMkLst>
        </pc:cxn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48" creationId="{95B8EC60-0E12-4FDB-A46D-AA68B73BAB97}"/>
          </ac:cxnSpMkLst>
        </pc:cxn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72" creationId="{18ACD3FC-2CEF-44AF-91DA-F3DBC42849A0}"/>
          </ac:cxnSpMkLst>
        </pc:cxnChg>
        <pc:cxnChg chg="add">
          <ac:chgData name="To ToMo" userId="968912c02e5a0a7f" providerId="LiveId" clId="{0A1C2C37-B8D8-464C-B0FE-422E00A574EC}" dt="2020-01-21T14:11:37.910" v="1578"/>
          <ac:cxnSpMkLst>
            <pc:docMk/>
            <pc:sldMk cId="3941003352" sldId="265"/>
            <ac:cxnSpMk id="75" creationId="{3E7D5F97-1FE0-4EFC-977C-6E10D7149AFD}"/>
          </ac:cxnSpMkLst>
        </pc:cxn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76" creationId="{40E4F91B-72E8-4498-B280-B11E146C6443}"/>
          </ac:cxnSpMkLst>
        </pc:cxnChg>
        <pc:cxnChg chg="mod">
          <ac:chgData name="To ToMo" userId="968912c02e5a0a7f" providerId="LiveId" clId="{0A1C2C37-B8D8-464C-B0FE-422E00A574EC}" dt="2020-01-21T13:52:09.206" v="622" actId="164"/>
          <ac:cxnSpMkLst>
            <pc:docMk/>
            <pc:sldMk cId="3941003352" sldId="265"/>
            <ac:cxnSpMk id="80" creationId="{E4D97D2F-F437-4627-A1DF-9C77845AD031}"/>
          </ac:cxnSpMkLst>
        </pc:cxnChg>
        <pc:cxnChg chg="del">
          <ac:chgData name="To ToMo" userId="968912c02e5a0a7f" providerId="LiveId" clId="{0A1C2C37-B8D8-464C-B0FE-422E00A574EC}" dt="2020-01-21T07:51:12.873" v="106" actId="478"/>
          <ac:cxnSpMkLst>
            <pc:docMk/>
            <pc:sldMk cId="3941003352" sldId="265"/>
            <ac:cxnSpMk id="92" creationId="{00000000-0000-0000-0000-000000000000}"/>
          </ac:cxnSpMkLst>
        </pc:cxnChg>
        <pc:cxnChg chg="mod topLvl">
          <ac:chgData name="To ToMo" userId="968912c02e5a0a7f" providerId="LiveId" clId="{0A1C2C37-B8D8-464C-B0FE-422E00A574EC}" dt="2020-01-21T13:42:55.083" v="399" actId="165"/>
          <ac:cxnSpMkLst>
            <pc:docMk/>
            <pc:sldMk cId="3941003352" sldId="265"/>
            <ac:cxnSpMk id="124" creationId="{CB9AC3ED-B5FA-4039-A67F-02BD87460AAA}"/>
          </ac:cxnSpMkLst>
        </pc:cxnChg>
        <pc:cxnChg chg="mod topLvl">
          <ac:chgData name="To ToMo" userId="968912c02e5a0a7f" providerId="LiveId" clId="{0A1C2C37-B8D8-464C-B0FE-422E00A574EC}" dt="2020-01-21T13:42:55.083" v="399" actId="165"/>
          <ac:cxnSpMkLst>
            <pc:docMk/>
            <pc:sldMk cId="3941003352" sldId="265"/>
            <ac:cxnSpMk id="126" creationId="{718D5C3F-3513-49E0-B4A6-2F1AE514C4D9}"/>
          </ac:cxnSpMkLst>
        </pc:cxnChg>
        <pc:cxnChg chg="mod topLvl">
          <ac:chgData name="To ToMo" userId="968912c02e5a0a7f" providerId="LiveId" clId="{0A1C2C37-B8D8-464C-B0FE-422E00A574EC}" dt="2020-01-21T13:42:55.083" v="399" actId="165"/>
          <ac:cxnSpMkLst>
            <pc:docMk/>
            <pc:sldMk cId="3941003352" sldId="265"/>
            <ac:cxnSpMk id="128" creationId="{14D41A1E-297D-4822-A1BD-C5FEB25206A4}"/>
          </ac:cxnSpMkLst>
        </pc:cxnChg>
        <pc:cxnChg chg="del mod topLvl">
          <ac:chgData name="To ToMo" userId="968912c02e5a0a7f" providerId="LiveId" clId="{0A1C2C37-B8D8-464C-B0FE-422E00A574EC}" dt="2020-01-21T13:43:18.592" v="405" actId="478"/>
          <ac:cxnSpMkLst>
            <pc:docMk/>
            <pc:sldMk cId="3941003352" sldId="265"/>
            <ac:cxnSpMk id="130" creationId="{8126BD4A-FF18-403D-9AC8-C5C22266888F}"/>
          </ac:cxnSpMkLst>
        </pc:cxnChg>
      </pc:sldChg>
      <pc:sldChg chg="addSp delSp modSp add del">
        <pc:chgData name="To ToMo" userId="968912c02e5a0a7f" providerId="LiveId" clId="{0A1C2C37-B8D8-464C-B0FE-422E00A574EC}" dt="2020-01-21T14:27:53.122" v="2516" actId="47"/>
        <pc:sldMkLst>
          <pc:docMk/>
          <pc:sldMk cId="614822577" sldId="266"/>
        </pc:sldMkLst>
        <pc:spChg chg="add mod ord">
          <ac:chgData name="To ToMo" userId="968912c02e5a0a7f" providerId="LiveId" clId="{0A1C2C37-B8D8-464C-B0FE-422E00A574EC}" dt="2020-01-21T08:01:16.045" v="225" actId="167"/>
          <ac:spMkLst>
            <pc:docMk/>
            <pc:sldMk cId="614822577" sldId="266"/>
            <ac:spMk id="2" creationId="{FC6AA88D-66C5-4B14-B3D5-609CEC75B456}"/>
          </ac:spMkLst>
        </pc:spChg>
        <pc:spChg chg="add mod">
          <ac:chgData name="To ToMo" userId="968912c02e5a0a7f" providerId="LiveId" clId="{0A1C2C37-B8D8-464C-B0FE-422E00A574EC}" dt="2020-01-21T08:01:54.284" v="236" actId="2085"/>
          <ac:spMkLst>
            <pc:docMk/>
            <pc:sldMk cId="614822577" sldId="266"/>
            <ac:spMk id="3" creationId="{85FE6162-D2A6-443B-A4DC-CFB922C88678}"/>
          </ac:spMkLst>
        </pc:spChg>
        <pc:spChg chg="del">
          <ac:chgData name="To ToMo" userId="968912c02e5a0a7f" providerId="LiveId" clId="{0A1C2C37-B8D8-464C-B0FE-422E00A574EC}" dt="2020-01-21T08:00:19.462" v="210" actId="478"/>
          <ac:spMkLst>
            <pc:docMk/>
            <pc:sldMk cId="614822577" sldId="266"/>
            <ac:spMk id="4" creationId="{00000000-0000-0000-0000-000000000000}"/>
          </ac:spMkLst>
        </pc:spChg>
        <pc:spChg chg="del">
          <ac:chgData name="To ToMo" userId="968912c02e5a0a7f" providerId="LiveId" clId="{0A1C2C37-B8D8-464C-B0FE-422E00A574EC}" dt="2020-01-21T08:00:19.462" v="210" actId="478"/>
          <ac:spMkLst>
            <pc:docMk/>
            <pc:sldMk cId="614822577" sldId="266"/>
            <ac:spMk id="5" creationId="{00000000-0000-0000-0000-000000000000}"/>
          </ac:spMkLst>
        </pc:spChg>
        <pc:spChg chg="del">
          <ac:chgData name="To ToMo" userId="968912c02e5a0a7f" providerId="LiveId" clId="{0A1C2C37-B8D8-464C-B0FE-422E00A574EC}" dt="2020-01-21T08:00:23.618" v="211" actId="478"/>
          <ac:spMkLst>
            <pc:docMk/>
            <pc:sldMk cId="614822577" sldId="266"/>
            <ac:spMk id="6" creationId="{5F76CDD6-3D71-4886-B944-9BC26B14492E}"/>
          </ac:spMkLst>
        </pc:spChg>
        <pc:spChg chg="del">
          <ac:chgData name="To ToMo" userId="968912c02e5a0a7f" providerId="LiveId" clId="{0A1C2C37-B8D8-464C-B0FE-422E00A574EC}" dt="2020-01-21T08:00:23.618" v="211" actId="478"/>
          <ac:spMkLst>
            <pc:docMk/>
            <pc:sldMk cId="614822577" sldId="266"/>
            <ac:spMk id="7" creationId="{2EE7E584-C612-4088-B700-E1452A9CBC51}"/>
          </ac:spMkLst>
        </pc:spChg>
        <pc:spChg chg="del">
          <ac:chgData name="To ToMo" userId="968912c02e5a0a7f" providerId="LiveId" clId="{0A1C2C37-B8D8-464C-B0FE-422E00A574EC}" dt="2020-01-21T08:00:19.462" v="210" actId="478"/>
          <ac:spMkLst>
            <pc:docMk/>
            <pc:sldMk cId="614822577" sldId="266"/>
            <ac:spMk id="8" creationId="{00000000-0000-0000-0000-000000000000}"/>
          </ac:spMkLst>
        </pc:spChg>
        <pc:spChg chg="del">
          <ac:chgData name="To ToMo" userId="968912c02e5a0a7f" providerId="LiveId" clId="{0A1C2C37-B8D8-464C-B0FE-422E00A574EC}" dt="2020-01-21T08:00:19.462" v="210" actId="478"/>
          <ac:spMkLst>
            <pc:docMk/>
            <pc:sldMk cId="614822577" sldId="266"/>
            <ac:spMk id="9" creationId="{00000000-0000-0000-0000-000000000000}"/>
          </ac:spMkLst>
        </pc:spChg>
        <pc:spChg chg="add mod">
          <ac:chgData name="To ToMo" userId="968912c02e5a0a7f" providerId="LiveId" clId="{0A1C2C37-B8D8-464C-B0FE-422E00A574EC}" dt="2020-01-21T08:01:54.284" v="236" actId="2085"/>
          <ac:spMkLst>
            <pc:docMk/>
            <pc:sldMk cId="614822577" sldId="266"/>
            <ac:spMk id="10" creationId="{4122B26E-3E74-49D2-A969-DF309E1C098C}"/>
          </ac:spMkLst>
        </pc:spChg>
        <pc:spChg chg="add mod">
          <ac:chgData name="To ToMo" userId="968912c02e5a0a7f" providerId="LiveId" clId="{0A1C2C37-B8D8-464C-B0FE-422E00A574EC}" dt="2020-01-21T08:01:54.284" v="236" actId="2085"/>
          <ac:spMkLst>
            <pc:docMk/>
            <pc:sldMk cId="614822577" sldId="266"/>
            <ac:spMk id="11" creationId="{59BE66FB-FF38-46AC-B42C-1D90A4C75949}"/>
          </ac:spMkLst>
        </pc:spChg>
        <pc:spChg chg="add mod ord">
          <ac:chgData name="To ToMo" userId="968912c02e5a0a7f" providerId="LiveId" clId="{0A1C2C37-B8D8-464C-B0FE-422E00A574EC}" dt="2020-01-21T08:01:14.301" v="224" actId="167"/>
          <ac:spMkLst>
            <pc:docMk/>
            <pc:sldMk cId="614822577" sldId="266"/>
            <ac:spMk id="12" creationId="{E24408BC-5A58-4708-AA05-8890F2274547}"/>
          </ac:spMkLst>
        </pc:spChg>
        <pc:grpChg chg="add mod">
          <ac:chgData name="To ToMo" userId="968912c02e5a0a7f" providerId="LiveId" clId="{0A1C2C37-B8D8-464C-B0FE-422E00A574EC}" dt="2020-01-21T08:01:57.600" v="238" actId="1076"/>
          <ac:grpSpMkLst>
            <pc:docMk/>
            <pc:sldMk cId="614822577" sldId="266"/>
            <ac:grpSpMk id="13" creationId="{337F496C-CE3C-4A56-A4E8-5C7C9604ABE1}"/>
          </ac:grpSpMkLst>
        </pc:grpChg>
        <pc:grpChg chg="add del mod">
          <ac:chgData name="To ToMo" userId="968912c02e5a0a7f" providerId="LiveId" clId="{0A1C2C37-B8D8-464C-B0FE-422E00A574EC}" dt="2020-01-21T08:02:09.083" v="248"/>
          <ac:grpSpMkLst>
            <pc:docMk/>
            <pc:sldMk cId="614822577" sldId="266"/>
            <ac:grpSpMk id="14" creationId="{3015FE32-C700-45E5-841A-2926F92EC18C}"/>
          </ac:grpSpMkLst>
        </pc:grpChg>
        <pc:grpChg chg="add mod">
          <ac:chgData name="To ToMo" userId="968912c02e5a0a7f" providerId="LiveId" clId="{0A1C2C37-B8D8-464C-B0FE-422E00A574EC}" dt="2020-01-21T08:02:13.376" v="251" actId="14100"/>
          <ac:grpSpMkLst>
            <pc:docMk/>
            <pc:sldMk cId="614822577" sldId="266"/>
            <ac:grpSpMk id="18" creationId="{70B25F78-9D2E-4091-8FE1-68D81EFA91B3}"/>
          </ac:grpSpMkLst>
        </pc:grpChg>
      </pc:sldChg>
      <pc:sldChg chg="add del">
        <pc:chgData name="To ToMo" userId="968912c02e5a0a7f" providerId="LiveId" clId="{0A1C2C37-B8D8-464C-B0FE-422E00A574EC}" dt="2020-01-21T07:49:03.059" v="1" actId="47"/>
        <pc:sldMkLst>
          <pc:docMk/>
          <pc:sldMk cId="1416828983" sldId="266"/>
        </pc:sldMkLst>
      </pc:sldChg>
      <pc:sldChg chg="addSp delSp modSp">
        <pc:chgData name="To ToMo" userId="968912c02e5a0a7f" providerId="LiveId" clId="{0A1C2C37-B8D8-464C-B0FE-422E00A574EC}" dt="2020-01-21T14:11:35.874" v="1576"/>
        <pc:sldMkLst>
          <pc:docMk/>
          <pc:sldMk cId="2415807400" sldId="267"/>
        </pc:sldMkLst>
        <pc:spChg chg="del">
          <ac:chgData name="To ToMo" userId="968912c02e5a0a7f" providerId="LiveId" clId="{0A1C2C37-B8D8-464C-B0FE-422E00A574EC}" dt="2020-01-21T13:43:51.800" v="410" actId="478"/>
          <ac:spMkLst>
            <pc:docMk/>
            <pc:sldMk cId="2415807400" sldId="267"/>
            <ac:spMk id="3" creationId="{62C5CECC-ED99-4A8B-B93E-1C4ED9E7B5DC}"/>
          </ac:spMkLst>
        </pc:spChg>
        <pc:spChg chg="mod">
          <ac:chgData name="To ToMo" userId="968912c02e5a0a7f" providerId="LiveId" clId="{0A1C2C37-B8D8-464C-B0FE-422E00A574EC}" dt="2020-01-21T13:44:15.960" v="416" actId="1076"/>
          <ac:spMkLst>
            <pc:docMk/>
            <pc:sldMk cId="2415807400" sldId="267"/>
            <ac:spMk id="10" creationId="{743CF63B-926A-4016-B259-4B505937C4D6}"/>
          </ac:spMkLst>
        </pc:spChg>
        <pc:spChg chg="del">
          <ac:chgData name="To ToMo" userId="968912c02e5a0a7f" providerId="LiveId" clId="{0A1C2C37-B8D8-464C-B0FE-422E00A574EC}" dt="2020-01-21T13:46:59.857" v="522" actId="478"/>
          <ac:spMkLst>
            <pc:docMk/>
            <pc:sldMk cId="2415807400" sldId="267"/>
            <ac:spMk id="19" creationId="{0AC41F75-F121-4A41-9A50-6E80F4D0DBED}"/>
          </ac:spMkLst>
        </pc:spChg>
        <pc:spChg chg="del">
          <ac:chgData name="To ToMo" userId="968912c02e5a0a7f" providerId="LiveId" clId="{0A1C2C37-B8D8-464C-B0FE-422E00A574EC}" dt="2020-01-21T13:46:58.139" v="521" actId="478"/>
          <ac:spMkLst>
            <pc:docMk/>
            <pc:sldMk cId="2415807400" sldId="267"/>
            <ac:spMk id="20" creationId="{5E22CC74-60A7-4654-8BA0-9A793FB6CE77}"/>
          </ac:spMkLst>
        </pc:spChg>
        <pc:spChg chg="add del">
          <ac:chgData name="To ToMo" userId="968912c02e5a0a7f" providerId="LiveId" clId="{0A1C2C37-B8D8-464C-B0FE-422E00A574EC}" dt="2020-01-21T13:43:50.324" v="409"/>
          <ac:spMkLst>
            <pc:docMk/>
            <pc:sldMk cId="2415807400" sldId="267"/>
            <ac:spMk id="41" creationId="{F2849EAB-3D60-4DF1-89E3-016F21878F58}"/>
          </ac:spMkLst>
        </pc:spChg>
        <pc:spChg chg="add">
          <ac:chgData name="To ToMo" userId="968912c02e5a0a7f" providerId="LiveId" clId="{0A1C2C37-B8D8-464C-B0FE-422E00A574EC}" dt="2020-01-21T13:43:51.962" v="411"/>
          <ac:spMkLst>
            <pc:docMk/>
            <pc:sldMk cId="2415807400" sldId="267"/>
            <ac:spMk id="42" creationId="{12F341F9-E166-4485-818E-2E396585AC73}"/>
          </ac:spMkLst>
        </pc:spChg>
        <pc:spChg chg="add mod">
          <ac:chgData name="To ToMo" userId="968912c02e5a0a7f" providerId="LiveId" clId="{0A1C2C37-B8D8-464C-B0FE-422E00A574EC}" dt="2020-01-21T13:44:21.843" v="419" actId="1076"/>
          <ac:spMkLst>
            <pc:docMk/>
            <pc:sldMk cId="2415807400" sldId="267"/>
            <ac:spMk id="43" creationId="{84366249-76BE-4F7D-A62D-D700CBE508AC}"/>
          </ac:spMkLst>
        </pc:spChg>
        <pc:spChg chg="add">
          <ac:chgData name="To ToMo" userId="968912c02e5a0a7f" providerId="LiveId" clId="{0A1C2C37-B8D8-464C-B0FE-422E00A574EC}" dt="2020-01-21T13:44:08.962" v="414"/>
          <ac:spMkLst>
            <pc:docMk/>
            <pc:sldMk cId="2415807400" sldId="267"/>
            <ac:spMk id="44" creationId="{76347FBD-DF8F-456F-81CD-DB6578950EE0}"/>
          </ac:spMkLst>
        </pc:spChg>
        <pc:spChg chg="add">
          <ac:chgData name="To ToMo" userId="968912c02e5a0a7f" providerId="LiveId" clId="{0A1C2C37-B8D8-464C-B0FE-422E00A574EC}" dt="2020-01-21T13:44:08.962" v="414"/>
          <ac:spMkLst>
            <pc:docMk/>
            <pc:sldMk cId="2415807400" sldId="267"/>
            <ac:spMk id="50" creationId="{A82365AA-3853-4609-845A-3F6AFD763A84}"/>
          </ac:spMkLst>
        </pc:spChg>
        <pc:spChg chg="mod">
          <ac:chgData name="To ToMo" userId="968912c02e5a0a7f" providerId="LiveId" clId="{0A1C2C37-B8D8-464C-B0FE-422E00A574EC}" dt="2020-01-21T13:46:20.436" v="518"/>
          <ac:spMkLst>
            <pc:docMk/>
            <pc:sldMk cId="2415807400" sldId="267"/>
            <ac:spMk id="65" creationId="{98C5B950-8E3E-4277-AF42-94F39119CCF2}"/>
          </ac:spMkLst>
        </pc:spChg>
        <pc:grpChg chg="add">
          <ac:chgData name="To ToMo" userId="968912c02e5a0a7f" providerId="LiveId" clId="{0A1C2C37-B8D8-464C-B0FE-422E00A574EC}" dt="2020-01-21T13:47:03.769" v="525"/>
          <ac:grpSpMkLst>
            <pc:docMk/>
            <pc:sldMk cId="2415807400" sldId="267"/>
            <ac:grpSpMk id="51" creationId="{DA3B7C62-D6FD-4766-8F58-9A709998BF4A}"/>
          </ac:grpSpMkLst>
        </pc:grpChg>
        <pc:grpChg chg="del">
          <ac:chgData name="To ToMo" userId="968912c02e5a0a7f" providerId="LiveId" clId="{0A1C2C37-B8D8-464C-B0FE-422E00A574EC}" dt="2020-01-21T13:44:17.843" v="417" actId="478"/>
          <ac:grpSpMkLst>
            <pc:docMk/>
            <pc:sldMk cId="2415807400" sldId="267"/>
            <ac:grpSpMk id="112" creationId="{75FAF965-DCA0-4EB2-A7F7-2831F546536E}"/>
          </ac:grpSpMkLst>
        </pc:grpChg>
        <pc:cxnChg chg="del">
          <ac:chgData name="To ToMo" userId="968912c02e5a0a7f" providerId="LiveId" clId="{0A1C2C37-B8D8-464C-B0FE-422E00A574EC}" dt="2020-01-21T14:11:35.726" v="1575" actId="478"/>
          <ac:cxnSpMkLst>
            <pc:docMk/>
            <pc:sldMk cId="2415807400" sldId="267"/>
            <ac:cxnSpMk id="36" creationId="{8C5FD3D4-16A5-4FF7-A240-E745B5B12049}"/>
          </ac:cxnSpMkLst>
        </pc:cxnChg>
        <pc:cxnChg chg="add">
          <ac:chgData name="To ToMo" userId="968912c02e5a0a7f" providerId="LiveId" clId="{0A1C2C37-B8D8-464C-B0FE-422E00A574EC}" dt="2020-01-21T14:11:35.874" v="1576"/>
          <ac:cxnSpMkLst>
            <pc:docMk/>
            <pc:sldMk cId="2415807400" sldId="267"/>
            <ac:cxnSpMk id="54" creationId="{BE7B82AE-E6E6-4680-A72B-8BC6FA0F8061}"/>
          </ac:cxnSpMkLst>
        </pc:cxnChg>
      </pc:sldChg>
      <pc:sldChg chg="addSp delSp modSp">
        <pc:chgData name="To ToMo" userId="968912c02e5a0a7f" providerId="LiveId" clId="{0A1C2C37-B8D8-464C-B0FE-422E00A574EC}" dt="2020-01-21T14:11:33.200" v="1574"/>
        <pc:sldMkLst>
          <pc:docMk/>
          <pc:sldMk cId="592901642" sldId="268"/>
        </pc:sldMkLst>
        <pc:spChg chg="mod">
          <ac:chgData name="To ToMo" userId="968912c02e5a0a7f" providerId="LiveId" clId="{0A1C2C37-B8D8-464C-B0FE-422E00A574EC}" dt="2020-01-21T14:06:42.153" v="1456" actId="1076"/>
          <ac:spMkLst>
            <pc:docMk/>
            <pc:sldMk cId="592901642" sldId="268"/>
            <ac:spMk id="2" creationId="{BD6FBCE3-4F04-4E45-9422-E4241FBE90D2}"/>
          </ac:spMkLst>
        </pc:spChg>
        <pc:spChg chg="del">
          <ac:chgData name="To ToMo" userId="968912c02e5a0a7f" providerId="LiveId" clId="{0A1C2C37-B8D8-464C-B0FE-422E00A574EC}" dt="2020-01-21T13:43:54.717" v="412" actId="478"/>
          <ac:spMkLst>
            <pc:docMk/>
            <pc:sldMk cId="592901642" sldId="268"/>
            <ac:spMk id="3" creationId="{62C5CECC-ED99-4A8B-B93E-1C4ED9E7B5DC}"/>
          </ac:spMkLst>
        </pc:spChg>
        <pc:spChg chg="del">
          <ac:chgData name="To ToMo" userId="968912c02e5a0a7f" providerId="LiveId" clId="{0A1C2C37-B8D8-464C-B0FE-422E00A574EC}" dt="2020-01-21T13:47:01.071" v="523" actId="478"/>
          <ac:spMkLst>
            <pc:docMk/>
            <pc:sldMk cId="592901642" sldId="268"/>
            <ac:spMk id="19" creationId="{0AC41F75-F121-4A41-9A50-6E80F4D0DBED}"/>
          </ac:spMkLst>
        </pc:spChg>
        <pc:spChg chg="del">
          <ac:chgData name="To ToMo" userId="968912c02e5a0a7f" providerId="LiveId" clId="{0A1C2C37-B8D8-464C-B0FE-422E00A574EC}" dt="2020-01-21T13:47:01.419" v="524" actId="478"/>
          <ac:spMkLst>
            <pc:docMk/>
            <pc:sldMk cId="592901642" sldId="268"/>
            <ac:spMk id="20" creationId="{5E22CC74-60A7-4654-8BA0-9A793FB6CE77}"/>
          </ac:spMkLst>
        </pc:spChg>
        <pc:spChg chg="add">
          <ac:chgData name="To ToMo" userId="968912c02e5a0a7f" providerId="LiveId" clId="{0A1C2C37-B8D8-464C-B0FE-422E00A574EC}" dt="2020-01-21T13:43:54.873" v="413"/>
          <ac:spMkLst>
            <pc:docMk/>
            <pc:sldMk cId="592901642" sldId="268"/>
            <ac:spMk id="37" creationId="{0404C316-E8F5-4079-9BFE-362E72ABAADA}"/>
          </ac:spMkLst>
        </pc:spChg>
        <pc:spChg chg="add">
          <ac:chgData name="To ToMo" userId="968912c02e5a0a7f" providerId="LiveId" clId="{0A1C2C37-B8D8-464C-B0FE-422E00A574EC}" dt="2020-01-21T13:44:43.712" v="432"/>
          <ac:spMkLst>
            <pc:docMk/>
            <pc:sldMk cId="592901642" sldId="268"/>
            <ac:spMk id="38" creationId="{449277E7-EC86-4AC8-BD96-F705B16596B6}"/>
          </ac:spMkLst>
        </pc:spChg>
        <pc:spChg chg="add">
          <ac:chgData name="To ToMo" userId="968912c02e5a0a7f" providerId="LiveId" clId="{0A1C2C37-B8D8-464C-B0FE-422E00A574EC}" dt="2020-01-21T13:44:43.712" v="432"/>
          <ac:spMkLst>
            <pc:docMk/>
            <pc:sldMk cId="592901642" sldId="268"/>
            <ac:spMk id="39" creationId="{61201942-A6A4-4E14-8B0D-86F2232839C6}"/>
          </ac:spMkLst>
        </pc:spChg>
        <pc:spChg chg="add">
          <ac:chgData name="To ToMo" userId="968912c02e5a0a7f" providerId="LiveId" clId="{0A1C2C37-B8D8-464C-B0FE-422E00A574EC}" dt="2020-01-21T13:44:43.712" v="432"/>
          <ac:spMkLst>
            <pc:docMk/>
            <pc:sldMk cId="592901642" sldId="268"/>
            <ac:spMk id="40" creationId="{EB057F61-E28B-4791-A68D-6C29C73D3844}"/>
          </ac:spMkLst>
        </pc:spChg>
        <pc:spChg chg="mod">
          <ac:chgData name="To ToMo" userId="968912c02e5a0a7f" providerId="LiveId" clId="{0A1C2C37-B8D8-464C-B0FE-422E00A574EC}" dt="2020-01-21T14:06:18.172" v="1443" actId="403"/>
          <ac:spMkLst>
            <pc:docMk/>
            <pc:sldMk cId="592901642" sldId="268"/>
            <ac:spMk id="42" creationId="{3A9901BD-D923-44BA-A4A5-52BE879988CA}"/>
          </ac:spMkLst>
        </pc:spChg>
        <pc:spChg chg="mod">
          <ac:chgData name="To ToMo" userId="968912c02e5a0a7f" providerId="LiveId" clId="{0A1C2C37-B8D8-464C-B0FE-422E00A574EC}" dt="2020-01-21T14:06:15.545" v="1441" actId="403"/>
          <ac:spMkLst>
            <pc:docMk/>
            <pc:sldMk cId="592901642" sldId="268"/>
            <ac:spMk id="43" creationId="{1B547FD2-840A-4BF4-9881-D9F7E6957DB4}"/>
          </ac:spMkLst>
        </pc:spChg>
        <pc:spChg chg="mod">
          <ac:chgData name="To ToMo" userId="968912c02e5a0a7f" providerId="LiveId" clId="{0A1C2C37-B8D8-464C-B0FE-422E00A574EC}" dt="2020-01-21T14:06:39.672" v="1455" actId="1076"/>
          <ac:spMkLst>
            <pc:docMk/>
            <pc:sldMk cId="592901642" sldId="268"/>
            <ac:spMk id="50" creationId="{B55B66E2-CFFC-43DA-AC05-3D3EB5FF2BB7}"/>
          </ac:spMkLst>
        </pc:spChg>
        <pc:spChg chg="mod">
          <ac:chgData name="To ToMo" userId="968912c02e5a0a7f" providerId="LiveId" clId="{0A1C2C37-B8D8-464C-B0FE-422E00A574EC}" dt="2020-01-21T14:06:31.774" v="1452" actId="403"/>
          <ac:spMkLst>
            <pc:docMk/>
            <pc:sldMk cId="592901642" sldId="268"/>
            <ac:spMk id="51" creationId="{39BC2A64-5BF0-499E-832B-685F7E74F518}"/>
          </ac:spMkLst>
        </pc:spChg>
        <pc:spChg chg="add mod">
          <ac:chgData name="To ToMo" userId="968912c02e5a0a7f" providerId="LiveId" clId="{0A1C2C37-B8D8-464C-B0FE-422E00A574EC}" dt="2020-01-21T14:06:22.098" v="1446" actId="404"/>
          <ac:spMkLst>
            <pc:docMk/>
            <pc:sldMk cId="592901642" sldId="268"/>
            <ac:spMk id="55" creationId="{B3E5A00E-DEE8-4EB3-A838-F7845F95BD4A}"/>
          </ac:spMkLst>
        </pc:spChg>
        <pc:spChg chg="del">
          <ac:chgData name="To ToMo" userId="968912c02e5a0a7f" providerId="LiveId" clId="{0A1C2C37-B8D8-464C-B0FE-422E00A574EC}" dt="2020-01-21T14:04:47.825" v="1407" actId="478"/>
          <ac:spMkLst>
            <pc:docMk/>
            <pc:sldMk cId="592901642" sldId="268"/>
            <ac:spMk id="65" creationId="{98C5B950-8E3E-4277-AF42-94F39119CCF2}"/>
          </ac:spMkLst>
        </pc:spChg>
        <pc:spChg chg="del mod">
          <ac:chgData name="To ToMo" userId="968912c02e5a0a7f" providerId="LiveId" clId="{0A1C2C37-B8D8-464C-B0FE-422E00A574EC}" dt="2020-01-21T14:05:32.527" v="1415" actId="478"/>
          <ac:spMkLst>
            <pc:docMk/>
            <pc:sldMk cId="592901642" sldId="268"/>
            <ac:spMk id="97" creationId="{E32D0F7A-437B-4247-B514-4E79395559E9}"/>
          </ac:spMkLst>
        </pc:spChg>
        <pc:grpChg chg="add mod">
          <ac:chgData name="To ToMo" userId="968912c02e5a0a7f" providerId="LiveId" clId="{0A1C2C37-B8D8-464C-B0FE-422E00A574EC}" dt="2020-01-21T14:06:30.203" v="1450" actId="164"/>
          <ac:grpSpMkLst>
            <pc:docMk/>
            <pc:sldMk cId="592901642" sldId="268"/>
            <ac:grpSpMk id="6" creationId="{C0C6EA3A-93B5-414B-ADB1-E610EE89BF47}"/>
          </ac:grpSpMkLst>
        </pc:grpChg>
        <pc:grpChg chg="mod">
          <ac:chgData name="To ToMo" userId="968912c02e5a0a7f" providerId="LiveId" clId="{0A1C2C37-B8D8-464C-B0FE-422E00A574EC}" dt="2020-01-21T14:05:02.603" v="1413" actId="1076"/>
          <ac:grpSpMkLst>
            <pc:docMk/>
            <pc:sldMk cId="592901642" sldId="268"/>
            <ac:grpSpMk id="41" creationId="{E4B7CCD2-8453-4F85-8E23-54A5915F7DB8}"/>
          </ac:grpSpMkLst>
        </pc:grpChg>
        <pc:grpChg chg="mod">
          <ac:chgData name="To ToMo" userId="968912c02e5a0a7f" providerId="LiveId" clId="{0A1C2C37-B8D8-464C-B0FE-422E00A574EC}" dt="2020-01-21T14:06:30.203" v="1450" actId="164"/>
          <ac:grpSpMkLst>
            <pc:docMk/>
            <pc:sldMk cId="592901642" sldId="268"/>
            <ac:grpSpMk id="44" creationId="{0A441344-E407-40C1-BD04-D0A14706F03D}"/>
          </ac:grpSpMkLst>
        </pc:grpChg>
        <pc:grpChg chg="add">
          <ac:chgData name="To ToMo" userId="968912c02e5a0a7f" providerId="LiveId" clId="{0A1C2C37-B8D8-464C-B0FE-422E00A574EC}" dt="2020-01-21T13:47:03.960" v="526"/>
          <ac:grpSpMkLst>
            <pc:docMk/>
            <pc:sldMk cId="592901642" sldId="268"/>
            <ac:grpSpMk id="52" creationId="{705B5EF3-871A-4C42-B6BE-0306A0730C8A}"/>
          </ac:grpSpMkLst>
        </pc:grpChg>
        <pc:grpChg chg="del">
          <ac:chgData name="To ToMo" userId="968912c02e5a0a7f" providerId="LiveId" clId="{0A1C2C37-B8D8-464C-B0FE-422E00A574EC}" dt="2020-01-21T13:44:40.770" v="431" actId="478"/>
          <ac:grpSpMkLst>
            <pc:docMk/>
            <pc:sldMk cId="592901642" sldId="268"/>
            <ac:grpSpMk id="112" creationId="{75FAF965-DCA0-4EB2-A7F7-2831F546536E}"/>
          </ac:grpSpMkLst>
        </pc:grpChg>
        <pc:grpChg chg="del mod">
          <ac:chgData name="To ToMo" userId="968912c02e5a0a7f" providerId="LiveId" clId="{0A1C2C37-B8D8-464C-B0FE-422E00A574EC}" dt="2020-01-21T14:05:32.527" v="1415" actId="478"/>
          <ac:grpSpMkLst>
            <pc:docMk/>
            <pc:sldMk cId="592901642" sldId="268"/>
            <ac:grpSpMk id="135" creationId="{52EDB176-5C19-4370-AAE7-5308CC91B7BE}"/>
          </ac:grpSpMkLst>
        </pc:grpChg>
        <pc:picChg chg="del">
          <ac:chgData name="To ToMo" userId="968912c02e5a0a7f" providerId="LiveId" clId="{0A1C2C37-B8D8-464C-B0FE-422E00A574EC}" dt="2020-01-21T14:04:47.825" v="1407" actId="478"/>
          <ac:picMkLst>
            <pc:docMk/>
            <pc:sldMk cId="592901642" sldId="268"/>
            <ac:picMk id="49" creationId="{E015875F-1CC2-4976-8AF3-3654FB3946ED}"/>
          </ac:picMkLst>
        </pc:picChg>
        <pc:cxnChg chg="del">
          <ac:chgData name="To ToMo" userId="968912c02e5a0a7f" providerId="LiveId" clId="{0A1C2C37-B8D8-464C-B0FE-422E00A574EC}" dt="2020-01-21T14:11:32.875" v="1573" actId="478"/>
          <ac:cxnSpMkLst>
            <pc:docMk/>
            <pc:sldMk cId="592901642" sldId="268"/>
            <ac:cxnSpMk id="36" creationId="{8C5FD3D4-16A5-4FF7-A240-E745B5B12049}"/>
          </ac:cxnSpMkLst>
        </pc:cxnChg>
        <pc:cxnChg chg="del">
          <ac:chgData name="To ToMo" userId="968912c02e5a0a7f" providerId="LiveId" clId="{0A1C2C37-B8D8-464C-B0FE-422E00A574EC}" dt="2020-01-21T14:04:47.825" v="1407" actId="478"/>
          <ac:cxnSpMkLst>
            <pc:docMk/>
            <pc:sldMk cId="592901642" sldId="268"/>
            <ac:cxnSpMk id="48" creationId="{95B8EC60-0E12-4FDB-A46D-AA68B73BAB97}"/>
          </ac:cxnSpMkLst>
        </pc:cxnChg>
        <pc:cxnChg chg="add del">
          <ac:chgData name="To ToMo" userId="968912c02e5a0a7f" providerId="LiveId" clId="{0A1C2C37-B8D8-464C-B0FE-422E00A574EC}" dt="2020-01-21T14:11:32.107" v="1572"/>
          <ac:cxnSpMkLst>
            <pc:docMk/>
            <pc:sldMk cId="592901642" sldId="268"/>
            <ac:cxnSpMk id="56" creationId="{AAA58A37-E527-4329-BCCC-DC9E4AA67393}"/>
          </ac:cxnSpMkLst>
        </pc:cxnChg>
        <pc:cxnChg chg="add">
          <ac:chgData name="To ToMo" userId="968912c02e5a0a7f" providerId="LiveId" clId="{0A1C2C37-B8D8-464C-B0FE-422E00A574EC}" dt="2020-01-21T14:11:33.200" v="1574"/>
          <ac:cxnSpMkLst>
            <pc:docMk/>
            <pc:sldMk cId="592901642" sldId="268"/>
            <ac:cxnSpMk id="57" creationId="{DD9EA90C-EBBD-45CF-8628-D03C4DA6331D}"/>
          </ac:cxnSpMkLst>
        </pc:cxnChg>
      </pc:sldChg>
      <pc:sldChg chg="addSp delSp modSp add setBg">
        <pc:chgData name="To ToMo" userId="968912c02e5a0a7f" providerId="LiveId" clId="{0A1C2C37-B8D8-464C-B0FE-422E00A574EC}" dt="2020-01-21T13:49:51.395" v="589" actId="1076"/>
        <pc:sldMkLst>
          <pc:docMk/>
          <pc:sldMk cId="3651770930" sldId="269"/>
        </pc:sldMkLst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2" creationId="{BD6FBCE3-4F04-4E45-9422-E4241FBE90D2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4" creationId="{68F2EDBF-E66B-47BE-AA64-3F3D1E6AF871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10" creationId="{743CF63B-926A-4016-B259-4B505937C4D6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28" creationId="{7D148FBD-B138-4B19-887C-E06758FEA512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30" creationId="{949D879D-F85F-4D33-9D5B-2576C3BFA529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35" creationId="{245B829E-B3D9-4F0F-AC73-7B920E9A9CA6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37" creationId="{0404C316-E8F5-4079-9BFE-362E72ABAADA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38" creationId="{449277E7-EC86-4AC8-BD96-F705B16596B6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39" creationId="{61201942-A6A4-4E14-8B0D-86F2232839C6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40" creationId="{EB057F61-E28B-4791-A68D-6C29C73D3844}"/>
          </ac:spMkLst>
        </pc:spChg>
        <pc:spChg chg="add mod">
          <ac:chgData name="To ToMo" userId="968912c02e5a0a7f" providerId="LiveId" clId="{0A1C2C37-B8D8-464C-B0FE-422E00A574EC}" dt="2020-01-21T13:49:51.395" v="589" actId="1076"/>
          <ac:spMkLst>
            <pc:docMk/>
            <pc:sldMk cId="3651770930" sldId="269"/>
            <ac:spMk id="45" creationId="{DE77C200-BA30-43D9-B90B-831A7897D971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65" creationId="{98C5B950-8E3E-4277-AF42-94F39119CCF2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97" creationId="{E32D0F7A-437B-4247-B514-4E79395559E9}"/>
          </ac:spMkLst>
        </pc:spChg>
        <pc:spChg chg="del">
          <ac:chgData name="To ToMo" userId="968912c02e5a0a7f" providerId="LiveId" clId="{0A1C2C37-B8D8-464C-B0FE-422E00A574EC}" dt="2020-01-21T13:48:33.464" v="546" actId="478"/>
          <ac:spMkLst>
            <pc:docMk/>
            <pc:sldMk cId="3651770930" sldId="269"/>
            <ac:spMk id="113" creationId="{CD3C2C64-D686-4BC9-9C1F-7BDE2315321A}"/>
          </ac:spMkLst>
        </pc:spChg>
        <pc:grpChg chg="del">
          <ac:chgData name="To ToMo" userId="968912c02e5a0a7f" providerId="LiveId" clId="{0A1C2C37-B8D8-464C-B0FE-422E00A574EC}" dt="2020-01-21T13:48:33.464" v="546" actId="478"/>
          <ac:grpSpMkLst>
            <pc:docMk/>
            <pc:sldMk cId="3651770930" sldId="269"/>
            <ac:grpSpMk id="41" creationId="{E4B7CCD2-8453-4F85-8E23-54A5915F7DB8}"/>
          </ac:grpSpMkLst>
        </pc:grpChg>
        <pc:grpChg chg="del">
          <ac:chgData name="To ToMo" userId="968912c02e5a0a7f" providerId="LiveId" clId="{0A1C2C37-B8D8-464C-B0FE-422E00A574EC}" dt="2020-01-21T13:48:33.464" v="546" actId="478"/>
          <ac:grpSpMkLst>
            <pc:docMk/>
            <pc:sldMk cId="3651770930" sldId="269"/>
            <ac:grpSpMk id="44" creationId="{0A441344-E407-40C1-BD04-D0A14706F03D}"/>
          </ac:grpSpMkLst>
        </pc:grpChg>
        <pc:grpChg chg="del">
          <ac:chgData name="To ToMo" userId="968912c02e5a0a7f" providerId="LiveId" clId="{0A1C2C37-B8D8-464C-B0FE-422E00A574EC}" dt="2020-01-21T13:48:33.464" v="546" actId="478"/>
          <ac:grpSpMkLst>
            <pc:docMk/>
            <pc:sldMk cId="3651770930" sldId="269"/>
            <ac:grpSpMk id="114" creationId="{5BA1C424-9B71-4D32-886B-0375A94D2009}"/>
          </ac:grpSpMkLst>
        </pc:grpChg>
        <pc:grpChg chg="del">
          <ac:chgData name="To ToMo" userId="968912c02e5a0a7f" providerId="LiveId" clId="{0A1C2C37-B8D8-464C-B0FE-422E00A574EC}" dt="2020-01-21T13:48:33.464" v="546" actId="478"/>
          <ac:grpSpMkLst>
            <pc:docMk/>
            <pc:sldMk cId="3651770930" sldId="269"/>
            <ac:grpSpMk id="135" creationId="{52EDB176-5C19-4370-AAE7-5308CC91B7BE}"/>
          </ac:grpSpMkLst>
        </pc:grpChg>
        <pc:picChg chg="del">
          <ac:chgData name="To ToMo" userId="968912c02e5a0a7f" providerId="LiveId" clId="{0A1C2C37-B8D8-464C-B0FE-422E00A574EC}" dt="2020-01-21T13:48:33.464" v="546" actId="478"/>
          <ac:picMkLst>
            <pc:docMk/>
            <pc:sldMk cId="3651770930" sldId="269"/>
            <ac:picMk id="15" creationId="{18347638-5FDB-4770-88AA-AB584DE6DDED}"/>
          </ac:picMkLst>
        </pc:picChg>
        <pc:picChg chg="del">
          <ac:chgData name="To ToMo" userId="968912c02e5a0a7f" providerId="LiveId" clId="{0A1C2C37-B8D8-464C-B0FE-422E00A574EC}" dt="2020-01-21T13:48:33.464" v="546" actId="478"/>
          <ac:picMkLst>
            <pc:docMk/>
            <pc:sldMk cId="3651770930" sldId="269"/>
            <ac:picMk id="49" creationId="{E015875F-1CC2-4976-8AF3-3654FB3946ED}"/>
          </ac:picMkLst>
        </pc:picChg>
        <pc:picChg chg="del">
          <ac:chgData name="To ToMo" userId="968912c02e5a0a7f" providerId="LiveId" clId="{0A1C2C37-B8D8-464C-B0FE-422E00A574EC}" dt="2020-01-21T13:48:33.464" v="546" actId="478"/>
          <ac:picMkLst>
            <pc:docMk/>
            <pc:sldMk cId="3651770930" sldId="269"/>
            <ac:picMk id="118" creationId="{48886C3A-31DD-4F50-BC9A-1B2FC6CFDB9D}"/>
          </ac:picMkLst>
        </pc:picChg>
        <pc:cxnChg chg="del">
          <ac:chgData name="To ToMo" userId="968912c02e5a0a7f" providerId="LiveId" clId="{0A1C2C37-B8D8-464C-B0FE-422E00A574EC}" dt="2020-01-21T13:48:33.464" v="546" actId="478"/>
          <ac:cxnSpMkLst>
            <pc:docMk/>
            <pc:sldMk cId="3651770930" sldId="269"/>
            <ac:cxnSpMk id="36" creationId="{8C5FD3D4-16A5-4FF7-A240-E745B5B12049}"/>
          </ac:cxnSpMkLst>
        </pc:cxnChg>
        <pc:cxnChg chg="del">
          <ac:chgData name="To ToMo" userId="968912c02e5a0a7f" providerId="LiveId" clId="{0A1C2C37-B8D8-464C-B0FE-422E00A574EC}" dt="2020-01-21T13:48:33.464" v="546" actId="478"/>
          <ac:cxnSpMkLst>
            <pc:docMk/>
            <pc:sldMk cId="3651770930" sldId="269"/>
            <ac:cxnSpMk id="48" creationId="{95B8EC60-0E12-4FDB-A46D-AA68B73BAB97}"/>
          </ac:cxnSpMkLst>
        </pc:cxnChg>
      </pc:sldChg>
      <pc:sldChg chg="add del">
        <pc:chgData name="To ToMo" userId="968912c02e5a0a7f" providerId="LiveId" clId="{0A1C2C37-B8D8-464C-B0FE-422E00A574EC}" dt="2020-01-21T13:50:03.038" v="591"/>
        <pc:sldMkLst>
          <pc:docMk/>
          <pc:sldMk cId="2817701321" sldId="270"/>
        </pc:sldMkLst>
      </pc:sldChg>
      <pc:sldChg chg="addSp delSp modSp add">
        <pc:chgData name="To ToMo" userId="968912c02e5a0a7f" providerId="LiveId" clId="{0A1C2C37-B8D8-464C-B0FE-422E00A574EC}" dt="2020-01-21T14:11:26.119" v="1568"/>
        <pc:sldMkLst>
          <pc:docMk/>
          <pc:sldMk cId="3847889436" sldId="270"/>
        </pc:sldMkLst>
        <pc:spChg chg="del">
          <ac:chgData name="To ToMo" userId="968912c02e5a0a7f" providerId="LiveId" clId="{0A1C2C37-B8D8-464C-B0FE-422E00A574EC}" dt="2020-01-21T13:56:04.234" v="660" actId="478"/>
          <ac:spMkLst>
            <pc:docMk/>
            <pc:sldMk cId="3847889436" sldId="270"/>
            <ac:spMk id="2" creationId="{BD6FBCE3-4F04-4E45-9422-E4241FBE90D2}"/>
          </ac:spMkLst>
        </pc:spChg>
        <pc:spChg chg="mod">
          <ac:chgData name="To ToMo" userId="968912c02e5a0a7f" providerId="LiveId" clId="{0A1C2C37-B8D8-464C-B0FE-422E00A574EC}" dt="2020-01-21T13:50:54.837" v="598" actId="403"/>
          <ac:spMkLst>
            <pc:docMk/>
            <pc:sldMk cId="3847889436" sldId="270"/>
            <ac:spMk id="3" creationId="{CAC78271-1617-4EC0-9DD3-76EF259644A0}"/>
          </ac:spMkLst>
        </pc:spChg>
        <pc:spChg chg="del">
          <ac:chgData name="To ToMo" userId="968912c02e5a0a7f" providerId="LiveId" clId="{0A1C2C37-B8D8-464C-B0FE-422E00A574EC}" dt="2020-01-21T13:56:04.234" v="660" actId="478"/>
          <ac:spMkLst>
            <pc:docMk/>
            <pc:sldMk cId="3847889436" sldId="270"/>
            <ac:spMk id="4" creationId="{68F2EDBF-E66B-47BE-AA64-3F3D1E6AF871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10" creationId="{743CF63B-926A-4016-B259-4B505937C4D6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28" creationId="{7D148FBD-B138-4B19-887C-E06758FEA512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30" creationId="{949D879D-F85F-4D33-9D5B-2576C3BFA529}"/>
          </ac:spMkLst>
        </pc:spChg>
        <pc:spChg chg="mod">
          <ac:chgData name="To ToMo" userId="968912c02e5a0a7f" providerId="LiveId" clId="{0A1C2C37-B8D8-464C-B0FE-422E00A574EC}" dt="2020-01-21T14:11:09.872" v="1550"/>
          <ac:spMkLst>
            <pc:docMk/>
            <pc:sldMk cId="3847889436" sldId="270"/>
            <ac:spMk id="35" creationId="{245B829E-B3D9-4F0F-AC73-7B920E9A9CA6}"/>
          </ac:spMkLst>
        </pc:spChg>
        <pc:spChg chg="del">
          <ac:chgData name="To ToMo" userId="968912c02e5a0a7f" providerId="LiveId" clId="{0A1C2C37-B8D8-464C-B0FE-422E00A574EC}" dt="2020-01-21T13:56:05.666" v="661" actId="478"/>
          <ac:spMkLst>
            <pc:docMk/>
            <pc:sldMk cId="3847889436" sldId="270"/>
            <ac:spMk id="37" creationId="{0404C316-E8F5-4079-9BFE-362E72ABAADA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38" creationId="{449277E7-EC86-4AC8-BD96-F705B16596B6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39" creationId="{61201942-A6A4-4E14-8B0D-86F2232839C6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40" creationId="{EB057F61-E28B-4791-A68D-6C29C73D3844}"/>
          </ac:spMkLst>
        </pc:spChg>
        <pc:spChg chg="mod">
          <ac:chgData name="To ToMo" userId="968912c02e5a0a7f" providerId="LiveId" clId="{0A1C2C37-B8D8-464C-B0FE-422E00A574EC}" dt="2020-01-21T13:56:52.809" v="753" actId="20577"/>
          <ac:spMkLst>
            <pc:docMk/>
            <pc:sldMk cId="3847889436" sldId="270"/>
            <ac:spMk id="42" creationId="{3A9901BD-D923-44BA-A4A5-52BE879988CA}"/>
          </ac:spMkLst>
        </pc:spChg>
        <pc:spChg chg="mod">
          <ac:chgData name="To ToMo" userId="968912c02e5a0a7f" providerId="LiveId" clId="{0A1C2C37-B8D8-464C-B0FE-422E00A574EC}" dt="2020-01-21T13:56:44.402" v="704"/>
          <ac:spMkLst>
            <pc:docMk/>
            <pc:sldMk cId="3847889436" sldId="270"/>
            <ac:spMk id="43" creationId="{1B547FD2-840A-4BF4-9881-D9F7E6957DB4}"/>
          </ac:spMkLst>
        </pc:spChg>
        <pc:spChg chg="add del">
          <ac:chgData name="To ToMo" userId="968912c02e5a0a7f" providerId="LiveId" clId="{0A1C2C37-B8D8-464C-B0FE-422E00A574EC}" dt="2020-01-21T13:57:08.727" v="757"/>
          <ac:spMkLst>
            <pc:docMk/>
            <pc:sldMk cId="3847889436" sldId="270"/>
            <ac:spMk id="46" creationId="{28D7324B-B01F-4164-8F07-4149FD8D607D}"/>
          </ac:spMkLst>
        </pc:spChg>
        <pc:spChg chg="add del">
          <ac:chgData name="To ToMo" userId="968912c02e5a0a7f" providerId="LiveId" clId="{0A1C2C37-B8D8-464C-B0FE-422E00A574EC}" dt="2020-01-21T13:57:08.727" v="757"/>
          <ac:spMkLst>
            <pc:docMk/>
            <pc:sldMk cId="3847889436" sldId="270"/>
            <ac:spMk id="55" creationId="{652DC1E1-B695-43F7-9C37-BE7DB3DBEB63}"/>
          </ac:spMkLst>
        </pc:spChg>
        <pc:spChg chg="add del">
          <ac:chgData name="To ToMo" userId="968912c02e5a0a7f" providerId="LiveId" clId="{0A1C2C37-B8D8-464C-B0FE-422E00A574EC}" dt="2020-01-21T13:57:08.727" v="757"/>
          <ac:spMkLst>
            <pc:docMk/>
            <pc:sldMk cId="3847889436" sldId="270"/>
            <ac:spMk id="57" creationId="{46B3BAC9-6286-4409-9BDE-E08134B86B1E}"/>
          </ac:spMkLst>
        </pc:spChg>
        <pc:spChg chg="add del">
          <ac:chgData name="To ToMo" userId="968912c02e5a0a7f" providerId="LiveId" clId="{0A1C2C37-B8D8-464C-B0FE-422E00A574EC}" dt="2020-01-21T13:57:12.210" v="759"/>
          <ac:spMkLst>
            <pc:docMk/>
            <pc:sldMk cId="3847889436" sldId="270"/>
            <ac:spMk id="59" creationId="{49E91BB3-1A13-4F5B-9CA9-E03B2724BB8F}"/>
          </ac:spMkLst>
        </pc:spChg>
        <pc:spChg chg="add del">
          <ac:chgData name="To ToMo" userId="968912c02e5a0a7f" providerId="LiveId" clId="{0A1C2C37-B8D8-464C-B0FE-422E00A574EC}" dt="2020-01-21T13:57:12.210" v="759"/>
          <ac:spMkLst>
            <pc:docMk/>
            <pc:sldMk cId="3847889436" sldId="270"/>
            <ac:spMk id="61" creationId="{EAA41827-EDB2-4FDE-B793-A24E4A9656E3}"/>
          </ac:spMkLst>
        </pc:spChg>
        <pc:spChg chg="add del">
          <ac:chgData name="To ToMo" userId="968912c02e5a0a7f" providerId="LiveId" clId="{0A1C2C37-B8D8-464C-B0FE-422E00A574EC}" dt="2020-01-21T13:57:12.210" v="759"/>
          <ac:spMkLst>
            <pc:docMk/>
            <pc:sldMk cId="3847889436" sldId="270"/>
            <ac:spMk id="63" creationId="{7EE9B3E1-017C-4440-9BE9-FE7DA0FC4D7F}"/>
          </ac:spMkLst>
        </pc:spChg>
        <pc:spChg chg="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65" creationId="{98C5B950-8E3E-4277-AF42-94F39119CCF2}"/>
          </ac:spMkLst>
        </pc:spChg>
        <pc:spChg chg="add mod topLvl">
          <ac:chgData name="To ToMo" userId="968912c02e5a0a7f" providerId="LiveId" clId="{0A1C2C37-B8D8-464C-B0FE-422E00A574EC}" dt="2020-01-21T14:08:39.488" v="1498" actId="14100"/>
          <ac:spMkLst>
            <pc:docMk/>
            <pc:sldMk cId="3847889436" sldId="270"/>
            <ac:spMk id="66" creationId="{3A16ADAF-7B03-47B8-AA71-5858CBBBA692}"/>
          </ac:spMkLst>
        </pc:spChg>
        <pc:spChg chg="add 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68" creationId="{ECF398C6-AEA9-4029-9077-FC5F7361E5CF}"/>
          </ac:spMkLst>
        </pc:spChg>
        <pc:spChg chg="add mod topLvl">
          <ac:chgData name="To ToMo" userId="968912c02e5a0a7f" providerId="LiveId" clId="{0A1C2C37-B8D8-464C-B0FE-422E00A574EC}" dt="2020-01-21T14:08:23.565" v="1491" actId="165"/>
          <ac:spMkLst>
            <pc:docMk/>
            <pc:sldMk cId="3847889436" sldId="270"/>
            <ac:spMk id="70" creationId="{70DB89CF-DD63-46A3-947D-D32384659D35}"/>
          </ac:spMkLst>
        </pc:spChg>
        <pc:spChg chg="add del">
          <ac:chgData name="To ToMo" userId="968912c02e5a0a7f" providerId="LiveId" clId="{0A1C2C37-B8D8-464C-B0FE-422E00A574EC}" dt="2020-01-21T13:57:48.017" v="886"/>
          <ac:spMkLst>
            <pc:docMk/>
            <pc:sldMk cId="3847889436" sldId="270"/>
            <ac:spMk id="72" creationId="{5A53E696-C170-4227-9369-F9684BB53369}"/>
          </ac:spMkLst>
        </pc:spChg>
        <pc:spChg chg="add del">
          <ac:chgData name="To ToMo" userId="968912c02e5a0a7f" providerId="LiveId" clId="{0A1C2C37-B8D8-464C-B0FE-422E00A574EC}" dt="2020-01-21T13:57:48.017" v="886"/>
          <ac:spMkLst>
            <pc:docMk/>
            <pc:sldMk cId="3847889436" sldId="270"/>
            <ac:spMk id="74" creationId="{1B8F50DC-2E81-4B56-9A2E-307CF9C557C6}"/>
          </ac:spMkLst>
        </pc:spChg>
        <pc:spChg chg="add del">
          <ac:chgData name="To ToMo" userId="968912c02e5a0a7f" providerId="LiveId" clId="{0A1C2C37-B8D8-464C-B0FE-422E00A574EC}" dt="2020-01-21T13:57:48.017" v="886"/>
          <ac:spMkLst>
            <pc:docMk/>
            <pc:sldMk cId="3847889436" sldId="270"/>
            <ac:spMk id="76" creationId="{9C0AEEFD-0835-4B05-9844-DD865C7EA184}"/>
          </ac:spMkLst>
        </pc:spChg>
        <pc:spChg chg="add del">
          <ac:chgData name="To ToMo" userId="968912c02e5a0a7f" providerId="LiveId" clId="{0A1C2C37-B8D8-464C-B0FE-422E00A574EC}" dt="2020-01-21T14:00:29.649" v="1072"/>
          <ac:spMkLst>
            <pc:docMk/>
            <pc:sldMk cId="3847889436" sldId="270"/>
            <ac:spMk id="78" creationId="{0151C578-8258-4894-8C5D-951529B455BD}"/>
          </ac:spMkLst>
        </pc:spChg>
        <pc:spChg chg="add del">
          <ac:chgData name="To ToMo" userId="968912c02e5a0a7f" providerId="LiveId" clId="{0A1C2C37-B8D8-464C-B0FE-422E00A574EC}" dt="2020-01-21T14:00:29.649" v="1072"/>
          <ac:spMkLst>
            <pc:docMk/>
            <pc:sldMk cId="3847889436" sldId="270"/>
            <ac:spMk id="80" creationId="{61DDC8FB-B70A-4A53-84C4-14868032820B}"/>
          </ac:spMkLst>
        </pc:spChg>
        <pc:spChg chg="add del">
          <ac:chgData name="To ToMo" userId="968912c02e5a0a7f" providerId="LiveId" clId="{0A1C2C37-B8D8-464C-B0FE-422E00A574EC}" dt="2020-01-21T14:00:29.649" v="1072"/>
          <ac:spMkLst>
            <pc:docMk/>
            <pc:sldMk cId="3847889436" sldId="270"/>
            <ac:spMk id="82" creationId="{F60AE38F-0391-4979-B17E-37F91197FB2F}"/>
          </ac:spMkLst>
        </pc:spChg>
        <pc:spChg chg="add del">
          <ac:chgData name="To ToMo" userId="968912c02e5a0a7f" providerId="LiveId" clId="{0A1C2C37-B8D8-464C-B0FE-422E00A574EC}" dt="2020-01-21T14:06:55.428" v="1459" actId="478"/>
          <ac:spMkLst>
            <pc:docMk/>
            <pc:sldMk cId="3847889436" sldId="270"/>
            <ac:spMk id="83" creationId="{5B961F31-B78E-41E3-919A-689B8182E254}"/>
          </ac:spMkLst>
        </pc:spChg>
        <pc:spChg chg="add mod">
          <ac:chgData name="To ToMo" userId="968912c02e5a0a7f" providerId="LiveId" clId="{0A1C2C37-B8D8-464C-B0FE-422E00A574EC}" dt="2020-01-21T14:08:27.525" v="1493" actId="571"/>
          <ac:spMkLst>
            <pc:docMk/>
            <pc:sldMk cId="3847889436" sldId="270"/>
            <ac:spMk id="85" creationId="{8447CA3D-5ABE-4B50-94BC-76C1B426EF26}"/>
          </ac:spMkLst>
        </pc:spChg>
        <pc:spChg chg="del">
          <ac:chgData name="To ToMo" userId="968912c02e5a0a7f" providerId="LiveId" clId="{0A1C2C37-B8D8-464C-B0FE-422E00A574EC}" dt="2020-01-21T13:56:04.234" v="660" actId="478"/>
          <ac:spMkLst>
            <pc:docMk/>
            <pc:sldMk cId="3847889436" sldId="270"/>
            <ac:spMk id="97" creationId="{E32D0F7A-437B-4247-B514-4E79395559E9}"/>
          </ac:spMkLst>
        </pc:spChg>
        <pc:spChg chg="del">
          <ac:chgData name="To ToMo" userId="968912c02e5a0a7f" providerId="LiveId" clId="{0A1C2C37-B8D8-464C-B0FE-422E00A574EC}" dt="2020-01-21T13:56:04.234" v="660" actId="478"/>
          <ac:spMkLst>
            <pc:docMk/>
            <pc:sldMk cId="3847889436" sldId="270"/>
            <ac:spMk id="113" creationId="{CD3C2C64-D686-4BC9-9C1F-7BDE2315321A}"/>
          </ac:spMkLst>
        </pc:spChg>
        <pc:grpChg chg="add mod">
          <ac:chgData name="To ToMo" userId="968912c02e5a0a7f" providerId="LiveId" clId="{0A1C2C37-B8D8-464C-B0FE-422E00A574EC}" dt="2020-01-21T13:56:08.456" v="663" actId="164"/>
          <ac:grpSpMkLst>
            <pc:docMk/>
            <pc:sldMk cId="3847889436" sldId="270"/>
            <ac:grpSpMk id="5" creationId="{C30D639C-DE4E-44C6-BEA3-0FC95A8EC117}"/>
          </ac:grpSpMkLst>
        </pc:grpChg>
        <pc:grpChg chg="add del mod">
          <ac:chgData name="To ToMo" userId="968912c02e5a0a7f" providerId="LiveId" clId="{0A1C2C37-B8D8-464C-B0FE-422E00A574EC}" dt="2020-01-21T13:57:19.306" v="760" actId="165"/>
          <ac:grpSpMkLst>
            <pc:docMk/>
            <pc:sldMk cId="3847889436" sldId="270"/>
            <ac:grpSpMk id="6" creationId="{A6882CCB-172D-49AD-914E-C5FA7D2875FC}"/>
          </ac:grpSpMkLst>
        </pc:grpChg>
        <pc:grpChg chg="add del mod">
          <ac:chgData name="To ToMo" userId="968912c02e5a0a7f" providerId="LiveId" clId="{0A1C2C37-B8D8-464C-B0FE-422E00A574EC}" dt="2020-01-21T14:08:23.565" v="1491" actId="165"/>
          <ac:grpSpMkLst>
            <pc:docMk/>
            <pc:sldMk cId="3847889436" sldId="270"/>
            <ac:grpSpMk id="8" creationId="{12F31FCD-4143-406C-A17D-763E69625124}"/>
          </ac:grpSpMkLst>
        </pc:grpChg>
        <pc:grpChg chg="del mod topLvl">
          <ac:chgData name="To ToMo" userId="968912c02e5a0a7f" providerId="LiveId" clId="{0A1C2C37-B8D8-464C-B0FE-422E00A574EC}" dt="2020-01-21T13:57:23.261" v="761" actId="478"/>
          <ac:grpSpMkLst>
            <pc:docMk/>
            <pc:sldMk cId="3847889436" sldId="270"/>
            <ac:grpSpMk id="41" creationId="{E4B7CCD2-8453-4F85-8E23-54A5915F7DB8}"/>
          </ac:grpSpMkLst>
        </pc:grpChg>
        <pc:grpChg chg="del">
          <ac:chgData name="To ToMo" userId="968912c02e5a0a7f" providerId="LiveId" clId="{0A1C2C37-B8D8-464C-B0FE-422E00A574EC}" dt="2020-01-21T13:56:04.234" v="660" actId="478"/>
          <ac:grpSpMkLst>
            <pc:docMk/>
            <pc:sldMk cId="3847889436" sldId="270"/>
            <ac:grpSpMk id="44" creationId="{0A441344-E407-40C1-BD04-D0A14706F03D}"/>
          </ac:grpSpMkLst>
        </pc:grpChg>
        <pc:grpChg chg="del">
          <ac:chgData name="To ToMo" userId="968912c02e5a0a7f" providerId="LiveId" clId="{0A1C2C37-B8D8-464C-B0FE-422E00A574EC}" dt="2020-01-21T13:56:04.234" v="660" actId="478"/>
          <ac:grpSpMkLst>
            <pc:docMk/>
            <pc:sldMk cId="3847889436" sldId="270"/>
            <ac:grpSpMk id="114" creationId="{5BA1C424-9B71-4D32-886B-0375A94D2009}"/>
          </ac:grpSpMkLst>
        </pc:grpChg>
        <pc:grpChg chg="del">
          <ac:chgData name="To ToMo" userId="968912c02e5a0a7f" providerId="LiveId" clId="{0A1C2C37-B8D8-464C-B0FE-422E00A574EC}" dt="2020-01-21T13:56:04.234" v="660" actId="478"/>
          <ac:grpSpMkLst>
            <pc:docMk/>
            <pc:sldMk cId="3847889436" sldId="270"/>
            <ac:grpSpMk id="135" creationId="{52EDB176-5C19-4370-AAE7-5308CC91B7BE}"/>
          </ac:grpSpMkLst>
        </pc:grpChg>
        <pc:picChg chg="mod topLvl">
          <ac:chgData name="To ToMo" userId="968912c02e5a0a7f" providerId="LiveId" clId="{0A1C2C37-B8D8-464C-B0FE-422E00A574EC}" dt="2020-01-21T14:08:23.565" v="1491" actId="165"/>
          <ac:picMkLst>
            <pc:docMk/>
            <pc:sldMk cId="3847889436" sldId="270"/>
            <ac:picMk id="15" creationId="{18347638-5FDB-4770-88AA-AB584DE6DDED}"/>
          </ac:picMkLst>
        </pc:picChg>
        <pc:picChg chg="mod topLvl">
          <ac:chgData name="To ToMo" userId="968912c02e5a0a7f" providerId="LiveId" clId="{0A1C2C37-B8D8-464C-B0FE-422E00A574EC}" dt="2020-01-21T14:08:23.565" v="1491" actId="165"/>
          <ac:picMkLst>
            <pc:docMk/>
            <pc:sldMk cId="3847889436" sldId="270"/>
            <ac:picMk id="49" creationId="{E015875F-1CC2-4976-8AF3-3654FB3946ED}"/>
          </ac:picMkLst>
        </pc:picChg>
        <pc:picChg chg="del">
          <ac:chgData name="To ToMo" userId="968912c02e5a0a7f" providerId="LiveId" clId="{0A1C2C37-B8D8-464C-B0FE-422E00A574EC}" dt="2020-01-21T13:56:04.234" v="660" actId="478"/>
          <ac:picMkLst>
            <pc:docMk/>
            <pc:sldMk cId="3847889436" sldId="270"/>
            <ac:picMk id="118" creationId="{48886C3A-31DD-4F50-BC9A-1B2FC6CFDB9D}"/>
          </ac:picMkLst>
        </pc:picChg>
        <pc:cxnChg chg="del">
          <ac:chgData name="To ToMo" userId="968912c02e5a0a7f" providerId="LiveId" clId="{0A1C2C37-B8D8-464C-B0FE-422E00A574EC}" dt="2020-01-21T14:11:25.478" v="1567" actId="478"/>
          <ac:cxnSpMkLst>
            <pc:docMk/>
            <pc:sldMk cId="3847889436" sldId="270"/>
            <ac:cxnSpMk id="36" creationId="{8C5FD3D4-16A5-4FF7-A240-E745B5B12049}"/>
          </ac:cxnSpMkLst>
        </pc:cxnChg>
        <pc:cxnChg chg="add del">
          <ac:chgData name="To ToMo" userId="968912c02e5a0a7f" providerId="LiveId" clId="{0A1C2C37-B8D8-464C-B0FE-422E00A574EC}" dt="2020-01-21T13:57:08.727" v="757"/>
          <ac:cxnSpMkLst>
            <pc:docMk/>
            <pc:sldMk cId="3847889436" sldId="270"/>
            <ac:cxnSpMk id="45" creationId="{BB702D0A-1BDB-4FC2-8D54-10879FE9A032}"/>
          </ac:cxnSpMkLst>
        </pc:cxnChg>
        <pc:cxnChg chg="add del">
          <ac:chgData name="To ToMo" userId="968912c02e5a0a7f" providerId="LiveId" clId="{0A1C2C37-B8D8-464C-B0FE-422E00A574EC}" dt="2020-01-21T13:57:08.727" v="757"/>
          <ac:cxnSpMkLst>
            <pc:docMk/>
            <pc:sldMk cId="3847889436" sldId="270"/>
            <ac:cxnSpMk id="47" creationId="{05AE421D-0036-453E-A56A-5CFBF6963939}"/>
          </ac:cxnSpMkLst>
        </pc:cxnChg>
        <pc:cxnChg chg="mod topLvl">
          <ac:chgData name="To ToMo" userId="968912c02e5a0a7f" providerId="LiveId" clId="{0A1C2C37-B8D8-464C-B0FE-422E00A574EC}" dt="2020-01-21T14:08:23.565" v="1491" actId="165"/>
          <ac:cxnSpMkLst>
            <pc:docMk/>
            <pc:sldMk cId="3847889436" sldId="270"/>
            <ac:cxnSpMk id="48" creationId="{95B8EC60-0E12-4FDB-A46D-AA68B73BAB97}"/>
          </ac:cxnSpMkLst>
        </pc:cxnChg>
        <pc:cxnChg chg="add del">
          <ac:chgData name="To ToMo" userId="968912c02e5a0a7f" providerId="LiveId" clId="{0A1C2C37-B8D8-464C-B0FE-422E00A574EC}" dt="2020-01-21T13:57:08.727" v="757"/>
          <ac:cxnSpMkLst>
            <pc:docMk/>
            <pc:sldMk cId="3847889436" sldId="270"/>
            <ac:cxnSpMk id="56" creationId="{D482E0AF-8A99-4A5D-86AE-86A7CCC8F0A6}"/>
          </ac:cxnSpMkLst>
        </pc:cxnChg>
        <pc:cxnChg chg="add del">
          <ac:chgData name="To ToMo" userId="968912c02e5a0a7f" providerId="LiveId" clId="{0A1C2C37-B8D8-464C-B0FE-422E00A574EC}" dt="2020-01-21T13:57:12.210" v="759"/>
          <ac:cxnSpMkLst>
            <pc:docMk/>
            <pc:sldMk cId="3847889436" sldId="270"/>
            <ac:cxnSpMk id="58" creationId="{29E05456-32EA-4346-BF06-46EA34E3717E}"/>
          </ac:cxnSpMkLst>
        </pc:cxnChg>
        <pc:cxnChg chg="add del">
          <ac:chgData name="To ToMo" userId="968912c02e5a0a7f" providerId="LiveId" clId="{0A1C2C37-B8D8-464C-B0FE-422E00A574EC}" dt="2020-01-21T13:57:12.210" v="759"/>
          <ac:cxnSpMkLst>
            <pc:docMk/>
            <pc:sldMk cId="3847889436" sldId="270"/>
            <ac:cxnSpMk id="60" creationId="{A6B1396F-D52B-4128-9DCA-FA85B3061041}"/>
          </ac:cxnSpMkLst>
        </pc:cxnChg>
        <pc:cxnChg chg="add del">
          <ac:chgData name="To ToMo" userId="968912c02e5a0a7f" providerId="LiveId" clId="{0A1C2C37-B8D8-464C-B0FE-422E00A574EC}" dt="2020-01-21T13:57:12.210" v="759"/>
          <ac:cxnSpMkLst>
            <pc:docMk/>
            <pc:sldMk cId="3847889436" sldId="270"/>
            <ac:cxnSpMk id="62" creationId="{D761F38B-DCBA-44DB-B079-7BB58C53B762}"/>
          </ac:cxnSpMkLst>
        </pc:cxnChg>
        <pc:cxnChg chg="add del mod">
          <ac:chgData name="To ToMo" userId="968912c02e5a0a7f" providerId="LiveId" clId="{0A1C2C37-B8D8-464C-B0FE-422E00A574EC}" dt="2020-01-21T14:08:01.203" v="1483" actId="478"/>
          <ac:cxnSpMkLst>
            <pc:docMk/>
            <pc:sldMk cId="3847889436" sldId="270"/>
            <ac:cxnSpMk id="64" creationId="{DAED3690-968B-4FAD-87B6-E312B17BE5E5}"/>
          </ac:cxnSpMkLst>
        </pc:cxnChg>
        <pc:cxnChg chg="add del mod">
          <ac:chgData name="To ToMo" userId="968912c02e5a0a7f" providerId="LiveId" clId="{0A1C2C37-B8D8-464C-B0FE-422E00A574EC}" dt="2020-01-21T14:08:02.099" v="1484" actId="478"/>
          <ac:cxnSpMkLst>
            <pc:docMk/>
            <pc:sldMk cId="3847889436" sldId="270"/>
            <ac:cxnSpMk id="67" creationId="{B575FF3A-CEFE-4873-9F1E-1F7F3F4095F0}"/>
          </ac:cxnSpMkLst>
        </pc:cxnChg>
        <pc:cxnChg chg="add mod topLvl">
          <ac:chgData name="To ToMo" userId="968912c02e5a0a7f" providerId="LiveId" clId="{0A1C2C37-B8D8-464C-B0FE-422E00A574EC}" dt="2020-01-21T14:08:23.565" v="1491" actId="165"/>
          <ac:cxnSpMkLst>
            <pc:docMk/>
            <pc:sldMk cId="3847889436" sldId="270"/>
            <ac:cxnSpMk id="69" creationId="{429CC6D7-C3AA-4D0F-91E0-62019C272EBC}"/>
          </ac:cxnSpMkLst>
        </pc:cxnChg>
        <pc:cxnChg chg="add del">
          <ac:chgData name="To ToMo" userId="968912c02e5a0a7f" providerId="LiveId" clId="{0A1C2C37-B8D8-464C-B0FE-422E00A574EC}" dt="2020-01-21T13:57:48.017" v="886"/>
          <ac:cxnSpMkLst>
            <pc:docMk/>
            <pc:sldMk cId="3847889436" sldId="270"/>
            <ac:cxnSpMk id="71" creationId="{7FD7E95D-31A2-4187-92BF-D65241D7290D}"/>
          </ac:cxnSpMkLst>
        </pc:cxnChg>
        <pc:cxnChg chg="add del">
          <ac:chgData name="To ToMo" userId="968912c02e5a0a7f" providerId="LiveId" clId="{0A1C2C37-B8D8-464C-B0FE-422E00A574EC}" dt="2020-01-21T13:57:48.017" v="886"/>
          <ac:cxnSpMkLst>
            <pc:docMk/>
            <pc:sldMk cId="3847889436" sldId="270"/>
            <ac:cxnSpMk id="73" creationId="{6AAF1A3B-E002-4967-9EDC-DF4E3C16D253}"/>
          </ac:cxnSpMkLst>
        </pc:cxnChg>
        <pc:cxnChg chg="add del">
          <ac:chgData name="To ToMo" userId="968912c02e5a0a7f" providerId="LiveId" clId="{0A1C2C37-B8D8-464C-B0FE-422E00A574EC}" dt="2020-01-21T13:57:48.017" v="886"/>
          <ac:cxnSpMkLst>
            <pc:docMk/>
            <pc:sldMk cId="3847889436" sldId="270"/>
            <ac:cxnSpMk id="75" creationId="{DDE48184-2B54-45D9-B424-C1A9B6BE00F9}"/>
          </ac:cxnSpMkLst>
        </pc:cxnChg>
        <pc:cxnChg chg="add del">
          <ac:chgData name="To ToMo" userId="968912c02e5a0a7f" providerId="LiveId" clId="{0A1C2C37-B8D8-464C-B0FE-422E00A574EC}" dt="2020-01-21T14:00:29.649" v="1072"/>
          <ac:cxnSpMkLst>
            <pc:docMk/>
            <pc:sldMk cId="3847889436" sldId="270"/>
            <ac:cxnSpMk id="77" creationId="{7BF2A3DF-1721-4DEC-84CF-D87B39C6CE9F}"/>
          </ac:cxnSpMkLst>
        </pc:cxnChg>
        <pc:cxnChg chg="add del">
          <ac:chgData name="To ToMo" userId="968912c02e5a0a7f" providerId="LiveId" clId="{0A1C2C37-B8D8-464C-B0FE-422E00A574EC}" dt="2020-01-21T14:00:29.649" v="1072"/>
          <ac:cxnSpMkLst>
            <pc:docMk/>
            <pc:sldMk cId="3847889436" sldId="270"/>
            <ac:cxnSpMk id="79" creationId="{BDD5ADCD-E668-4C7F-AC35-38C7FCE87D8F}"/>
          </ac:cxnSpMkLst>
        </pc:cxnChg>
        <pc:cxnChg chg="add del">
          <ac:chgData name="To ToMo" userId="968912c02e5a0a7f" providerId="LiveId" clId="{0A1C2C37-B8D8-464C-B0FE-422E00A574EC}" dt="2020-01-21T14:00:29.649" v="1072"/>
          <ac:cxnSpMkLst>
            <pc:docMk/>
            <pc:sldMk cId="3847889436" sldId="270"/>
            <ac:cxnSpMk id="81" creationId="{509B2900-72AC-40D0-97D9-38ACFF637893}"/>
          </ac:cxnSpMkLst>
        </pc:cxnChg>
        <pc:cxnChg chg="add mod">
          <ac:chgData name="To ToMo" userId="968912c02e5a0a7f" providerId="LiveId" clId="{0A1C2C37-B8D8-464C-B0FE-422E00A574EC}" dt="2020-01-21T14:08:27.525" v="1493" actId="571"/>
          <ac:cxnSpMkLst>
            <pc:docMk/>
            <pc:sldMk cId="3847889436" sldId="270"/>
            <ac:cxnSpMk id="84" creationId="{E86B0D6C-70DD-4118-8489-E5BF01B9A9D3}"/>
          </ac:cxnSpMkLst>
        </pc:cxnChg>
        <pc:cxnChg chg="add mod">
          <ac:chgData name="To ToMo" userId="968912c02e5a0a7f" providerId="LiveId" clId="{0A1C2C37-B8D8-464C-B0FE-422E00A574EC}" dt="2020-01-21T14:08:33.120" v="1494" actId="571"/>
          <ac:cxnSpMkLst>
            <pc:docMk/>
            <pc:sldMk cId="3847889436" sldId="270"/>
            <ac:cxnSpMk id="86" creationId="{52A35F43-A074-4D85-9656-89C4F9D987ED}"/>
          </ac:cxnSpMkLst>
        </pc:cxnChg>
        <pc:cxnChg chg="add mod">
          <ac:chgData name="To ToMo" userId="968912c02e5a0a7f" providerId="LiveId" clId="{0A1C2C37-B8D8-464C-B0FE-422E00A574EC}" dt="2020-01-21T14:08:52.355" v="1500" actId="1076"/>
          <ac:cxnSpMkLst>
            <pc:docMk/>
            <pc:sldMk cId="3847889436" sldId="270"/>
            <ac:cxnSpMk id="87" creationId="{896968E4-5CAC-48A1-BC7C-FEE25F9FC35B}"/>
          </ac:cxnSpMkLst>
        </pc:cxnChg>
        <pc:cxnChg chg="add">
          <ac:chgData name="To ToMo" userId="968912c02e5a0a7f" providerId="LiveId" clId="{0A1C2C37-B8D8-464C-B0FE-422E00A574EC}" dt="2020-01-21T14:11:26.119" v="1568"/>
          <ac:cxnSpMkLst>
            <pc:docMk/>
            <pc:sldMk cId="3847889436" sldId="270"/>
            <ac:cxnSpMk id="88" creationId="{790D313C-C973-4192-B99F-44C383082ED5}"/>
          </ac:cxnSpMkLst>
        </pc:cxnChg>
      </pc:sldChg>
      <pc:sldChg chg="addSp delSp modSp add modAnim">
        <pc:chgData name="To ToMo" userId="968912c02e5a0a7f" providerId="LiveId" clId="{0A1C2C37-B8D8-464C-B0FE-422E00A574EC}" dt="2020-01-21T14:34:43.638" v="2697" actId="12789"/>
        <pc:sldMkLst>
          <pc:docMk/>
          <pc:sldMk cId="626062848" sldId="271"/>
        </pc:sldMkLst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2" creationId="{BD6FBCE3-4F04-4E45-9422-E4241FBE90D2}"/>
          </ac:spMkLst>
        </pc:spChg>
        <pc:spChg chg="add mod topLvl">
          <ac:chgData name="To ToMo" userId="968912c02e5a0a7f" providerId="LiveId" clId="{0A1C2C37-B8D8-464C-B0FE-422E00A574EC}" dt="2020-01-21T14:09:50.864" v="1520" actId="165"/>
          <ac:spMkLst>
            <pc:docMk/>
            <pc:sldMk cId="626062848" sldId="271"/>
            <ac:spMk id="3" creationId="{91887969-A655-4F62-ACDC-2B47B2ADFC07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4" creationId="{68F2EDBF-E66B-47BE-AA64-3F3D1E6AF871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10" creationId="{743CF63B-926A-4016-B259-4B505937C4D6}"/>
          </ac:spMkLst>
        </pc:spChg>
        <pc:spChg chg="del">
          <ac:chgData name="To ToMo" userId="968912c02e5a0a7f" providerId="LiveId" clId="{0A1C2C37-B8D8-464C-B0FE-422E00A574EC}" dt="2020-01-21T13:51:47.109" v="616" actId="478"/>
          <ac:spMkLst>
            <pc:docMk/>
            <pc:sldMk cId="626062848" sldId="271"/>
            <ac:spMk id="28" creationId="{7D148FBD-B138-4B19-887C-E06758FEA512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30" creationId="{949D879D-F85F-4D33-9D5B-2576C3BFA529}"/>
          </ac:spMkLst>
        </pc:spChg>
        <pc:spChg chg="mod">
          <ac:chgData name="To ToMo" userId="968912c02e5a0a7f" providerId="LiveId" clId="{0A1C2C37-B8D8-464C-B0FE-422E00A574EC}" dt="2020-01-21T13:51:43.324" v="614"/>
          <ac:spMkLst>
            <pc:docMk/>
            <pc:sldMk cId="626062848" sldId="271"/>
            <ac:spMk id="35" creationId="{245B829E-B3D9-4F0F-AC73-7B920E9A9CA6}"/>
          </ac:spMkLst>
        </pc:spChg>
        <pc:spChg chg="del">
          <ac:chgData name="To ToMo" userId="968912c02e5a0a7f" providerId="LiveId" clId="{0A1C2C37-B8D8-464C-B0FE-422E00A574EC}" dt="2020-01-21T13:51:47.109" v="616" actId="478"/>
          <ac:spMkLst>
            <pc:docMk/>
            <pc:sldMk cId="626062848" sldId="271"/>
            <ac:spMk id="37" creationId="{0404C316-E8F5-4079-9BFE-362E72ABAADA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38" creationId="{449277E7-EC86-4AC8-BD96-F705B16596B6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39" creationId="{61201942-A6A4-4E14-8B0D-86F2232839C6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40" creationId="{EB057F61-E28B-4791-A68D-6C29C73D3844}"/>
          </ac:spMkLst>
        </pc:spChg>
        <pc:spChg chg="add del mod">
          <ac:chgData name="To ToMo" userId="968912c02e5a0a7f" providerId="LiveId" clId="{0A1C2C37-B8D8-464C-B0FE-422E00A574EC}" dt="2020-01-21T13:52:31.147" v="626" actId="478"/>
          <ac:spMkLst>
            <pc:docMk/>
            <pc:sldMk cId="626062848" sldId="271"/>
            <ac:spMk id="45" creationId="{5DA70821-EF83-4A89-9195-81A1F63DDA53}"/>
          </ac:spMkLst>
        </pc:spChg>
        <pc:spChg chg="del mod topLvl">
          <ac:chgData name="To ToMo" userId="968912c02e5a0a7f" providerId="LiveId" clId="{0A1C2C37-B8D8-464C-B0FE-422E00A574EC}" dt="2020-01-21T14:09:35.478" v="1513" actId="478"/>
          <ac:spMkLst>
            <pc:docMk/>
            <pc:sldMk cId="626062848" sldId="271"/>
            <ac:spMk id="47" creationId="{CD5339DC-156E-4718-A86E-BB349CB4391E}"/>
          </ac:spMkLst>
        </pc:spChg>
        <pc:spChg chg="del mod topLvl">
          <ac:chgData name="To ToMo" userId="968912c02e5a0a7f" providerId="LiveId" clId="{0A1C2C37-B8D8-464C-B0FE-422E00A574EC}" dt="2020-01-21T14:09:36.278" v="1514" actId="478"/>
          <ac:spMkLst>
            <pc:docMk/>
            <pc:sldMk cId="626062848" sldId="271"/>
            <ac:spMk id="55" creationId="{1E494F89-7671-47F8-B95B-20EFFA2CC4B5}"/>
          </ac:spMkLst>
        </pc:spChg>
        <pc:spChg chg="del mod topLvl">
          <ac:chgData name="To ToMo" userId="968912c02e5a0a7f" providerId="LiveId" clId="{0A1C2C37-B8D8-464C-B0FE-422E00A574EC}" dt="2020-01-21T14:09:35.478" v="1513" actId="478"/>
          <ac:spMkLst>
            <pc:docMk/>
            <pc:sldMk cId="626062848" sldId="271"/>
            <ac:spMk id="56" creationId="{461E6326-16AE-4CB1-A076-25D5A9D21151}"/>
          </ac:spMkLst>
        </pc:spChg>
        <pc:spChg chg="mod topLvl">
          <ac:chgData name="To ToMo" userId="968912c02e5a0a7f" providerId="LiveId" clId="{0A1C2C37-B8D8-464C-B0FE-422E00A574EC}" dt="2020-01-21T14:34:16.684" v="2688" actId="554"/>
          <ac:spMkLst>
            <pc:docMk/>
            <pc:sldMk cId="626062848" sldId="271"/>
            <ac:spMk id="61" creationId="{7DF4832E-5704-4E8E-B44C-E4F4F2DEB818}"/>
          </ac:spMkLst>
        </pc:spChg>
        <pc:spChg chg="mod topLvl">
          <ac:chgData name="To ToMo" userId="968912c02e5a0a7f" providerId="LiveId" clId="{0A1C2C37-B8D8-464C-B0FE-422E00A574EC}" dt="2020-01-21T14:34:28.626" v="2690" actId="554"/>
          <ac:spMkLst>
            <pc:docMk/>
            <pc:sldMk cId="626062848" sldId="271"/>
            <ac:spMk id="62" creationId="{9E968E26-2648-4D40-9645-8B2A80D02202}"/>
          </ac:spMkLst>
        </pc:spChg>
        <pc:spChg chg="mod topLvl">
          <ac:chgData name="To ToMo" userId="968912c02e5a0a7f" providerId="LiveId" clId="{0A1C2C37-B8D8-464C-B0FE-422E00A574EC}" dt="2020-01-21T14:34:16.684" v="2688" actId="554"/>
          <ac:spMkLst>
            <pc:docMk/>
            <pc:sldMk cId="626062848" sldId="271"/>
            <ac:spMk id="64" creationId="{DD48FF07-3E8A-42FE-8BAB-D248EAFFA795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65" creationId="{98C5B950-8E3E-4277-AF42-94F39119CCF2}"/>
          </ac:spMkLst>
        </pc:spChg>
        <pc:spChg chg="mod topLvl">
          <ac:chgData name="To ToMo" userId="968912c02e5a0a7f" providerId="LiveId" clId="{0A1C2C37-B8D8-464C-B0FE-422E00A574EC}" dt="2020-01-21T14:34:28.626" v="2690" actId="554"/>
          <ac:spMkLst>
            <pc:docMk/>
            <pc:sldMk cId="626062848" sldId="271"/>
            <ac:spMk id="66" creationId="{405F1715-80E6-4E7D-A30B-C0247A5D89BB}"/>
          </ac:spMkLst>
        </pc:spChg>
        <pc:spChg chg="mod topLvl">
          <ac:chgData name="To ToMo" userId="968912c02e5a0a7f" providerId="LiveId" clId="{0A1C2C37-B8D8-464C-B0FE-422E00A574EC}" dt="2020-01-21T14:34:43.638" v="2697" actId="12789"/>
          <ac:spMkLst>
            <pc:docMk/>
            <pc:sldMk cId="626062848" sldId="271"/>
            <ac:spMk id="68" creationId="{B9447BF6-5741-4660-B1A6-A787F6338723}"/>
          </ac:spMkLst>
        </pc:spChg>
        <pc:spChg chg="mod topLvl">
          <ac:chgData name="To ToMo" userId="968912c02e5a0a7f" providerId="LiveId" clId="{0A1C2C37-B8D8-464C-B0FE-422E00A574EC}" dt="2020-01-21T14:34:35.579" v="2695" actId="554"/>
          <ac:spMkLst>
            <pc:docMk/>
            <pc:sldMk cId="626062848" sldId="271"/>
            <ac:spMk id="69" creationId="{63DA0CAE-E4A8-48BA-A21E-03B79075F445}"/>
          </ac:spMkLst>
        </pc:spChg>
        <pc:spChg chg="mod topLvl">
          <ac:chgData name="To ToMo" userId="968912c02e5a0a7f" providerId="LiveId" clId="{0A1C2C37-B8D8-464C-B0FE-422E00A574EC}" dt="2020-01-21T14:34:43.638" v="2697" actId="12789"/>
          <ac:spMkLst>
            <pc:docMk/>
            <pc:sldMk cId="626062848" sldId="271"/>
            <ac:spMk id="71" creationId="{4E2F0EC0-D707-4E76-8482-8306A2D3775A}"/>
          </ac:spMkLst>
        </pc:spChg>
        <pc:spChg chg="mod topLvl">
          <ac:chgData name="To ToMo" userId="968912c02e5a0a7f" providerId="LiveId" clId="{0A1C2C37-B8D8-464C-B0FE-422E00A574EC}" dt="2020-01-21T14:34:35.579" v="2695" actId="554"/>
          <ac:spMkLst>
            <pc:docMk/>
            <pc:sldMk cId="626062848" sldId="271"/>
            <ac:spMk id="72" creationId="{54B5721C-4AEF-4035-97DA-88299DB869E2}"/>
          </ac:spMkLst>
        </pc:spChg>
        <pc:spChg chg="del mod topLvl">
          <ac:chgData name="To ToMo" userId="968912c02e5a0a7f" providerId="LiveId" clId="{0A1C2C37-B8D8-464C-B0FE-422E00A574EC}" dt="2020-01-21T14:09:35.478" v="1513" actId="478"/>
          <ac:spMkLst>
            <pc:docMk/>
            <pc:sldMk cId="626062848" sldId="271"/>
            <ac:spMk id="74" creationId="{4F07C250-ED26-4A7D-9F19-96F70C71324D}"/>
          </ac:spMkLst>
        </pc:spChg>
        <pc:spChg chg="del mod topLvl">
          <ac:chgData name="To ToMo" userId="968912c02e5a0a7f" providerId="LiveId" clId="{0A1C2C37-B8D8-464C-B0FE-422E00A574EC}" dt="2020-01-21T14:09:35.478" v="1513" actId="478"/>
          <ac:spMkLst>
            <pc:docMk/>
            <pc:sldMk cId="626062848" sldId="271"/>
            <ac:spMk id="75" creationId="{240E8092-D147-48C6-8BA7-407BFC8167FE}"/>
          </ac:spMkLst>
        </pc:spChg>
        <pc:spChg chg="del mod topLvl">
          <ac:chgData name="To ToMo" userId="968912c02e5a0a7f" providerId="LiveId" clId="{0A1C2C37-B8D8-464C-B0FE-422E00A574EC}" dt="2020-01-21T14:09:35.478" v="1513" actId="478"/>
          <ac:spMkLst>
            <pc:docMk/>
            <pc:sldMk cId="626062848" sldId="271"/>
            <ac:spMk id="76" creationId="{6D8FC9C8-E36E-4929-8AA1-07BC9A84B413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77" creationId="{972E7EBB-EA10-4B95-8EA0-6080CE413C0F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78" creationId="{27A2B7BE-2FF8-49D9-911A-E3E1906BDC86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79" creationId="{1DC0D575-E5B0-41E8-BC7E-0B35AA4B35E5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81" creationId="{679AACDE-2034-4591-BD0F-04AFD43D5110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82" creationId="{8C07E467-A819-4895-BA57-7D6D9068A9FE}"/>
          </ac:spMkLst>
        </pc:spChg>
        <pc:spChg chg="add">
          <ac:chgData name="To ToMo" userId="968912c02e5a0a7f" providerId="LiveId" clId="{0A1C2C37-B8D8-464C-B0FE-422E00A574EC}" dt="2020-01-21T14:09:37.262" v="1515"/>
          <ac:spMkLst>
            <pc:docMk/>
            <pc:sldMk cId="626062848" sldId="271"/>
            <ac:spMk id="83" creationId="{83442589-A36E-4CC8-8508-274CBBD81A9A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97" creationId="{E32D0F7A-437B-4247-B514-4E79395559E9}"/>
          </ac:spMkLst>
        </pc:spChg>
        <pc:spChg chg="del">
          <ac:chgData name="To ToMo" userId="968912c02e5a0a7f" providerId="LiveId" clId="{0A1C2C37-B8D8-464C-B0FE-422E00A574EC}" dt="2020-01-21T13:51:45.951" v="615" actId="478"/>
          <ac:spMkLst>
            <pc:docMk/>
            <pc:sldMk cId="626062848" sldId="271"/>
            <ac:spMk id="113" creationId="{CD3C2C64-D686-4BC9-9C1F-7BDE2315321A}"/>
          </ac:spMkLst>
        </pc:spChg>
        <pc:grpChg chg="add del mod">
          <ac:chgData name="To ToMo" userId="968912c02e5a0a7f" providerId="LiveId" clId="{0A1C2C37-B8D8-464C-B0FE-422E00A574EC}" dt="2020-01-21T14:09:50.864" v="1520" actId="165"/>
          <ac:grpSpMkLst>
            <pc:docMk/>
            <pc:sldMk cId="626062848" sldId="271"/>
            <ac:grpSpMk id="6" creationId="{7AA85B98-40D1-4A3F-9591-6C5ED7D2BF0F}"/>
          </ac:grpSpMkLst>
        </pc:grpChg>
        <pc:grpChg chg="del">
          <ac:chgData name="To ToMo" userId="968912c02e5a0a7f" providerId="LiveId" clId="{0A1C2C37-B8D8-464C-B0FE-422E00A574EC}" dt="2020-01-21T13:51:45.951" v="615" actId="478"/>
          <ac:grpSpMkLst>
            <pc:docMk/>
            <pc:sldMk cId="626062848" sldId="271"/>
            <ac:grpSpMk id="41" creationId="{E4B7CCD2-8453-4F85-8E23-54A5915F7DB8}"/>
          </ac:grpSpMkLst>
        </pc:grpChg>
        <pc:grpChg chg="del">
          <ac:chgData name="To ToMo" userId="968912c02e5a0a7f" providerId="LiveId" clId="{0A1C2C37-B8D8-464C-B0FE-422E00A574EC}" dt="2020-01-21T13:51:45.951" v="615" actId="478"/>
          <ac:grpSpMkLst>
            <pc:docMk/>
            <pc:sldMk cId="626062848" sldId="271"/>
            <ac:grpSpMk id="44" creationId="{0A441344-E407-40C1-BD04-D0A14706F03D}"/>
          </ac:grpSpMkLst>
        </pc:grpChg>
        <pc:grpChg chg="add del mod">
          <ac:chgData name="To ToMo" userId="968912c02e5a0a7f" providerId="LiveId" clId="{0A1C2C37-B8D8-464C-B0FE-422E00A574EC}" dt="2020-01-21T14:09:34.066" v="1512" actId="165"/>
          <ac:grpSpMkLst>
            <pc:docMk/>
            <pc:sldMk cId="626062848" sldId="271"/>
            <ac:grpSpMk id="46" creationId="{8F67F6FB-EA2D-4541-A44B-BF76B6074B1C}"/>
          </ac:grpSpMkLst>
        </pc:grpChg>
        <pc:grpChg chg="del">
          <ac:chgData name="To ToMo" userId="968912c02e5a0a7f" providerId="LiveId" clId="{0A1C2C37-B8D8-464C-B0FE-422E00A574EC}" dt="2020-01-21T13:51:45.951" v="615" actId="478"/>
          <ac:grpSpMkLst>
            <pc:docMk/>
            <pc:sldMk cId="626062848" sldId="271"/>
            <ac:grpSpMk id="114" creationId="{5BA1C424-9B71-4D32-886B-0375A94D2009}"/>
          </ac:grpSpMkLst>
        </pc:grpChg>
        <pc:grpChg chg="del">
          <ac:chgData name="To ToMo" userId="968912c02e5a0a7f" providerId="LiveId" clId="{0A1C2C37-B8D8-464C-B0FE-422E00A574EC}" dt="2020-01-21T13:51:45.951" v="615" actId="478"/>
          <ac:grpSpMkLst>
            <pc:docMk/>
            <pc:sldMk cId="626062848" sldId="271"/>
            <ac:grpSpMk id="135" creationId="{52EDB176-5C19-4370-AAE7-5308CC91B7BE}"/>
          </ac:grpSpMkLst>
        </pc:grpChg>
        <pc:picChg chg="del">
          <ac:chgData name="To ToMo" userId="968912c02e5a0a7f" providerId="LiveId" clId="{0A1C2C37-B8D8-464C-B0FE-422E00A574EC}" dt="2020-01-21T13:51:45.951" v="615" actId="478"/>
          <ac:picMkLst>
            <pc:docMk/>
            <pc:sldMk cId="626062848" sldId="271"/>
            <ac:picMk id="15" creationId="{18347638-5FDB-4770-88AA-AB584DE6DDED}"/>
          </ac:picMkLst>
        </pc:picChg>
        <pc:picChg chg="del">
          <ac:chgData name="To ToMo" userId="968912c02e5a0a7f" providerId="LiveId" clId="{0A1C2C37-B8D8-464C-B0FE-422E00A574EC}" dt="2020-01-21T13:51:45.951" v="615" actId="478"/>
          <ac:picMkLst>
            <pc:docMk/>
            <pc:sldMk cId="626062848" sldId="271"/>
            <ac:picMk id="49" creationId="{E015875F-1CC2-4976-8AF3-3654FB3946ED}"/>
          </ac:picMkLst>
        </pc:picChg>
        <pc:picChg chg="del mod topLvl">
          <ac:chgData name="To ToMo" userId="968912c02e5a0a7f" providerId="LiveId" clId="{0A1C2C37-B8D8-464C-B0FE-422E00A574EC}" dt="2020-01-21T14:09:35.478" v="1513" actId="478"/>
          <ac:picMkLst>
            <pc:docMk/>
            <pc:sldMk cId="626062848" sldId="271"/>
            <ac:picMk id="57" creationId="{DCF8A654-3A05-4BC3-94C9-EC10ABAE3A95}"/>
          </ac:picMkLst>
        </pc:picChg>
        <pc:picChg chg="mod topLvl">
          <ac:chgData name="To ToMo" userId="968912c02e5a0a7f" providerId="LiveId" clId="{0A1C2C37-B8D8-464C-B0FE-422E00A574EC}" dt="2020-01-21T14:09:50.864" v="1520" actId="165"/>
          <ac:picMkLst>
            <pc:docMk/>
            <pc:sldMk cId="626062848" sldId="271"/>
            <ac:picMk id="59" creationId="{CB0F88C0-79CC-43F3-A5A5-AB58F4F16265}"/>
          </ac:picMkLst>
        </pc:picChg>
        <pc:picChg chg="add">
          <ac:chgData name="To ToMo" userId="968912c02e5a0a7f" providerId="LiveId" clId="{0A1C2C37-B8D8-464C-B0FE-422E00A574EC}" dt="2020-01-21T14:09:37.262" v="1515"/>
          <ac:picMkLst>
            <pc:docMk/>
            <pc:sldMk cId="626062848" sldId="271"/>
            <ac:picMk id="80" creationId="{A311F548-CFC5-453D-AD38-9BAA0CDE997E}"/>
          </ac:picMkLst>
        </pc:picChg>
        <pc:picChg chg="del">
          <ac:chgData name="To ToMo" userId="968912c02e5a0a7f" providerId="LiveId" clId="{0A1C2C37-B8D8-464C-B0FE-422E00A574EC}" dt="2020-01-21T13:51:45.951" v="615" actId="478"/>
          <ac:picMkLst>
            <pc:docMk/>
            <pc:sldMk cId="626062848" sldId="271"/>
            <ac:picMk id="118" creationId="{48886C3A-31DD-4F50-BC9A-1B2FC6CFDB9D}"/>
          </ac:picMkLst>
        </pc:picChg>
        <pc:cxnChg chg="del">
          <ac:chgData name="To ToMo" userId="968912c02e5a0a7f" providerId="LiveId" clId="{0A1C2C37-B8D8-464C-B0FE-422E00A574EC}" dt="2020-01-21T14:11:27.413" v="1569" actId="478"/>
          <ac:cxnSpMkLst>
            <pc:docMk/>
            <pc:sldMk cId="626062848" sldId="271"/>
            <ac:cxnSpMk id="36" creationId="{8C5FD3D4-16A5-4FF7-A240-E745B5B12049}"/>
          </ac:cxnSpMkLst>
        </pc:cxnChg>
        <pc:cxnChg chg="del">
          <ac:chgData name="To ToMo" userId="968912c02e5a0a7f" providerId="LiveId" clId="{0A1C2C37-B8D8-464C-B0FE-422E00A574EC}" dt="2020-01-21T13:51:45.951" v="615" actId="478"/>
          <ac:cxnSpMkLst>
            <pc:docMk/>
            <pc:sldMk cId="626062848" sldId="271"/>
            <ac:cxnSpMk id="48" creationId="{95B8EC60-0E12-4FDB-A46D-AA68B73BAB97}"/>
          </ac:cxnSpMkLst>
        </pc:cxnChg>
        <pc:cxnChg chg="mod topLvl">
          <ac:chgData name="To ToMo" userId="968912c02e5a0a7f" providerId="LiveId" clId="{0A1C2C37-B8D8-464C-B0FE-422E00A574EC}" dt="2020-01-21T14:09:50.864" v="1520" actId="165"/>
          <ac:cxnSpMkLst>
            <pc:docMk/>
            <pc:sldMk cId="626062848" sldId="271"/>
            <ac:cxnSpMk id="58" creationId="{F563DEFD-08E2-47D1-A49C-9D05A273E5C6}"/>
          </ac:cxnSpMkLst>
        </pc:cxnChg>
        <pc:cxnChg chg="mod topLvl">
          <ac:chgData name="To ToMo" userId="968912c02e5a0a7f" providerId="LiveId" clId="{0A1C2C37-B8D8-464C-B0FE-422E00A574EC}" dt="2020-01-21T14:09:50.864" v="1520" actId="165"/>
          <ac:cxnSpMkLst>
            <pc:docMk/>
            <pc:sldMk cId="626062848" sldId="271"/>
            <ac:cxnSpMk id="60" creationId="{ACC74E6D-DA5B-45DE-A46C-DC730FA11FC8}"/>
          </ac:cxnSpMkLst>
        </pc:cxnChg>
        <pc:cxnChg chg="mod topLvl">
          <ac:chgData name="To ToMo" userId="968912c02e5a0a7f" providerId="LiveId" clId="{0A1C2C37-B8D8-464C-B0FE-422E00A574EC}" dt="2020-01-21T14:09:50.864" v="1520" actId="165"/>
          <ac:cxnSpMkLst>
            <pc:docMk/>
            <pc:sldMk cId="626062848" sldId="271"/>
            <ac:cxnSpMk id="63" creationId="{6EB4DC42-FCFD-40D0-93F0-950099E24987}"/>
          </ac:cxnSpMkLst>
        </pc:cxnChg>
        <pc:cxnChg chg="mod topLvl">
          <ac:chgData name="To ToMo" userId="968912c02e5a0a7f" providerId="LiveId" clId="{0A1C2C37-B8D8-464C-B0FE-422E00A574EC}" dt="2020-01-21T14:09:50.864" v="1520" actId="165"/>
          <ac:cxnSpMkLst>
            <pc:docMk/>
            <pc:sldMk cId="626062848" sldId="271"/>
            <ac:cxnSpMk id="67" creationId="{42009DE6-0D30-4D62-8B3B-70FA95CAD083}"/>
          </ac:cxnSpMkLst>
        </pc:cxnChg>
        <pc:cxnChg chg="mod topLvl">
          <ac:chgData name="To ToMo" userId="968912c02e5a0a7f" providerId="LiveId" clId="{0A1C2C37-B8D8-464C-B0FE-422E00A574EC}" dt="2020-01-21T14:09:50.864" v="1520" actId="165"/>
          <ac:cxnSpMkLst>
            <pc:docMk/>
            <pc:sldMk cId="626062848" sldId="271"/>
            <ac:cxnSpMk id="70" creationId="{459CA13F-7507-4217-A989-4B98E23DDC97}"/>
          </ac:cxnSpMkLst>
        </pc:cxnChg>
        <pc:cxnChg chg="del mod topLvl">
          <ac:chgData name="To ToMo" userId="968912c02e5a0a7f" providerId="LiveId" clId="{0A1C2C37-B8D8-464C-B0FE-422E00A574EC}" dt="2020-01-21T14:09:35.478" v="1513" actId="478"/>
          <ac:cxnSpMkLst>
            <pc:docMk/>
            <pc:sldMk cId="626062848" sldId="271"/>
            <ac:cxnSpMk id="73" creationId="{E2FC6EA7-9EB7-4076-B987-1BCA212B78C4}"/>
          </ac:cxnSpMkLst>
        </pc:cxnChg>
        <pc:cxnChg chg="add">
          <ac:chgData name="To ToMo" userId="968912c02e5a0a7f" providerId="LiveId" clId="{0A1C2C37-B8D8-464C-B0FE-422E00A574EC}" dt="2020-01-21T14:11:28.230" v="1570"/>
          <ac:cxnSpMkLst>
            <pc:docMk/>
            <pc:sldMk cId="626062848" sldId="271"/>
            <ac:cxnSpMk id="84" creationId="{24A77354-03F5-481E-A31C-85C47C15205E}"/>
          </ac:cxnSpMkLst>
        </pc:cxnChg>
      </pc:sldChg>
      <pc:sldChg chg="addSp delSp modSp add">
        <pc:chgData name="To ToMo" userId="968912c02e5a0a7f" providerId="LiveId" clId="{0A1C2C37-B8D8-464C-B0FE-422E00A574EC}" dt="2020-01-21T14:35:08.179" v="2698" actId="1076"/>
        <pc:sldMkLst>
          <pc:docMk/>
          <pc:sldMk cId="679193355" sldId="272"/>
        </pc:sldMkLst>
        <pc:spChg chg="add del mod">
          <ac:chgData name="To ToMo" userId="968912c02e5a0a7f" providerId="LiveId" clId="{0A1C2C37-B8D8-464C-B0FE-422E00A574EC}" dt="2020-01-21T14:09:20.086" v="1504" actId="478"/>
          <ac:spMkLst>
            <pc:docMk/>
            <pc:sldMk cId="679193355" sldId="272"/>
            <ac:spMk id="10" creationId="{743CF63B-926A-4016-B259-4B505937C4D6}"/>
          </ac:spMkLst>
        </pc:spChg>
        <pc:spChg chg="mod">
          <ac:chgData name="To ToMo" userId="968912c02e5a0a7f" providerId="LiveId" clId="{0A1C2C37-B8D8-464C-B0FE-422E00A574EC}" dt="2020-01-21T14:04:30.568" v="1405" actId="123"/>
          <ac:spMkLst>
            <pc:docMk/>
            <pc:sldMk cId="679193355" sldId="272"/>
            <ac:spMk id="25" creationId="{46DE9C1F-9F2C-4846-A836-559F98CC066E}"/>
          </ac:spMkLst>
        </pc:spChg>
        <pc:spChg chg="mod">
          <ac:chgData name="To ToMo" userId="968912c02e5a0a7f" providerId="LiveId" clId="{0A1C2C37-B8D8-464C-B0FE-422E00A574EC}" dt="2020-01-21T14:04:38.451" v="1406" actId="1076"/>
          <ac:spMkLst>
            <pc:docMk/>
            <pc:sldMk cId="679193355" sldId="272"/>
            <ac:spMk id="26" creationId="{FD8B9610-7B5D-4D17-89C6-8DA506B12A1A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27" creationId="{E7122B64-FB9F-4920-9F70-4209DE76D6F9}"/>
          </ac:spMkLst>
        </pc:spChg>
        <pc:spChg chg="del mod">
          <ac:chgData name="To ToMo" userId="968912c02e5a0a7f" providerId="LiveId" clId="{0A1C2C37-B8D8-464C-B0FE-422E00A574EC}" dt="2020-01-21T14:09:21.023" v="1506" actId="478"/>
          <ac:spMkLst>
            <pc:docMk/>
            <pc:sldMk cId="679193355" sldId="272"/>
            <ac:spMk id="28" creationId="{7D148FBD-B138-4B19-887C-E06758FEA512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29" creationId="{FC30D752-F5FA-41F8-8C55-1872D903B4B2}"/>
          </ac:spMkLst>
        </pc:spChg>
        <pc:spChg chg="del">
          <ac:chgData name="To ToMo" userId="968912c02e5a0a7f" providerId="LiveId" clId="{0A1C2C37-B8D8-464C-B0FE-422E00A574EC}" dt="2020-01-21T14:09:21.474" v="1507" actId="478"/>
          <ac:spMkLst>
            <pc:docMk/>
            <pc:sldMk cId="679193355" sldId="272"/>
            <ac:spMk id="30" creationId="{949D879D-F85F-4D33-9D5B-2576C3BFA529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31" creationId="{884FD9AF-63E8-408D-95D2-3BF2C2804532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33" creationId="{A51BAC3B-3A2F-4F3C-B505-03E571C95DA7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34" creationId="{FF73D12D-D378-4AD4-AF69-701A93CA4562}"/>
          </ac:spMkLst>
        </pc:spChg>
        <pc:spChg chg="mod">
          <ac:chgData name="To ToMo" userId="968912c02e5a0a7f" providerId="LiveId" clId="{0A1C2C37-B8D8-464C-B0FE-422E00A574EC}" dt="2020-01-21T14:11:17.257" v="1565"/>
          <ac:spMkLst>
            <pc:docMk/>
            <pc:sldMk cId="679193355" sldId="272"/>
            <ac:spMk id="35" creationId="{245B829E-B3D9-4F0F-AC73-7B920E9A9CA6}"/>
          </ac:spMkLst>
        </pc:spChg>
        <pc:spChg chg="add">
          <ac:chgData name="To ToMo" userId="968912c02e5a0a7f" providerId="LiveId" clId="{0A1C2C37-B8D8-464C-B0FE-422E00A574EC}" dt="2020-01-21T14:09:25.363" v="1511"/>
          <ac:spMkLst>
            <pc:docMk/>
            <pc:sldMk cId="679193355" sldId="272"/>
            <ac:spMk id="37" creationId="{AF8D1721-64CA-4B71-BC41-E437808BDEE5}"/>
          </ac:spMkLst>
        </pc:spChg>
        <pc:spChg chg="add del mod">
          <ac:chgData name="To ToMo" userId="968912c02e5a0a7f" providerId="LiveId" clId="{0A1C2C37-B8D8-464C-B0FE-422E00A574EC}" dt="2020-01-21T14:09:19.283" v="1503" actId="478"/>
          <ac:spMkLst>
            <pc:docMk/>
            <pc:sldMk cId="679193355" sldId="272"/>
            <ac:spMk id="38" creationId="{449277E7-EC86-4AC8-BD96-F705B16596B6}"/>
          </ac:spMkLst>
        </pc:spChg>
        <pc:spChg chg="add del mod">
          <ac:chgData name="To ToMo" userId="968912c02e5a0a7f" providerId="LiveId" clId="{0A1C2C37-B8D8-464C-B0FE-422E00A574EC}" dt="2020-01-21T14:09:22.418" v="1508" actId="478"/>
          <ac:spMkLst>
            <pc:docMk/>
            <pc:sldMk cId="679193355" sldId="272"/>
            <ac:spMk id="39" creationId="{61201942-A6A4-4E14-8B0D-86F2232839C6}"/>
          </ac:spMkLst>
        </pc:spChg>
        <pc:spChg chg="add del mod">
          <ac:chgData name="To ToMo" userId="968912c02e5a0a7f" providerId="LiveId" clId="{0A1C2C37-B8D8-464C-B0FE-422E00A574EC}" dt="2020-01-21T14:09:24.122" v="1510" actId="478"/>
          <ac:spMkLst>
            <pc:docMk/>
            <pc:sldMk cId="679193355" sldId="272"/>
            <ac:spMk id="40" creationId="{EB057F61-E28B-4791-A68D-6C29C73D3844}"/>
          </ac:spMkLst>
        </pc:spChg>
        <pc:spChg chg="del">
          <ac:chgData name="To ToMo" userId="968912c02e5a0a7f" providerId="LiveId" clId="{0A1C2C37-B8D8-464C-B0FE-422E00A574EC}" dt="2020-01-21T14:01:34.317" v="1099" actId="478"/>
          <ac:spMkLst>
            <pc:docMk/>
            <pc:sldMk cId="679193355" sldId="272"/>
            <ac:spMk id="65" creationId="{98C5B950-8E3E-4277-AF42-94F39119CCF2}"/>
          </ac:spMkLst>
        </pc:spChg>
        <pc:spChg chg="del">
          <ac:chgData name="To ToMo" userId="968912c02e5a0a7f" providerId="LiveId" clId="{0A1C2C37-B8D8-464C-B0FE-422E00A574EC}" dt="2020-01-21T14:00:36.320" v="1074" actId="478"/>
          <ac:spMkLst>
            <pc:docMk/>
            <pc:sldMk cId="679193355" sldId="272"/>
            <ac:spMk id="66" creationId="{3A16ADAF-7B03-47B8-AA71-5858CBBBA692}"/>
          </ac:spMkLst>
        </pc:spChg>
        <pc:spChg chg="del">
          <ac:chgData name="To ToMo" userId="968912c02e5a0a7f" providerId="LiveId" clId="{0A1C2C37-B8D8-464C-B0FE-422E00A574EC}" dt="2020-01-21T14:00:36.320" v="1074" actId="478"/>
          <ac:spMkLst>
            <pc:docMk/>
            <pc:sldMk cId="679193355" sldId="272"/>
            <ac:spMk id="68" creationId="{ECF398C6-AEA9-4029-9077-FC5F7361E5CF}"/>
          </ac:spMkLst>
        </pc:spChg>
        <pc:spChg chg="del">
          <ac:chgData name="To ToMo" userId="968912c02e5a0a7f" providerId="LiveId" clId="{0A1C2C37-B8D8-464C-B0FE-422E00A574EC}" dt="2020-01-21T14:00:36.320" v="1074" actId="478"/>
          <ac:spMkLst>
            <pc:docMk/>
            <pc:sldMk cId="679193355" sldId="272"/>
            <ac:spMk id="70" creationId="{70DB89CF-DD63-46A3-947D-D32384659D35}"/>
          </ac:spMkLst>
        </pc:spChg>
        <pc:grpChg chg="add del mod">
          <ac:chgData name="To ToMo" userId="968912c02e5a0a7f" providerId="LiveId" clId="{0A1C2C37-B8D8-464C-B0FE-422E00A574EC}" dt="2020-01-21T14:35:08.179" v="2698" actId="1076"/>
          <ac:grpSpMkLst>
            <pc:docMk/>
            <pc:sldMk cId="679193355" sldId="272"/>
            <ac:grpSpMk id="24" creationId="{BAA90244-47A2-4E45-A274-D6F0666B8261}"/>
          </ac:grpSpMkLst>
        </pc:grpChg>
        <pc:picChg chg="add del mod">
          <ac:chgData name="To ToMo" userId="968912c02e5a0a7f" providerId="LiveId" clId="{0A1C2C37-B8D8-464C-B0FE-422E00A574EC}" dt="2020-01-21T14:09:23.758" v="1509" actId="478"/>
          <ac:picMkLst>
            <pc:docMk/>
            <pc:sldMk cId="679193355" sldId="272"/>
            <ac:picMk id="15" creationId="{18347638-5FDB-4770-88AA-AB584DE6DDED}"/>
          </ac:picMkLst>
        </pc:picChg>
        <pc:picChg chg="add">
          <ac:chgData name="To ToMo" userId="968912c02e5a0a7f" providerId="LiveId" clId="{0A1C2C37-B8D8-464C-B0FE-422E00A574EC}" dt="2020-01-21T14:09:25.363" v="1511"/>
          <ac:picMkLst>
            <pc:docMk/>
            <pc:sldMk cId="679193355" sldId="272"/>
            <ac:picMk id="32" creationId="{2623E626-CB96-4AC9-BA0F-D3A38975ED0A}"/>
          </ac:picMkLst>
        </pc:picChg>
        <pc:picChg chg="del">
          <ac:chgData name="To ToMo" userId="968912c02e5a0a7f" providerId="LiveId" clId="{0A1C2C37-B8D8-464C-B0FE-422E00A574EC}" dt="2020-01-21T14:01:34.317" v="1099" actId="478"/>
          <ac:picMkLst>
            <pc:docMk/>
            <pc:sldMk cId="679193355" sldId="272"/>
            <ac:picMk id="49" creationId="{E015875F-1CC2-4976-8AF3-3654FB3946ED}"/>
          </ac:picMkLst>
        </pc:picChg>
        <pc:cxnChg chg="mod">
          <ac:chgData name="To ToMo" userId="968912c02e5a0a7f" providerId="LiveId" clId="{0A1C2C37-B8D8-464C-B0FE-422E00A574EC}" dt="2020-01-21T14:11:19.559" v="1566" actId="1076"/>
          <ac:cxnSpMkLst>
            <pc:docMk/>
            <pc:sldMk cId="679193355" sldId="272"/>
            <ac:cxnSpMk id="36" creationId="{8C5FD3D4-16A5-4FF7-A240-E745B5B12049}"/>
          </ac:cxnSpMkLst>
        </pc:cxnChg>
        <pc:cxnChg chg="del">
          <ac:chgData name="To ToMo" userId="968912c02e5a0a7f" providerId="LiveId" clId="{0A1C2C37-B8D8-464C-B0FE-422E00A574EC}" dt="2020-01-21T14:01:34.317" v="1099" actId="478"/>
          <ac:cxnSpMkLst>
            <pc:docMk/>
            <pc:sldMk cId="679193355" sldId="272"/>
            <ac:cxnSpMk id="48" creationId="{95B8EC60-0E12-4FDB-A46D-AA68B73BAB97}"/>
          </ac:cxnSpMkLst>
        </pc:cxnChg>
        <pc:cxnChg chg="del">
          <ac:chgData name="To ToMo" userId="968912c02e5a0a7f" providerId="LiveId" clId="{0A1C2C37-B8D8-464C-B0FE-422E00A574EC}" dt="2020-01-21T14:00:36.320" v="1074" actId="478"/>
          <ac:cxnSpMkLst>
            <pc:docMk/>
            <pc:sldMk cId="679193355" sldId="272"/>
            <ac:cxnSpMk id="64" creationId="{DAED3690-968B-4FAD-87B6-E312B17BE5E5}"/>
          </ac:cxnSpMkLst>
        </pc:cxnChg>
        <pc:cxnChg chg="del">
          <ac:chgData name="To ToMo" userId="968912c02e5a0a7f" providerId="LiveId" clId="{0A1C2C37-B8D8-464C-B0FE-422E00A574EC}" dt="2020-01-21T14:00:36.320" v="1074" actId="478"/>
          <ac:cxnSpMkLst>
            <pc:docMk/>
            <pc:sldMk cId="679193355" sldId="272"/>
            <ac:cxnSpMk id="67" creationId="{B575FF3A-CEFE-4873-9F1E-1F7F3F4095F0}"/>
          </ac:cxnSpMkLst>
        </pc:cxnChg>
        <pc:cxnChg chg="del">
          <ac:chgData name="To ToMo" userId="968912c02e5a0a7f" providerId="LiveId" clId="{0A1C2C37-B8D8-464C-B0FE-422E00A574EC}" dt="2020-01-21T14:00:36.320" v="1074" actId="478"/>
          <ac:cxnSpMkLst>
            <pc:docMk/>
            <pc:sldMk cId="679193355" sldId="272"/>
            <ac:cxnSpMk id="69" creationId="{429CC6D7-C3AA-4D0F-91E0-62019C272EBC}"/>
          </ac:cxnSpMkLst>
        </pc:cxnChg>
      </pc:sldChg>
      <pc:sldChg chg="addSp modSp add modAnim">
        <pc:chgData name="To ToMo" userId="968912c02e5a0a7f" providerId="LiveId" clId="{0A1C2C37-B8D8-464C-B0FE-422E00A574EC}" dt="2020-01-21T14:16:09.594" v="1743"/>
        <pc:sldMkLst>
          <pc:docMk/>
          <pc:sldMk cId="830590547" sldId="273"/>
        </pc:sldMkLst>
        <pc:spChg chg="add mod">
          <ac:chgData name="To ToMo" userId="968912c02e5a0a7f" providerId="LiveId" clId="{0A1C2C37-B8D8-464C-B0FE-422E00A574EC}" dt="2020-01-21T14:14:53.232" v="1721" actId="164"/>
          <ac:spMkLst>
            <pc:docMk/>
            <pc:sldMk cId="830590547" sldId="273"/>
            <ac:spMk id="2" creationId="{6F9DDBC8-5AAA-4BD2-952B-4A0EAF654133}"/>
          </ac:spMkLst>
        </pc:spChg>
        <pc:spChg chg="mod">
          <ac:chgData name="To ToMo" userId="968912c02e5a0a7f" providerId="LiveId" clId="{0A1C2C37-B8D8-464C-B0FE-422E00A574EC}" dt="2020-01-21T14:14:07.085" v="1663" actId="20577"/>
          <ac:spMkLst>
            <pc:docMk/>
            <pc:sldMk cId="830590547" sldId="273"/>
            <ac:spMk id="3" creationId="{91887969-A655-4F62-ACDC-2B47B2ADFC07}"/>
          </ac:spMkLst>
        </pc:spChg>
        <pc:spChg chg="add mod">
          <ac:chgData name="To ToMo" userId="968912c02e5a0a7f" providerId="LiveId" clId="{0A1C2C37-B8D8-464C-B0FE-422E00A574EC}" dt="2020-01-21T14:14:53.232" v="1721" actId="164"/>
          <ac:spMkLst>
            <pc:docMk/>
            <pc:sldMk cId="830590547" sldId="273"/>
            <ac:spMk id="4" creationId="{B4C68FCC-30FB-4781-9340-6756692976C2}"/>
          </ac:spMkLst>
        </pc:spChg>
        <pc:spChg chg="add mod">
          <ac:chgData name="To ToMo" userId="968912c02e5a0a7f" providerId="LiveId" clId="{0A1C2C37-B8D8-464C-B0FE-422E00A574EC}" dt="2020-01-21T14:14:53.232" v="1721" actId="164"/>
          <ac:spMkLst>
            <pc:docMk/>
            <pc:sldMk cId="830590547" sldId="273"/>
            <ac:spMk id="32" creationId="{D28FCA95-3251-4255-AB71-BE20331965DE}"/>
          </ac:spMkLst>
        </pc:spChg>
        <pc:spChg chg="add mod">
          <ac:chgData name="To ToMo" userId="968912c02e5a0a7f" providerId="LiveId" clId="{0A1C2C37-B8D8-464C-B0FE-422E00A574EC}" dt="2020-01-21T14:14:26.434" v="1701" actId="571"/>
          <ac:spMkLst>
            <pc:docMk/>
            <pc:sldMk cId="830590547" sldId="273"/>
            <ac:spMk id="33" creationId="{A2CA9DED-0243-45AE-B977-60D7C5D9F213}"/>
          </ac:spMkLst>
        </pc:spChg>
        <pc:spChg chg="add mod">
          <ac:chgData name="To ToMo" userId="968912c02e5a0a7f" providerId="LiveId" clId="{0A1C2C37-B8D8-464C-B0FE-422E00A574EC}" dt="2020-01-21T14:14:53.232" v="1721" actId="164"/>
          <ac:spMkLst>
            <pc:docMk/>
            <pc:sldMk cId="830590547" sldId="273"/>
            <ac:spMk id="34" creationId="{A43A4045-C6AC-4ABB-BD09-A2E953A5301F}"/>
          </ac:spMkLst>
        </pc:spChg>
        <pc:spChg chg="mod">
          <ac:chgData name="To ToMo" userId="968912c02e5a0a7f" providerId="LiveId" clId="{0A1C2C37-B8D8-464C-B0FE-422E00A574EC}" dt="2020-01-21T14:15:18.169" v="1740"/>
          <ac:spMkLst>
            <pc:docMk/>
            <pc:sldMk cId="830590547" sldId="273"/>
            <ac:spMk id="35" creationId="{245B829E-B3D9-4F0F-AC73-7B920E9A9CA6}"/>
          </ac:spMkLst>
        </pc:spChg>
        <pc:grpChg chg="add mod">
          <ac:chgData name="To ToMo" userId="968912c02e5a0a7f" providerId="LiveId" clId="{0A1C2C37-B8D8-464C-B0FE-422E00A574EC}" dt="2020-01-21T14:14:53.232" v="1721" actId="164"/>
          <ac:grpSpMkLst>
            <pc:docMk/>
            <pc:sldMk cId="830590547" sldId="273"/>
            <ac:grpSpMk id="6" creationId="{9E6BCB18-EDB3-444B-B6FE-9FC9E1278769}"/>
          </ac:grpSpMkLst>
        </pc:grpChg>
      </pc:sldChg>
      <pc:sldChg chg="add del">
        <pc:chgData name="To ToMo" userId="968912c02e5a0a7f" providerId="LiveId" clId="{0A1C2C37-B8D8-464C-B0FE-422E00A574EC}" dt="2020-01-21T14:21:14.977" v="1887"/>
        <pc:sldMkLst>
          <pc:docMk/>
          <pc:sldMk cId="2540300142" sldId="274"/>
        </pc:sldMkLst>
      </pc:sldChg>
      <pc:sldChg chg="delSp modSp add del setBg">
        <pc:chgData name="To ToMo" userId="968912c02e5a0a7f" providerId="LiveId" clId="{0A1C2C37-B8D8-464C-B0FE-422E00A574EC}" dt="2020-01-21T14:28:03.494" v="2524" actId="47"/>
        <pc:sldMkLst>
          <pc:docMk/>
          <pc:sldMk cId="2567237461" sldId="274"/>
        </pc:sldMkLst>
        <pc:spChg chg="del mod">
          <ac:chgData name="To ToMo" userId="968912c02e5a0a7f" providerId="LiveId" clId="{0A1C2C37-B8D8-464C-B0FE-422E00A574EC}" dt="2020-01-21T14:28:00.045" v="2522"/>
          <ac:spMkLst>
            <pc:docMk/>
            <pc:sldMk cId="2567237461" sldId="274"/>
            <ac:spMk id="22" creationId="{3424809F-0C2A-4D1D-8EE1-AC789AAD2116}"/>
          </ac:spMkLst>
        </pc:spChg>
      </pc:sldChg>
      <pc:sldChg chg="add del setBg">
        <pc:chgData name="To ToMo" userId="968912c02e5a0a7f" providerId="LiveId" clId="{0A1C2C37-B8D8-464C-B0FE-422E00A574EC}" dt="2020-01-21T14:28:06.170" v="2526" actId="47"/>
        <pc:sldMkLst>
          <pc:docMk/>
          <pc:sldMk cId="1681769814" sldId="275"/>
        </pc:sldMkLst>
      </pc:sldChg>
      <pc:sldChg chg="modSp add setBg">
        <pc:chgData name="To ToMo" userId="968912c02e5a0a7f" providerId="LiveId" clId="{0A1C2C37-B8D8-464C-B0FE-422E00A574EC}" dt="2020-01-21T14:28:22.961" v="2537" actId="20577"/>
        <pc:sldMkLst>
          <pc:docMk/>
          <pc:sldMk cId="868418490" sldId="276"/>
        </pc:sldMkLst>
        <pc:spChg chg="mod">
          <ac:chgData name="To ToMo" userId="968912c02e5a0a7f" providerId="LiveId" clId="{0A1C2C37-B8D8-464C-B0FE-422E00A574EC}" dt="2020-01-21T14:28:22.961" v="2537" actId="20577"/>
          <ac:spMkLst>
            <pc:docMk/>
            <pc:sldMk cId="868418490" sldId="276"/>
            <ac:spMk id="45" creationId="{DE77C200-BA30-43D9-B90B-831A7897D971}"/>
          </ac:spMkLst>
        </pc:spChg>
      </pc:sldChg>
      <pc:sldChg chg="add del setBg">
        <pc:chgData name="To ToMo" userId="968912c02e5a0a7f" providerId="LiveId" clId="{0A1C2C37-B8D8-464C-B0FE-422E00A574EC}" dt="2020-01-21T14:28:37.385" v="2539"/>
        <pc:sldMkLst>
          <pc:docMk/>
          <pc:sldMk cId="2276252164" sldId="277"/>
        </pc:sldMkLst>
      </pc:sldChg>
      <pc:sldChg chg="modSp add setBg">
        <pc:chgData name="To ToMo" userId="968912c02e5a0a7f" providerId="LiveId" clId="{0A1C2C37-B8D8-464C-B0FE-422E00A574EC}" dt="2020-01-21T14:35:31.594" v="2721"/>
        <pc:sldMkLst>
          <pc:docMk/>
          <pc:sldMk cId="2909450545" sldId="277"/>
        </pc:sldMkLst>
        <pc:spChg chg="mod">
          <ac:chgData name="To ToMo" userId="968912c02e5a0a7f" providerId="LiveId" clId="{0A1C2C37-B8D8-464C-B0FE-422E00A574EC}" dt="2020-01-21T14:35:31.594" v="2721"/>
          <ac:spMkLst>
            <pc:docMk/>
            <pc:sldMk cId="2909450545" sldId="277"/>
            <ac:spMk id="45" creationId="{DE77C200-BA30-43D9-B90B-831A7897D971}"/>
          </ac:spMkLst>
        </pc:spChg>
      </pc:sldChg>
      <pc:sldChg chg="modSp add setBg">
        <pc:chgData name="To ToMo" userId="968912c02e5a0a7f" providerId="LiveId" clId="{0A1C2C37-B8D8-464C-B0FE-422E00A574EC}" dt="2020-01-21T14:29:01.229" v="2566"/>
        <pc:sldMkLst>
          <pc:docMk/>
          <pc:sldMk cId="3451433992" sldId="278"/>
        </pc:sldMkLst>
        <pc:spChg chg="mod">
          <ac:chgData name="To ToMo" userId="968912c02e5a0a7f" providerId="LiveId" clId="{0A1C2C37-B8D8-464C-B0FE-422E00A574EC}" dt="2020-01-21T14:28:55.137" v="2565"/>
          <ac:spMkLst>
            <pc:docMk/>
            <pc:sldMk cId="3451433992" sldId="278"/>
            <ac:spMk id="45" creationId="{DE77C200-BA30-43D9-B90B-831A7897D971}"/>
          </ac:spMkLst>
        </pc:spChg>
      </pc:sldChg>
    </pc:docChg>
  </pc:docChgLst>
  <pc:docChgLst>
    <pc:chgData name="To ToMo" userId="968912c02e5a0a7f" providerId="LiveId" clId="{E0DEC89F-F0B9-4FE9-B115-AA2E7144B1F8}"/>
    <pc:docChg chg="undo custSel addSld delSld modSld sldOrd">
      <pc:chgData name="To ToMo" userId="968912c02e5a0a7f" providerId="LiveId" clId="{E0DEC89F-F0B9-4FE9-B115-AA2E7144B1F8}" dt="2020-02-16T16:09:19.647" v="9165" actId="20577"/>
      <pc:docMkLst>
        <pc:docMk/>
      </pc:docMkLst>
      <pc:sldChg chg="addSp delSp modSp">
        <pc:chgData name="To ToMo" userId="968912c02e5a0a7f" providerId="LiveId" clId="{E0DEC89F-F0B9-4FE9-B115-AA2E7144B1F8}" dt="2020-02-10T11:14:39.309" v="721"/>
        <pc:sldMkLst>
          <pc:docMk/>
          <pc:sldMk cId="2096111808" sldId="257"/>
        </pc:sldMkLst>
        <pc:spChg chg="mod">
          <ac:chgData name="To ToMo" userId="968912c02e5a0a7f" providerId="LiveId" clId="{E0DEC89F-F0B9-4FE9-B115-AA2E7144B1F8}" dt="2020-02-10T10:39:38.746" v="22" actId="207"/>
          <ac:spMkLst>
            <pc:docMk/>
            <pc:sldMk cId="2096111808" sldId="257"/>
            <ac:spMk id="8" creationId="{00000000-0000-0000-0000-000000000000}"/>
          </ac:spMkLst>
        </pc:spChg>
        <pc:spChg chg="add del">
          <ac:chgData name="To ToMo" userId="968912c02e5a0a7f" providerId="LiveId" clId="{E0DEC89F-F0B9-4FE9-B115-AA2E7144B1F8}" dt="2020-02-10T11:14:39.309" v="721"/>
          <ac:spMkLst>
            <pc:docMk/>
            <pc:sldMk cId="2096111808" sldId="257"/>
            <ac:spMk id="30" creationId="{944433A3-A943-4591-811D-E03D460F3DDB}"/>
          </ac:spMkLst>
        </pc:spChg>
        <pc:grpChg chg="add del mod">
          <ac:chgData name="To ToMo" userId="968912c02e5a0a7f" providerId="LiveId" clId="{E0DEC89F-F0B9-4FE9-B115-AA2E7144B1F8}" dt="2020-02-10T11:14:39.309" v="721"/>
          <ac:grpSpMkLst>
            <pc:docMk/>
            <pc:sldMk cId="2096111808" sldId="257"/>
            <ac:grpSpMk id="14" creationId="{1DA35E1C-EDFC-4A24-8BEF-39FA5BECBC32}"/>
          </ac:grpSpMkLst>
        </pc:grpChg>
        <pc:grpChg chg="add del mod">
          <ac:chgData name="To ToMo" userId="968912c02e5a0a7f" providerId="LiveId" clId="{E0DEC89F-F0B9-4FE9-B115-AA2E7144B1F8}" dt="2020-02-10T11:14:39.309" v="721"/>
          <ac:grpSpMkLst>
            <pc:docMk/>
            <pc:sldMk cId="2096111808" sldId="257"/>
            <ac:grpSpMk id="18" creationId="{6DC7BA0D-51F1-4390-9B72-5EE39D61BF0B}"/>
          </ac:grpSpMkLst>
        </pc:grpChg>
        <pc:grpChg chg="add del mod">
          <ac:chgData name="To ToMo" userId="968912c02e5a0a7f" providerId="LiveId" clId="{E0DEC89F-F0B9-4FE9-B115-AA2E7144B1F8}" dt="2020-02-10T11:14:39.309" v="721"/>
          <ac:grpSpMkLst>
            <pc:docMk/>
            <pc:sldMk cId="2096111808" sldId="257"/>
            <ac:grpSpMk id="22" creationId="{FDDDBB1B-C32A-4293-AAB7-BF7C30701DE2}"/>
          </ac:grpSpMkLst>
        </pc:grpChg>
        <pc:grpChg chg="add del mod">
          <ac:chgData name="To ToMo" userId="968912c02e5a0a7f" providerId="LiveId" clId="{E0DEC89F-F0B9-4FE9-B115-AA2E7144B1F8}" dt="2020-02-10T11:14:39.309" v="721"/>
          <ac:grpSpMkLst>
            <pc:docMk/>
            <pc:sldMk cId="2096111808" sldId="257"/>
            <ac:grpSpMk id="26" creationId="{1F0253B9-F370-41F0-A6B7-B4D268515F15}"/>
          </ac:grpSpMkLst>
        </pc:grpChg>
      </pc:sldChg>
      <pc:sldChg chg="addSp delSp modSp">
        <pc:chgData name="To ToMo" userId="968912c02e5a0a7f" providerId="LiveId" clId="{E0DEC89F-F0B9-4FE9-B115-AA2E7144B1F8}" dt="2020-02-10T11:32:59.143" v="1070" actId="20577"/>
        <pc:sldMkLst>
          <pc:docMk/>
          <pc:sldMk cId="2868819207" sldId="258"/>
        </pc:sldMkLst>
        <pc:spChg chg="mod">
          <ac:chgData name="To ToMo" userId="968912c02e5a0a7f" providerId="LiveId" clId="{E0DEC89F-F0B9-4FE9-B115-AA2E7144B1F8}" dt="2020-02-10T11:32:59.143" v="1070" actId="20577"/>
          <ac:spMkLst>
            <pc:docMk/>
            <pc:sldMk cId="2868819207" sldId="258"/>
            <ac:spMk id="3" creationId="{7FADAADE-7DD8-4954-B02B-4C8B99BDA4EF}"/>
          </ac:spMkLst>
        </pc:spChg>
        <pc:spChg chg="add mod ord">
          <ac:chgData name="To ToMo" userId="968912c02e5a0a7f" providerId="LiveId" clId="{E0DEC89F-F0B9-4FE9-B115-AA2E7144B1F8}" dt="2020-02-10T11:32:56.349" v="1068" actId="1076"/>
          <ac:spMkLst>
            <pc:docMk/>
            <pc:sldMk cId="2868819207" sldId="258"/>
            <ac:spMk id="11" creationId="{F4FA4442-9D34-4814-B62A-B6F9EA4E2356}"/>
          </ac:spMkLst>
        </pc:spChg>
        <pc:spChg chg="mod">
          <ac:chgData name="To ToMo" userId="968912c02e5a0a7f" providerId="LiveId" clId="{E0DEC89F-F0B9-4FE9-B115-AA2E7144B1F8}" dt="2020-02-10T11:30:27.431" v="784" actId="113"/>
          <ac:spMkLst>
            <pc:docMk/>
            <pc:sldMk cId="2868819207" sldId="258"/>
            <ac:spMk id="12" creationId="{901DC1A3-A075-4740-B77B-2AB15971C727}"/>
          </ac:spMkLst>
        </pc:spChg>
        <pc:spChg chg="add del">
          <ac:chgData name="To ToMo" userId="968912c02e5a0a7f" providerId="LiveId" clId="{E0DEC89F-F0B9-4FE9-B115-AA2E7144B1F8}" dt="2020-02-10T10:46:38.577" v="184" actId="478"/>
          <ac:spMkLst>
            <pc:docMk/>
            <pc:sldMk cId="2868819207" sldId="258"/>
            <ac:spMk id="14" creationId="{923260E7-1329-4FF3-B58A-8DEA2084B2BB}"/>
          </ac:spMkLst>
        </pc:spChg>
        <pc:spChg chg="add del mod">
          <ac:chgData name="To ToMo" userId="968912c02e5a0a7f" providerId="LiveId" clId="{E0DEC89F-F0B9-4FE9-B115-AA2E7144B1F8}" dt="2020-02-10T10:59:19.648" v="572" actId="478"/>
          <ac:spMkLst>
            <pc:docMk/>
            <pc:sldMk cId="2868819207" sldId="258"/>
            <ac:spMk id="15" creationId="{05891DAC-E4BF-43AE-9D7A-9B9F26E5C730}"/>
          </ac:spMkLst>
        </pc:spChg>
        <pc:spChg chg="del mod">
          <ac:chgData name="To ToMo" userId="968912c02e5a0a7f" providerId="LiveId" clId="{E0DEC89F-F0B9-4FE9-B115-AA2E7144B1F8}" dt="2020-02-10T10:46:09.148" v="177" actId="478"/>
          <ac:spMkLst>
            <pc:docMk/>
            <pc:sldMk cId="2868819207" sldId="258"/>
            <ac:spMk id="31" creationId="{FE36257B-0D29-4F5F-93B1-1B1E12363C2D}"/>
          </ac:spMkLst>
        </pc:spChg>
        <pc:spChg chg="mod">
          <ac:chgData name="To ToMo" userId="968912c02e5a0a7f" providerId="LiveId" clId="{E0DEC89F-F0B9-4FE9-B115-AA2E7144B1F8}" dt="2020-02-10T11:00:45.391" v="588" actId="1076"/>
          <ac:spMkLst>
            <pc:docMk/>
            <pc:sldMk cId="2868819207" sldId="258"/>
            <ac:spMk id="33" creationId="{41D4DCFF-7E27-48F3-B785-C54A6B07769A}"/>
          </ac:spMkLst>
        </pc:spChg>
        <pc:picChg chg="add del mod">
          <ac:chgData name="To ToMo" userId="968912c02e5a0a7f" providerId="LiveId" clId="{E0DEC89F-F0B9-4FE9-B115-AA2E7144B1F8}" dt="2020-02-10T11:00:18.399" v="576" actId="478"/>
          <ac:picMkLst>
            <pc:docMk/>
            <pc:sldMk cId="2868819207" sldId="258"/>
            <ac:picMk id="2050" creationId="{BDFB982F-2697-4FCF-8792-FAA05ADBD086}"/>
          </ac:picMkLst>
        </pc:picChg>
        <pc:picChg chg="add del mod">
          <ac:chgData name="To ToMo" userId="968912c02e5a0a7f" providerId="LiveId" clId="{E0DEC89F-F0B9-4FE9-B115-AA2E7144B1F8}" dt="2020-02-10T11:00:18.399" v="576" actId="478"/>
          <ac:picMkLst>
            <pc:docMk/>
            <pc:sldMk cId="2868819207" sldId="258"/>
            <ac:picMk id="2052" creationId="{A0D911FB-A9E6-4419-8052-77AAA4DD11C3}"/>
          </ac:picMkLst>
        </pc:picChg>
        <pc:picChg chg="add del mod">
          <ac:chgData name="To ToMo" userId="968912c02e5a0a7f" providerId="LiveId" clId="{E0DEC89F-F0B9-4FE9-B115-AA2E7144B1F8}" dt="2020-02-10T11:00:49.549" v="589"/>
          <ac:picMkLst>
            <pc:docMk/>
            <pc:sldMk cId="2868819207" sldId="258"/>
            <ac:picMk id="2054" creationId="{0956E4AB-CAAD-4BC5-B990-53FB42F6EB19}"/>
          </ac:picMkLst>
        </pc:picChg>
        <pc:picChg chg="add del mod">
          <ac:chgData name="To ToMo" userId="968912c02e5a0a7f" providerId="LiveId" clId="{E0DEC89F-F0B9-4FE9-B115-AA2E7144B1F8}" dt="2020-02-10T11:00:49.549" v="589"/>
          <ac:picMkLst>
            <pc:docMk/>
            <pc:sldMk cId="2868819207" sldId="258"/>
            <ac:picMk id="2056" creationId="{B85FA97D-DDDB-4F7B-9F60-C88B911DD107}"/>
          </ac:picMkLst>
        </pc:picChg>
      </pc:sldChg>
      <pc:sldChg chg="del">
        <pc:chgData name="To ToMo" userId="968912c02e5a0a7f" providerId="LiveId" clId="{E0DEC89F-F0B9-4FE9-B115-AA2E7144B1F8}" dt="2020-02-10T13:24:18.143" v="4640" actId="47"/>
        <pc:sldMkLst>
          <pc:docMk/>
          <pc:sldMk cId="1199496367" sldId="259"/>
        </pc:sldMkLst>
      </pc:sldChg>
      <pc:sldChg chg="delSp modSp add del">
        <pc:chgData name="To ToMo" userId="968912c02e5a0a7f" providerId="LiveId" clId="{E0DEC89F-F0B9-4FE9-B115-AA2E7144B1F8}" dt="2020-02-16T15:59:49.705" v="8579"/>
        <pc:sldMkLst>
          <pc:docMk/>
          <pc:sldMk cId="2435991669" sldId="263"/>
        </pc:sldMkLst>
        <pc:spChg chg="mod">
          <ac:chgData name="To ToMo" userId="968912c02e5a0a7f" providerId="LiveId" clId="{E0DEC89F-F0B9-4FE9-B115-AA2E7144B1F8}" dt="2020-02-10T11:14:45.470" v="728"/>
          <ac:spMkLst>
            <pc:docMk/>
            <pc:sldMk cId="2435991669" sldId="263"/>
            <ac:spMk id="12" creationId="{1FF59CDF-155A-4528-86E8-41E4C0575758}"/>
          </ac:spMkLst>
        </pc:spChg>
        <pc:spChg chg="mod">
          <ac:chgData name="To ToMo" userId="968912c02e5a0a7f" providerId="LiveId" clId="{E0DEC89F-F0B9-4FE9-B115-AA2E7144B1F8}" dt="2020-02-10T11:15:06.824" v="751" actId="20577"/>
          <ac:spMkLst>
            <pc:docMk/>
            <pc:sldMk cId="2435991669" sldId="263"/>
            <ac:spMk id="48" creationId="{7048011C-3E7B-471A-9F70-93589D39B43B}"/>
          </ac:spMkLst>
        </pc:spChg>
        <pc:spChg chg="mod">
          <ac:chgData name="To ToMo" userId="968912c02e5a0a7f" providerId="LiveId" clId="{E0DEC89F-F0B9-4FE9-B115-AA2E7144B1F8}" dt="2020-02-16T15:59:49.705" v="8579"/>
          <ac:spMkLst>
            <pc:docMk/>
            <pc:sldMk cId="2435991669" sldId="263"/>
            <ac:spMk id="55" creationId="{F9D0291C-40C3-4F47-8AA6-59C6C5FA9ABB}"/>
          </ac:spMkLst>
        </pc:spChg>
        <pc:spChg chg="mod">
          <ac:chgData name="To ToMo" userId="968912c02e5a0a7f" providerId="LiveId" clId="{E0DEC89F-F0B9-4FE9-B115-AA2E7144B1F8}" dt="2020-02-16T15:59:48.505" v="8573"/>
          <ac:spMkLst>
            <pc:docMk/>
            <pc:sldMk cId="2435991669" sldId="263"/>
            <ac:spMk id="58" creationId="{DA26B2FC-013A-4492-8A6A-EC2C2EDFC049}"/>
          </ac:spMkLst>
        </pc:spChg>
        <pc:grpChg chg="del">
          <ac:chgData name="To ToMo" userId="968912c02e5a0a7f" providerId="LiveId" clId="{E0DEC89F-F0B9-4FE9-B115-AA2E7144B1F8}" dt="2020-02-10T10:41:41.408" v="23" actId="478"/>
          <ac:grpSpMkLst>
            <pc:docMk/>
            <pc:sldMk cId="2435991669" sldId="263"/>
            <ac:grpSpMk id="4" creationId="{39944C71-4A14-477B-B880-AFEF56EFA3D4}"/>
          </ac:grpSpMkLst>
        </pc:grpChg>
        <pc:grpChg chg="del">
          <ac:chgData name="To ToMo" userId="968912c02e5a0a7f" providerId="LiveId" clId="{E0DEC89F-F0B9-4FE9-B115-AA2E7144B1F8}" dt="2020-02-10T10:41:43.407" v="24" actId="478"/>
          <ac:grpSpMkLst>
            <pc:docMk/>
            <pc:sldMk cId="2435991669" sldId="263"/>
            <ac:grpSpMk id="47" creationId="{96C88AB8-5AD5-4B7D-B141-69A323807AE8}"/>
          </ac:grpSpMkLst>
        </pc:grpChg>
        <pc:grpChg chg="del">
          <ac:chgData name="To ToMo" userId="968912c02e5a0a7f" providerId="LiveId" clId="{E0DEC89F-F0B9-4FE9-B115-AA2E7144B1F8}" dt="2020-02-10T10:41:44.396" v="25" actId="478"/>
          <ac:grpSpMkLst>
            <pc:docMk/>
            <pc:sldMk cId="2435991669" sldId="263"/>
            <ac:grpSpMk id="53" creationId="{5D19902A-47B4-41B8-B684-243D12F2AFB5}"/>
          </ac:grpSpMkLst>
        </pc:grpChg>
      </pc:sldChg>
      <pc:sldChg chg="modSp ord">
        <pc:chgData name="To ToMo" userId="968912c02e5a0a7f" providerId="LiveId" clId="{E0DEC89F-F0B9-4FE9-B115-AA2E7144B1F8}" dt="2020-02-10T11:11:23.514" v="711"/>
        <pc:sldMkLst>
          <pc:docMk/>
          <pc:sldMk cId="3651770930" sldId="269"/>
        </pc:sldMkLst>
        <pc:spChg chg="mod">
          <ac:chgData name="To ToMo" userId="968912c02e5a0a7f" providerId="LiveId" clId="{E0DEC89F-F0B9-4FE9-B115-AA2E7144B1F8}" dt="2020-02-10T11:11:23.514" v="711"/>
          <ac:spMkLst>
            <pc:docMk/>
            <pc:sldMk cId="3651770930" sldId="269"/>
            <ac:spMk id="45" creationId="{DE77C200-BA30-43D9-B90B-831A7897D971}"/>
          </ac:spMkLst>
        </pc:spChg>
      </pc:sldChg>
      <pc:sldChg chg="del">
        <pc:chgData name="To ToMo" userId="968912c02e5a0a7f" providerId="LiveId" clId="{E0DEC89F-F0B9-4FE9-B115-AA2E7144B1F8}" dt="2020-02-10T13:20:31.108" v="4553" actId="47"/>
        <pc:sldMkLst>
          <pc:docMk/>
          <pc:sldMk cId="830590547" sldId="273"/>
        </pc:sldMkLst>
      </pc:sldChg>
      <pc:sldChg chg="addSp delSp modSp">
        <pc:chgData name="To ToMo" userId="968912c02e5a0a7f" providerId="LiveId" clId="{E0DEC89F-F0B9-4FE9-B115-AA2E7144B1F8}" dt="2020-02-16T15:59:37.201" v="8565"/>
        <pc:sldMkLst>
          <pc:docMk/>
          <pc:sldMk cId="2909450545" sldId="277"/>
        </pc:sldMkLst>
        <pc:spChg chg="add del mod">
          <ac:chgData name="To ToMo" userId="968912c02e5a0a7f" providerId="LiveId" clId="{E0DEC89F-F0B9-4FE9-B115-AA2E7144B1F8}" dt="2020-02-10T13:22:06.762" v="4615" actId="478"/>
          <ac:spMkLst>
            <pc:docMk/>
            <pc:sldMk cId="2909450545" sldId="277"/>
            <ac:spMk id="7" creationId="{3531E9FA-0DA9-454C-9AD9-4CB2AF013AB0}"/>
          </ac:spMkLst>
        </pc:spChg>
        <pc:spChg chg="add mod">
          <ac:chgData name="To ToMo" userId="968912c02e5a0a7f" providerId="LiveId" clId="{E0DEC89F-F0B9-4FE9-B115-AA2E7144B1F8}" dt="2020-02-16T15:59:37.201" v="8565"/>
          <ac:spMkLst>
            <pc:docMk/>
            <pc:sldMk cId="2909450545" sldId="277"/>
            <ac:spMk id="8" creationId="{D22DB295-51A2-426B-858B-F7D7F5B2DA0A}"/>
          </ac:spMkLst>
        </pc:spChg>
        <pc:spChg chg="add mod ord">
          <ac:chgData name="To ToMo" userId="968912c02e5a0a7f" providerId="LiveId" clId="{E0DEC89F-F0B9-4FE9-B115-AA2E7144B1F8}" dt="2020-02-16T14:57:02.871" v="5227" actId="167"/>
          <ac:spMkLst>
            <pc:docMk/>
            <pc:sldMk cId="2909450545" sldId="277"/>
            <ac:spMk id="9" creationId="{79EDC895-6DF1-4954-8E3F-C6A029106799}"/>
          </ac:spMkLst>
        </pc:spChg>
        <pc:spChg chg="del mod">
          <ac:chgData name="To ToMo" userId="968912c02e5a0a7f" providerId="LiveId" clId="{E0DEC89F-F0B9-4FE9-B115-AA2E7144B1F8}" dt="2020-02-16T14:56:41.040" v="5217" actId="478"/>
          <ac:spMkLst>
            <pc:docMk/>
            <pc:sldMk cId="2909450545" sldId="277"/>
            <ac:spMk id="45" creationId="{DE77C200-BA30-43D9-B90B-831A7897D971}"/>
          </ac:spMkLst>
        </pc:spChg>
      </pc:sldChg>
      <pc:sldChg chg="modSp ord">
        <pc:chgData name="To ToMo" userId="968912c02e5a0a7f" providerId="LiveId" clId="{E0DEC89F-F0B9-4FE9-B115-AA2E7144B1F8}" dt="2020-02-10T11:11:26.793" v="718"/>
        <pc:sldMkLst>
          <pc:docMk/>
          <pc:sldMk cId="3451433992" sldId="278"/>
        </pc:sldMkLst>
        <pc:spChg chg="mod">
          <ac:chgData name="To ToMo" userId="968912c02e5a0a7f" providerId="LiveId" clId="{E0DEC89F-F0B9-4FE9-B115-AA2E7144B1F8}" dt="2020-02-10T11:11:26.793" v="718"/>
          <ac:spMkLst>
            <pc:docMk/>
            <pc:sldMk cId="3451433992" sldId="278"/>
            <ac:spMk id="45" creationId="{DE77C200-BA30-43D9-B90B-831A7897D971}"/>
          </ac:spMkLst>
        </pc:spChg>
      </pc:sldChg>
      <pc:sldChg chg="addSp delSp modSp add del delAnim">
        <pc:chgData name="To ToMo" userId="968912c02e5a0a7f" providerId="LiveId" clId="{E0DEC89F-F0B9-4FE9-B115-AA2E7144B1F8}" dt="2020-02-16T14:28:43.171" v="4927" actId="20577"/>
        <pc:sldMkLst>
          <pc:docMk/>
          <pc:sldMk cId="1053336317" sldId="279"/>
        </pc:sldMkLst>
        <pc:spChg chg="add mod">
          <ac:chgData name="To ToMo" userId="968912c02e5a0a7f" providerId="LiveId" clId="{E0DEC89F-F0B9-4FE9-B115-AA2E7144B1F8}" dt="2020-02-10T12:42:35.650" v="3835" actId="6559"/>
          <ac:spMkLst>
            <pc:docMk/>
            <pc:sldMk cId="1053336317" sldId="279"/>
            <ac:spMk id="10" creationId="{F6CD5836-79AA-4570-8C73-B58138823F87}"/>
          </ac:spMkLst>
        </pc:spChg>
        <pc:spChg chg="add mod ord">
          <ac:chgData name="To ToMo" userId="968912c02e5a0a7f" providerId="LiveId" clId="{E0DEC89F-F0B9-4FE9-B115-AA2E7144B1F8}" dt="2020-02-10T12:42:39.208" v="3836" actId="14100"/>
          <ac:spMkLst>
            <pc:docMk/>
            <pc:sldMk cId="1053336317" sldId="279"/>
            <ac:spMk id="11" creationId="{9BCF69B7-CA05-4057-9499-65829EBEABB9}"/>
          </ac:spMkLst>
        </pc:spChg>
        <pc:spChg chg="add mod">
          <ac:chgData name="To ToMo" userId="968912c02e5a0a7f" providerId="LiveId" clId="{E0DEC89F-F0B9-4FE9-B115-AA2E7144B1F8}" dt="2020-02-16T14:28:43.171" v="4927" actId="20577"/>
          <ac:spMkLst>
            <pc:docMk/>
            <pc:sldMk cId="1053336317" sldId="279"/>
            <ac:spMk id="12" creationId="{EB9057F1-12EC-41BB-90EC-929CB50FE534}"/>
          </ac:spMkLst>
        </pc:spChg>
        <pc:spChg chg="del">
          <ac:chgData name="To ToMo" userId="968912c02e5a0a7f" providerId="LiveId" clId="{E0DEC89F-F0B9-4FE9-B115-AA2E7144B1F8}" dt="2020-02-10T12:41:53.494" v="3809" actId="478"/>
          <ac:spMkLst>
            <pc:docMk/>
            <pc:sldMk cId="1053336317" sldId="279"/>
            <ac:spMk id="14" creationId="{ABF5B2DA-AA41-4D7A-AE0C-A68C914DDC9E}"/>
          </ac:spMkLst>
        </pc:spChg>
        <pc:spChg chg="mod">
          <ac:chgData name="To ToMo" userId="968912c02e5a0a7f" providerId="LiveId" clId="{E0DEC89F-F0B9-4FE9-B115-AA2E7144B1F8}" dt="2020-02-16T14:27:26.781" v="4885" actId="113"/>
          <ac:spMkLst>
            <pc:docMk/>
            <pc:sldMk cId="1053336317" sldId="279"/>
            <ac:spMk id="35" creationId="{245B829E-B3D9-4F0F-AC73-7B920E9A9CA6}"/>
          </ac:spMkLst>
        </pc:spChg>
        <pc:picChg chg="del">
          <ac:chgData name="To ToMo" userId="968912c02e5a0a7f" providerId="LiveId" clId="{E0DEC89F-F0B9-4FE9-B115-AA2E7144B1F8}" dt="2020-02-10T12:41:25.188" v="3690" actId="478"/>
          <ac:picMkLst>
            <pc:docMk/>
            <pc:sldMk cId="1053336317" sldId="279"/>
            <ac:picMk id="6" creationId="{9D5CC3FD-A8BF-413B-AD7F-C8EEB7494CDF}"/>
          </ac:picMkLst>
        </pc:picChg>
      </pc:sldChg>
      <pc:sldChg chg="del">
        <pc:chgData name="To ToMo" userId="968912c02e5a0a7f" providerId="LiveId" clId="{E0DEC89F-F0B9-4FE9-B115-AA2E7144B1F8}" dt="2020-02-10T13:20:36.016" v="4556" actId="47"/>
        <pc:sldMkLst>
          <pc:docMk/>
          <pc:sldMk cId="3112429523" sldId="281"/>
        </pc:sldMkLst>
      </pc:sldChg>
      <pc:sldChg chg="del">
        <pc:chgData name="To ToMo" userId="968912c02e5a0a7f" providerId="LiveId" clId="{E0DEC89F-F0B9-4FE9-B115-AA2E7144B1F8}" dt="2020-02-10T13:20:33.999" v="4555" actId="47"/>
        <pc:sldMkLst>
          <pc:docMk/>
          <pc:sldMk cId="3355054247" sldId="282"/>
        </pc:sldMkLst>
      </pc:sldChg>
      <pc:sldChg chg="del">
        <pc:chgData name="To ToMo" userId="968912c02e5a0a7f" providerId="LiveId" clId="{E0DEC89F-F0B9-4FE9-B115-AA2E7144B1F8}" dt="2020-02-10T13:20:32.986" v="4554" actId="47"/>
        <pc:sldMkLst>
          <pc:docMk/>
          <pc:sldMk cId="458244377" sldId="283"/>
        </pc:sldMkLst>
      </pc:sldChg>
      <pc:sldChg chg="addSp delSp modSp add ord setBg">
        <pc:chgData name="To ToMo" userId="968912c02e5a0a7f" providerId="LiveId" clId="{E0DEC89F-F0B9-4FE9-B115-AA2E7144B1F8}" dt="2020-02-10T11:30:33.509" v="787" actId="113"/>
        <pc:sldMkLst>
          <pc:docMk/>
          <pc:sldMk cId="1176924369" sldId="284"/>
        </pc:sldMkLst>
        <pc:spChg chg="del mod">
          <ac:chgData name="To ToMo" userId="968912c02e5a0a7f" providerId="LiveId" clId="{E0DEC89F-F0B9-4FE9-B115-AA2E7144B1F8}" dt="2020-02-10T10:47:31.017" v="216"/>
          <ac:spMkLst>
            <pc:docMk/>
            <pc:sldMk cId="1176924369" sldId="284"/>
            <ac:spMk id="3" creationId="{7FADAADE-7DD8-4954-B02B-4C8B99BDA4EF}"/>
          </ac:spMkLst>
        </pc:spChg>
        <pc:spChg chg="add mod">
          <ac:chgData name="To ToMo" userId="968912c02e5a0a7f" providerId="LiveId" clId="{E0DEC89F-F0B9-4FE9-B115-AA2E7144B1F8}" dt="2020-02-10T11:01:26.096" v="616"/>
          <ac:spMkLst>
            <pc:docMk/>
            <pc:sldMk cId="1176924369" sldId="284"/>
            <ac:spMk id="5" creationId="{61662D44-C720-4B1E-AF1C-0B7433AAB639}"/>
          </ac:spMkLst>
        </pc:spChg>
        <pc:spChg chg="add del mod">
          <ac:chgData name="To ToMo" userId="968912c02e5a0a7f" providerId="LiveId" clId="{E0DEC89F-F0B9-4FE9-B115-AA2E7144B1F8}" dt="2020-02-10T11:01:31.965" v="618" actId="478"/>
          <ac:spMkLst>
            <pc:docMk/>
            <pc:sldMk cId="1176924369" sldId="284"/>
            <ac:spMk id="6" creationId="{4F5EE4F2-247E-4321-A9BB-7E7866DCC853}"/>
          </ac:spMkLst>
        </pc:spChg>
        <pc:spChg chg="add del">
          <ac:chgData name="To ToMo" userId="968912c02e5a0a7f" providerId="LiveId" clId="{E0DEC89F-F0B9-4FE9-B115-AA2E7144B1F8}" dt="2020-02-10T11:01:36.870" v="620" actId="478"/>
          <ac:spMkLst>
            <pc:docMk/>
            <pc:sldMk cId="1176924369" sldId="284"/>
            <ac:spMk id="7" creationId="{C4FEACDD-835D-4437-A0D9-5533643ACD67}"/>
          </ac:spMkLst>
        </pc:spChg>
        <pc:spChg chg="add del mod">
          <ac:chgData name="To ToMo" userId="968912c02e5a0a7f" providerId="LiveId" clId="{E0DEC89F-F0B9-4FE9-B115-AA2E7144B1F8}" dt="2020-02-10T11:02:27.737" v="624" actId="478"/>
          <ac:spMkLst>
            <pc:docMk/>
            <pc:sldMk cId="1176924369" sldId="284"/>
            <ac:spMk id="8" creationId="{94B9D5F3-13E8-4B7D-A309-9D8D0D5C91DD}"/>
          </ac:spMkLst>
        </pc:spChg>
        <pc:spChg chg="add del mod">
          <ac:chgData name="To ToMo" userId="968912c02e5a0a7f" providerId="LiveId" clId="{E0DEC89F-F0B9-4FE9-B115-AA2E7144B1F8}" dt="2020-02-10T11:03:50.694" v="629" actId="478"/>
          <ac:spMkLst>
            <pc:docMk/>
            <pc:sldMk cId="1176924369" sldId="284"/>
            <ac:spMk id="9" creationId="{3F1029E8-9576-4F0E-8A5A-0B678896C590}"/>
          </ac:spMkLst>
        </pc:spChg>
        <pc:spChg chg="del mod">
          <ac:chgData name="To ToMo" userId="968912c02e5a0a7f" providerId="LiveId" clId="{E0DEC89F-F0B9-4FE9-B115-AA2E7144B1F8}" dt="2020-02-10T10:57:00.055" v="566" actId="478"/>
          <ac:spMkLst>
            <pc:docMk/>
            <pc:sldMk cId="1176924369" sldId="284"/>
            <ac:spMk id="11" creationId="{F4FA4442-9D34-4814-B62A-B6F9EA4E2356}"/>
          </ac:spMkLst>
        </pc:spChg>
        <pc:spChg chg="mod">
          <ac:chgData name="To ToMo" userId="968912c02e5a0a7f" providerId="LiveId" clId="{E0DEC89F-F0B9-4FE9-B115-AA2E7144B1F8}" dt="2020-02-10T11:30:33.509" v="787" actId="113"/>
          <ac:spMkLst>
            <pc:docMk/>
            <pc:sldMk cId="1176924369" sldId="284"/>
            <ac:spMk id="12" creationId="{901DC1A3-A075-4740-B77B-2AB15971C727}"/>
          </ac:spMkLst>
        </pc:spChg>
        <pc:spChg chg="add del">
          <ac:chgData name="To ToMo" userId="968912c02e5a0a7f" providerId="LiveId" clId="{E0DEC89F-F0B9-4FE9-B115-AA2E7144B1F8}" dt="2020-02-10T10:47:36.649" v="218"/>
          <ac:spMkLst>
            <pc:docMk/>
            <pc:sldMk cId="1176924369" sldId="284"/>
            <ac:spMk id="14" creationId="{D8204E61-1779-4BF6-8F0E-12D5E0C28E32}"/>
          </ac:spMkLst>
        </pc:spChg>
        <pc:spChg chg="add del mod">
          <ac:chgData name="To ToMo" userId="968912c02e5a0a7f" providerId="LiveId" clId="{E0DEC89F-F0B9-4FE9-B115-AA2E7144B1F8}" dt="2020-02-10T10:56:59.472" v="565"/>
          <ac:spMkLst>
            <pc:docMk/>
            <pc:sldMk cId="1176924369" sldId="284"/>
            <ac:spMk id="15" creationId="{F598F796-EE03-4AFC-A99F-D4AF3DA2A4D0}"/>
          </ac:spMkLst>
        </pc:spChg>
        <pc:spChg chg="add del mod">
          <ac:chgData name="To ToMo" userId="968912c02e5a0a7f" providerId="LiveId" clId="{E0DEC89F-F0B9-4FE9-B115-AA2E7144B1F8}" dt="2020-02-10T11:01:06.957" v="612" actId="478"/>
          <ac:spMkLst>
            <pc:docMk/>
            <pc:sldMk cId="1176924369" sldId="284"/>
            <ac:spMk id="16" creationId="{F52FBFF6-56F7-4B90-A088-66B0D17EF97F}"/>
          </ac:spMkLst>
        </pc:spChg>
        <pc:spChg chg="del mod">
          <ac:chgData name="To ToMo" userId="968912c02e5a0a7f" providerId="LiveId" clId="{E0DEC89F-F0B9-4FE9-B115-AA2E7144B1F8}" dt="2020-02-10T10:57:00.055" v="566" actId="478"/>
          <ac:spMkLst>
            <pc:docMk/>
            <pc:sldMk cId="1176924369" sldId="284"/>
            <ac:spMk id="33" creationId="{41D4DCFF-7E27-48F3-B785-C54A6B07769A}"/>
          </ac:spMkLst>
        </pc:spChg>
        <pc:grpChg chg="mod">
          <ac:chgData name="To ToMo" userId="968912c02e5a0a7f" providerId="LiveId" clId="{E0DEC89F-F0B9-4FE9-B115-AA2E7144B1F8}" dt="2020-02-10T10:46:42.346" v="187" actId="1076"/>
          <ac:grpSpMkLst>
            <pc:docMk/>
            <pc:sldMk cId="1176924369" sldId="284"/>
            <ac:grpSpMk id="4" creationId="{9226BB0B-E4B7-4579-8FB1-8FEEE95085D3}"/>
          </ac:grpSpMkLst>
        </pc:grpChg>
        <pc:grpChg chg="add del mod">
          <ac:chgData name="To ToMo" userId="968912c02e5a0a7f" providerId="LiveId" clId="{E0DEC89F-F0B9-4FE9-B115-AA2E7144B1F8}" dt="2020-02-10T11:05:45.251" v="663" actId="165"/>
          <ac:grpSpMkLst>
            <pc:docMk/>
            <pc:sldMk cId="1176924369" sldId="284"/>
            <ac:grpSpMk id="10" creationId="{173513B9-C749-4FFD-A9E0-4400ED5C1747}"/>
          </ac:grpSpMkLst>
        </pc:grpChg>
        <pc:picChg chg="add mod topLvl">
          <ac:chgData name="To ToMo" userId="968912c02e5a0a7f" providerId="LiveId" clId="{E0DEC89F-F0B9-4FE9-B115-AA2E7144B1F8}" dt="2020-02-10T11:05:45.251" v="663" actId="165"/>
          <ac:picMkLst>
            <pc:docMk/>
            <pc:sldMk cId="1176924369" sldId="284"/>
            <ac:picMk id="17" creationId="{5A9999D8-EC4A-4120-B0BF-9E028890CE86}"/>
          </ac:picMkLst>
        </pc:picChg>
        <pc:picChg chg="add mod topLvl">
          <ac:chgData name="To ToMo" userId="968912c02e5a0a7f" providerId="LiveId" clId="{E0DEC89F-F0B9-4FE9-B115-AA2E7144B1F8}" dt="2020-02-10T11:05:45.251" v="663" actId="165"/>
          <ac:picMkLst>
            <pc:docMk/>
            <pc:sldMk cId="1176924369" sldId="284"/>
            <ac:picMk id="18" creationId="{6797FC75-CCCC-4659-BD9F-44453EF5C701}"/>
          </ac:picMkLst>
        </pc:picChg>
        <pc:picChg chg="add mod topLvl">
          <ac:chgData name="To ToMo" userId="968912c02e5a0a7f" providerId="LiveId" clId="{E0DEC89F-F0B9-4FE9-B115-AA2E7144B1F8}" dt="2020-02-10T11:06:01.275" v="672" actId="1076"/>
          <ac:picMkLst>
            <pc:docMk/>
            <pc:sldMk cId="1176924369" sldId="284"/>
            <ac:picMk id="3080" creationId="{867F1063-D24D-4222-AB71-93D8F654DC5B}"/>
          </ac:picMkLst>
        </pc:picChg>
        <pc:picChg chg="add mod topLvl">
          <ac:chgData name="To ToMo" userId="968912c02e5a0a7f" providerId="LiveId" clId="{E0DEC89F-F0B9-4FE9-B115-AA2E7144B1F8}" dt="2020-02-10T11:06:02.091" v="673" actId="1076"/>
          <ac:picMkLst>
            <pc:docMk/>
            <pc:sldMk cId="1176924369" sldId="284"/>
            <ac:picMk id="3084" creationId="{045E27C1-0C8C-49AE-B453-8538B1873F04}"/>
          </ac:picMkLst>
        </pc:picChg>
        <pc:picChg chg="add mod topLvl">
          <ac:chgData name="To ToMo" userId="968912c02e5a0a7f" providerId="LiveId" clId="{E0DEC89F-F0B9-4FE9-B115-AA2E7144B1F8}" dt="2020-02-10T11:06:00.155" v="671" actId="1076"/>
          <ac:picMkLst>
            <pc:docMk/>
            <pc:sldMk cId="1176924369" sldId="284"/>
            <ac:picMk id="3088" creationId="{4B2EAB81-B7E3-444C-A516-83E8083D5DA8}"/>
          </ac:picMkLst>
        </pc:picChg>
      </pc:sldChg>
      <pc:sldChg chg="addSp delSp modSp add del ord">
        <pc:chgData name="To ToMo" userId="968912c02e5a0a7f" providerId="LiveId" clId="{E0DEC89F-F0B9-4FE9-B115-AA2E7144B1F8}" dt="2020-02-10T10:50:51.652" v="429" actId="47"/>
        <pc:sldMkLst>
          <pc:docMk/>
          <pc:sldMk cId="631544259" sldId="285"/>
        </pc:sldMkLst>
        <pc:spChg chg="del">
          <ac:chgData name="To ToMo" userId="968912c02e5a0a7f" providerId="LiveId" clId="{E0DEC89F-F0B9-4FE9-B115-AA2E7144B1F8}" dt="2020-02-10T10:50:07.148" v="427" actId="478"/>
          <ac:spMkLst>
            <pc:docMk/>
            <pc:sldMk cId="631544259" sldId="285"/>
            <ac:spMk id="11" creationId="{F4FA4442-9D34-4814-B62A-B6F9EA4E2356}"/>
          </ac:spMkLst>
        </pc:spChg>
        <pc:spChg chg="add del mod">
          <ac:chgData name="To ToMo" userId="968912c02e5a0a7f" providerId="LiveId" clId="{E0DEC89F-F0B9-4FE9-B115-AA2E7144B1F8}" dt="2020-02-10T10:50:50.756" v="428" actId="478"/>
          <ac:spMkLst>
            <pc:docMk/>
            <pc:sldMk cId="631544259" sldId="285"/>
            <ac:spMk id="12" creationId="{901DC1A3-A075-4740-B77B-2AB15971C727}"/>
          </ac:spMkLst>
        </pc:spChg>
        <pc:spChg chg="add del mod">
          <ac:chgData name="To ToMo" userId="968912c02e5a0a7f" providerId="LiveId" clId="{E0DEC89F-F0B9-4FE9-B115-AA2E7144B1F8}" dt="2020-02-10T10:50:50.756" v="428" actId="478"/>
          <ac:spMkLst>
            <pc:docMk/>
            <pc:sldMk cId="631544259" sldId="285"/>
            <ac:spMk id="14" creationId="{E9396FC7-23F2-43D7-A50F-CBC0FD212BCF}"/>
          </ac:spMkLst>
        </pc:spChg>
        <pc:spChg chg="del mod">
          <ac:chgData name="To ToMo" userId="968912c02e5a0a7f" providerId="LiveId" clId="{E0DEC89F-F0B9-4FE9-B115-AA2E7144B1F8}" dt="2020-02-10T10:50:05.535" v="426" actId="478"/>
          <ac:spMkLst>
            <pc:docMk/>
            <pc:sldMk cId="631544259" sldId="285"/>
            <ac:spMk id="15" creationId="{F598F796-EE03-4AFC-A99F-D4AF3DA2A4D0}"/>
          </ac:spMkLst>
        </pc:spChg>
        <pc:spChg chg="del">
          <ac:chgData name="To ToMo" userId="968912c02e5a0a7f" providerId="LiveId" clId="{E0DEC89F-F0B9-4FE9-B115-AA2E7144B1F8}" dt="2020-02-10T10:50:07.148" v="427" actId="478"/>
          <ac:spMkLst>
            <pc:docMk/>
            <pc:sldMk cId="631544259" sldId="285"/>
            <ac:spMk id="33" creationId="{41D4DCFF-7E27-48F3-B785-C54A6B07769A}"/>
          </ac:spMkLst>
        </pc:spChg>
        <pc:cxnChg chg="del">
          <ac:chgData name="To ToMo" userId="968912c02e5a0a7f" providerId="LiveId" clId="{E0DEC89F-F0B9-4FE9-B115-AA2E7144B1F8}" dt="2020-02-10T10:50:50.756" v="428" actId="478"/>
          <ac:cxnSpMkLst>
            <pc:docMk/>
            <pc:sldMk cId="631544259" sldId="285"/>
            <ac:cxnSpMk id="13" creationId="{F5162806-D380-4FFD-8316-BD2F29ADDE02}"/>
          </ac:cxnSpMkLst>
        </pc:cxnChg>
      </pc:sldChg>
      <pc:sldChg chg="addSp delSp modSp add modAnim">
        <pc:chgData name="To ToMo" userId="968912c02e5a0a7f" providerId="LiveId" clId="{E0DEC89F-F0B9-4FE9-B115-AA2E7144B1F8}" dt="2020-02-10T12:25:55.929" v="2774"/>
        <pc:sldMkLst>
          <pc:docMk/>
          <pc:sldMk cId="2174325031" sldId="285"/>
        </pc:sldMkLst>
        <pc:spChg chg="add del mod">
          <ac:chgData name="To ToMo" userId="968912c02e5a0a7f" providerId="LiveId" clId="{E0DEC89F-F0B9-4FE9-B115-AA2E7144B1F8}" dt="2020-02-10T10:54:13.726" v="457" actId="478"/>
          <ac:spMkLst>
            <pc:docMk/>
            <pc:sldMk cId="2174325031" sldId="285"/>
            <ac:spMk id="3" creationId="{E8D9F444-0CF5-4E86-9F3B-4AADF09B9B3A}"/>
          </ac:spMkLst>
        </pc:spChg>
        <pc:spChg chg="mod">
          <ac:chgData name="To ToMo" userId="968912c02e5a0a7f" providerId="LiveId" clId="{E0DEC89F-F0B9-4FE9-B115-AA2E7144B1F8}" dt="2020-02-10T12:25:45.019" v="2748" actId="14100"/>
          <ac:spMkLst>
            <pc:docMk/>
            <pc:sldMk cId="2174325031" sldId="285"/>
            <ac:spMk id="11" creationId="{F4FA4442-9D34-4814-B62A-B6F9EA4E2356}"/>
          </ac:spMkLst>
        </pc:spChg>
        <pc:spChg chg="mod">
          <ac:chgData name="To ToMo" userId="968912c02e5a0a7f" providerId="LiveId" clId="{E0DEC89F-F0B9-4FE9-B115-AA2E7144B1F8}" dt="2020-02-10T11:30:30.672" v="785" actId="113"/>
          <ac:spMkLst>
            <pc:docMk/>
            <pc:sldMk cId="2174325031" sldId="285"/>
            <ac:spMk id="12" creationId="{901DC1A3-A075-4740-B77B-2AB15971C727}"/>
          </ac:spMkLst>
        </pc:spChg>
        <pc:spChg chg="mod">
          <ac:chgData name="To ToMo" userId="968912c02e5a0a7f" providerId="LiveId" clId="{E0DEC89F-F0B9-4FE9-B115-AA2E7144B1F8}" dt="2020-02-10T12:25:55.929" v="2774"/>
          <ac:spMkLst>
            <pc:docMk/>
            <pc:sldMk cId="2174325031" sldId="285"/>
            <ac:spMk id="15" creationId="{F598F796-EE03-4AFC-A99F-D4AF3DA2A4D0}"/>
          </ac:spMkLst>
        </pc:spChg>
        <pc:spChg chg="add mod">
          <ac:chgData name="To ToMo" userId="968912c02e5a0a7f" providerId="LiveId" clId="{E0DEC89F-F0B9-4FE9-B115-AA2E7144B1F8}" dt="2020-02-10T11:36:44.557" v="1123" actId="164"/>
          <ac:spMkLst>
            <pc:docMk/>
            <pc:sldMk cId="2174325031" sldId="285"/>
            <ac:spMk id="18" creationId="{7E5CC8FB-6797-4CD7-A438-927B35AFB57D}"/>
          </ac:spMkLst>
        </pc:spChg>
        <pc:spChg chg="add mod">
          <ac:chgData name="To ToMo" userId="968912c02e5a0a7f" providerId="LiveId" clId="{E0DEC89F-F0B9-4FE9-B115-AA2E7144B1F8}" dt="2020-02-10T10:55:59.109" v="490" actId="571"/>
          <ac:spMkLst>
            <pc:docMk/>
            <pc:sldMk cId="2174325031" sldId="285"/>
            <ac:spMk id="19" creationId="{DC290CD5-F3A8-4690-AA2C-3FB2A5177085}"/>
          </ac:spMkLst>
        </pc:spChg>
        <pc:spChg chg="add mod">
          <ac:chgData name="To ToMo" userId="968912c02e5a0a7f" providerId="LiveId" clId="{E0DEC89F-F0B9-4FE9-B115-AA2E7144B1F8}" dt="2020-02-10T11:36:44.557" v="1123" actId="164"/>
          <ac:spMkLst>
            <pc:docMk/>
            <pc:sldMk cId="2174325031" sldId="285"/>
            <ac:spMk id="20" creationId="{F5E88F61-D103-4B66-8807-2E6F6E81DB73}"/>
          </ac:spMkLst>
        </pc:spChg>
        <pc:spChg chg="add mod">
          <ac:chgData name="To ToMo" userId="968912c02e5a0a7f" providerId="LiveId" clId="{E0DEC89F-F0B9-4FE9-B115-AA2E7144B1F8}" dt="2020-02-10T11:36:44.557" v="1123" actId="164"/>
          <ac:spMkLst>
            <pc:docMk/>
            <pc:sldMk cId="2174325031" sldId="285"/>
            <ac:spMk id="21" creationId="{FDE3CC0D-F61E-498D-8E6B-F8A09BB53422}"/>
          </ac:spMkLst>
        </pc:spChg>
        <pc:spChg chg="mod">
          <ac:chgData name="To ToMo" userId="968912c02e5a0a7f" providerId="LiveId" clId="{E0DEC89F-F0B9-4FE9-B115-AA2E7144B1F8}" dt="2020-02-10T11:33:13.901" v="1072" actId="1076"/>
          <ac:spMkLst>
            <pc:docMk/>
            <pc:sldMk cId="2174325031" sldId="285"/>
            <ac:spMk id="33" creationId="{41D4DCFF-7E27-48F3-B785-C54A6B07769A}"/>
          </ac:spMkLst>
        </pc:spChg>
        <pc:grpChg chg="add mod">
          <ac:chgData name="To ToMo" userId="968912c02e5a0a7f" providerId="LiveId" clId="{E0DEC89F-F0B9-4FE9-B115-AA2E7144B1F8}" dt="2020-02-10T11:36:44.557" v="1123" actId="164"/>
          <ac:grpSpMkLst>
            <pc:docMk/>
            <pc:sldMk cId="2174325031" sldId="285"/>
            <ac:grpSpMk id="5" creationId="{60EC2290-0F49-4259-852F-73C6146DEE56}"/>
          </ac:grpSpMkLst>
        </pc:grpChg>
        <pc:grpChg chg="add mod">
          <ac:chgData name="To ToMo" userId="968912c02e5a0a7f" providerId="LiveId" clId="{E0DEC89F-F0B9-4FE9-B115-AA2E7144B1F8}" dt="2020-02-10T11:36:44.557" v="1123" actId="164"/>
          <ac:grpSpMkLst>
            <pc:docMk/>
            <pc:sldMk cId="2174325031" sldId="285"/>
            <ac:grpSpMk id="6" creationId="{977165EE-3C24-4998-A8CB-54623DF779CC}"/>
          </ac:grpSpMkLst>
        </pc:grpChg>
        <pc:picChg chg="add del mod">
          <ac:chgData name="To ToMo" userId="968912c02e5a0a7f" providerId="LiveId" clId="{E0DEC89F-F0B9-4FE9-B115-AA2E7144B1F8}" dt="2020-02-10T10:54:08.377" v="455" actId="478"/>
          <ac:picMkLst>
            <pc:docMk/>
            <pc:sldMk cId="2174325031" sldId="285"/>
            <ac:picMk id="1026" creationId="{956967C2-10E0-4F46-B02F-C0D23992BD8F}"/>
          </ac:picMkLst>
        </pc:picChg>
        <pc:picChg chg="add mod">
          <ac:chgData name="To ToMo" userId="968912c02e5a0a7f" providerId="LiveId" clId="{E0DEC89F-F0B9-4FE9-B115-AA2E7144B1F8}" dt="2020-02-10T10:55:08.165" v="474" actId="164"/>
          <ac:picMkLst>
            <pc:docMk/>
            <pc:sldMk cId="2174325031" sldId="285"/>
            <ac:picMk id="1028" creationId="{FAE4DBC1-8D5F-4845-85EA-0C078B32E0ED}"/>
          </ac:picMkLst>
        </pc:picChg>
        <pc:picChg chg="add del mod">
          <ac:chgData name="To ToMo" userId="968912c02e5a0a7f" providerId="LiveId" clId="{E0DEC89F-F0B9-4FE9-B115-AA2E7144B1F8}" dt="2020-02-10T10:53:17.295" v="443" actId="478"/>
          <ac:picMkLst>
            <pc:docMk/>
            <pc:sldMk cId="2174325031" sldId="285"/>
            <ac:picMk id="1030" creationId="{7CE1E9B2-0042-423C-A265-BC32BBC07CAC}"/>
          </ac:picMkLst>
        </pc:picChg>
        <pc:picChg chg="add mod">
          <ac:chgData name="To ToMo" userId="968912c02e5a0a7f" providerId="LiveId" clId="{E0DEC89F-F0B9-4FE9-B115-AA2E7144B1F8}" dt="2020-02-10T10:55:08.165" v="474" actId="164"/>
          <ac:picMkLst>
            <pc:docMk/>
            <pc:sldMk cId="2174325031" sldId="285"/>
            <ac:picMk id="1032" creationId="{8DFC98D9-2B0F-4004-BB56-68A0B944A3B1}"/>
          </ac:picMkLst>
        </pc:picChg>
        <pc:picChg chg="add mod">
          <ac:chgData name="To ToMo" userId="968912c02e5a0a7f" providerId="LiveId" clId="{E0DEC89F-F0B9-4FE9-B115-AA2E7144B1F8}" dt="2020-02-10T10:55:08.165" v="474" actId="164"/>
          <ac:picMkLst>
            <pc:docMk/>
            <pc:sldMk cId="2174325031" sldId="285"/>
            <ac:picMk id="1034" creationId="{50355494-A743-4F3A-AA07-2AC41ADDAB01}"/>
          </ac:picMkLst>
        </pc:picChg>
      </pc:sldChg>
      <pc:sldChg chg="addSp delSp modSp add setBg">
        <pc:chgData name="To ToMo" userId="968912c02e5a0a7f" providerId="LiveId" clId="{E0DEC89F-F0B9-4FE9-B115-AA2E7144B1F8}" dt="2020-02-16T16:01:49.235" v="8653"/>
        <pc:sldMkLst>
          <pc:docMk/>
          <pc:sldMk cId="1663471405" sldId="286"/>
        </pc:sldMkLst>
        <pc:spChg chg="del mod">
          <ac:chgData name="To ToMo" userId="968912c02e5a0a7f" providerId="LiveId" clId="{E0DEC89F-F0B9-4FE9-B115-AA2E7144B1F8}" dt="2020-02-10T11:11:16.510" v="701"/>
          <ac:spMkLst>
            <pc:docMk/>
            <pc:sldMk cId="1663471405" sldId="286"/>
            <ac:spMk id="3" creationId="{7FADAADE-7DD8-4954-B02B-4C8B99BDA4EF}"/>
          </ac:spMkLst>
        </pc:spChg>
        <pc:spChg chg="del">
          <ac:chgData name="To ToMo" userId="968912c02e5a0a7f" providerId="LiveId" clId="{E0DEC89F-F0B9-4FE9-B115-AA2E7144B1F8}" dt="2020-02-10T11:10:39.236" v="684" actId="478"/>
          <ac:spMkLst>
            <pc:docMk/>
            <pc:sldMk cId="1663471405" sldId="286"/>
            <ac:spMk id="11" creationId="{F4FA4442-9D34-4814-B62A-B6F9EA4E2356}"/>
          </ac:spMkLst>
        </pc:spChg>
        <pc:spChg chg="mod">
          <ac:chgData name="To ToMo" userId="968912c02e5a0a7f" providerId="LiveId" clId="{E0DEC89F-F0B9-4FE9-B115-AA2E7144B1F8}" dt="2020-02-10T11:30:20.101" v="783" actId="113"/>
          <ac:spMkLst>
            <pc:docMk/>
            <pc:sldMk cId="1663471405" sldId="286"/>
            <ac:spMk id="12" creationId="{901DC1A3-A075-4740-B77B-2AB15971C727}"/>
          </ac:spMkLst>
        </pc:spChg>
        <pc:spChg chg="add mod ord topLvl">
          <ac:chgData name="To ToMo" userId="968912c02e5a0a7f" providerId="LiveId" clId="{E0DEC89F-F0B9-4FE9-B115-AA2E7144B1F8}" dt="2020-02-16T16:01:49.235" v="8653"/>
          <ac:spMkLst>
            <pc:docMk/>
            <pc:sldMk cId="1663471405" sldId="286"/>
            <ac:spMk id="14" creationId="{352A8D1B-8477-4AB4-8F8B-2FB01D8FAC1E}"/>
          </ac:spMkLst>
        </pc:spChg>
        <pc:spChg chg="add mod ord topLvl">
          <ac:chgData name="To ToMo" userId="968912c02e5a0a7f" providerId="LiveId" clId="{E0DEC89F-F0B9-4FE9-B115-AA2E7144B1F8}" dt="2020-02-10T13:29:56.449" v="4730" actId="1076"/>
          <ac:spMkLst>
            <pc:docMk/>
            <pc:sldMk cId="1663471405" sldId="286"/>
            <ac:spMk id="15" creationId="{7EA73ED5-334C-453B-9D5C-6F627E5565F1}"/>
          </ac:spMkLst>
        </pc:spChg>
        <pc:spChg chg="add mod ord topLvl">
          <ac:chgData name="To ToMo" userId="968912c02e5a0a7f" providerId="LiveId" clId="{E0DEC89F-F0B9-4FE9-B115-AA2E7144B1F8}" dt="2020-02-10T13:29:16.934" v="4705" actId="165"/>
          <ac:spMkLst>
            <pc:docMk/>
            <pc:sldMk cId="1663471405" sldId="286"/>
            <ac:spMk id="16" creationId="{9E91394D-47CF-442A-951A-09417EAE218A}"/>
          </ac:spMkLst>
        </pc:spChg>
        <pc:spChg chg="add del">
          <ac:chgData name="To ToMo" userId="968912c02e5a0a7f" providerId="LiveId" clId="{E0DEC89F-F0B9-4FE9-B115-AA2E7144B1F8}" dt="2020-02-10T11:36:25.944" v="1122" actId="478"/>
          <ac:spMkLst>
            <pc:docMk/>
            <pc:sldMk cId="1663471405" sldId="286"/>
            <ac:spMk id="17" creationId="{4608CE5E-9399-41EE-B22E-4F34567EAA54}"/>
          </ac:spMkLst>
        </pc:spChg>
        <pc:spChg chg="add del mod">
          <ac:chgData name="To ToMo" userId="968912c02e5a0a7f" providerId="LiveId" clId="{E0DEC89F-F0B9-4FE9-B115-AA2E7144B1F8}" dt="2020-02-16T16:01:35.523" v="8643" actId="478"/>
          <ac:spMkLst>
            <pc:docMk/>
            <pc:sldMk cId="1663471405" sldId="286"/>
            <ac:spMk id="17" creationId="{F2E0FB80-9AAD-4DAA-BE18-89763ED1D207}"/>
          </ac:spMkLst>
        </pc:spChg>
        <pc:spChg chg="add del">
          <ac:chgData name="To ToMo" userId="968912c02e5a0a7f" providerId="LiveId" clId="{E0DEC89F-F0B9-4FE9-B115-AA2E7144B1F8}" dt="2020-02-10T11:37:03.746" v="1127"/>
          <ac:spMkLst>
            <pc:docMk/>
            <pc:sldMk cId="1663471405" sldId="286"/>
            <ac:spMk id="18" creationId="{D00740F3-C877-45FB-AD36-E0B00AD426B7}"/>
          </ac:spMkLst>
        </pc:spChg>
        <pc:spChg chg="add mod">
          <ac:chgData name="To ToMo" userId="968912c02e5a0a7f" providerId="LiveId" clId="{E0DEC89F-F0B9-4FE9-B115-AA2E7144B1F8}" dt="2020-02-10T11:40:08.916" v="1494" actId="113"/>
          <ac:spMkLst>
            <pc:docMk/>
            <pc:sldMk cId="1663471405" sldId="286"/>
            <ac:spMk id="19" creationId="{ED197CC5-3F04-4A64-98F0-D41E1EFFAFC5}"/>
          </ac:spMkLst>
        </pc:spChg>
        <pc:spChg chg="del">
          <ac:chgData name="To ToMo" userId="968912c02e5a0a7f" providerId="LiveId" clId="{E0DEC89F-F0B9-4FE9-B115-AA2E7144B1F8}" dt="2020-02-10T11:10:38.711" v="683" actId="478"/>
          <ac:spMkLst>
            <pc:docMk/>
            <pc:sldMk cId="1663471405" sldId="286"/>
            <ac:spMk id="33" creationId="{41D4DCFF-7E27-48F3-B785-C54A6B07769A}"/>
          </ac:spMkLst>
        </pc:spChg>
        <pc:grpChg chg="add del mod ord">
          <ac:chgData name="To ToMo" userId="968912c02e5a0a7f" providerId="LiveId" clId="{E0DEC89F-F0B9-4FE9-B115-AA2E7144B1F8}" dt="2020-02-10T13:29:16.934" v="4705" actId="165"/>
          <ac:grpSpMkLst>
            <pc:docMk/>
            <pc:sldMk cId="1663471405" sldId="286"/>
            <ac:grpSpMk id="5" creationId="{D5662DD9-EA06-4496-BBB8-E9CA26E6F842}"/>
          </ac:grpSpMkLst>
        </pc:grpChg>
      </pc:sldChg>
      <pc:sldChg chg="addSp delSp modSp add">
        <pc:chgData name="To ToMo" userId="968912c02e5a0a7f" providerId="LiveId" clId="{E0DEC89F-F0B9-4FE9-B115-AA2E7144B1F8}" dt="2020-02-16T16:09:19.647" v="9165" actId="20577"/>
        <pc:sldMkLst>
          <pc:docMk/>
          <pc:sldMk cId="216917277" sldId="287"/>
        </pc:sldMkLst>
        <pc:spChg chg="add del">
          <ac:chgData name="To ToMo" userId="968912c02e5a0a7f" providerId="LiveId" clId="{E0DEC89F-F0B9-4FE9-B115-AA2E7144B1F8}" dt="2020-02-10T13:12:00.449" v="4226" actId="478"/>
          <ac:spMkLst>
            <pc:docMk/>
            <pc:sldMk cId="216917277" sldId="287"/>
            <ac:spMk id="3" creationId="{78A8F0B0-EF64-4F08-9184-44229929A379}"/>
          </ac:spMkLst>
        </pc:spChg>
        <pc:spChg chg="add mod ord">
          <ac:chgData name="To ToMo" userId="968912c02e5a0a7f" providerId="LiveId" clId="{E0DEC89F-F0B9-4FE9-B115-AA2E7144B1F8}" dt="2020-02-16T16:09:18.308" v="9164" actId="14100"/>
          <ac:spMkLst>
            <pc:docMk/>
            <pc:sldMk cId="216917277" sldId="287"/>
            <ac:spMk id="11" creationId="{0D24F9EC-6C42-4B06-9006-A5A40DD1C2DD}"/>
          </ac:spMkLst>
        </pc:spChg>
        <pc:spChg chg="mod">
          <ac:chgData name="To ToMo" userId="968912c02e5a0a7f" providerId="LiveId" clId="{E0DEC89F-F0B9-4FE9-B115-AA2E7144B1F8}" dt="2020-02-10T11:37:25.609" v="1152"/>
          <ac:spMkLst>
            <pc:docMk/>
            <pc:sldMk cId="216917277" sldId="287"/>
            <ac:spMk id="12" creationId="{901DC1A3-A075-4740-B77B-2AB15971C727}"/>
          </ac:spMkLst>
        </pc:spChg>
        <pc:spChg chg="mod topLvl">
          <ac:chgData name="To ToMo" userId="968912c02e5a0a7f" providerId="LiveId" clId="{E0DEC89F-F0B9-4FE9-B115-AA2E7144B1F8}" dt="2020-02-16T16:09:19.647" v="9165" actId="20577"/>
          <ac:spMkLst>
            <pc:docMk/>
            <pc:sldMk cId="216917277" sldId="287"/>
            <ac:spMk id="14" creationId="{352A8D1B-8477-4AB4-8F8B-2FB01D8FAC1E}"/>
          </ac:spMkLst>
        </pc:spChg>
        <pc:spChg chg="del mod topLvl">
          <ac:chgData name="To ToMo" userId="968912c02e5a0a7f" providerId="LiveId" clId="{E0DEC89F-F0B9-4FE9-B115-AA2E7144B1F8}" dt="2020-02-10T12:25:03.582" v="2728" actId="478"/>
          <ac:spMkLst>
            <pc:docMk/>
            <pc:sldMk cId="216917277" sldId="287"/>
            <ac:spMk id="15" creationId="{7EA73ED5-334C-453B-9D5C-6F627E5565F1}"/>
          </ac:spMkLst>
        </pc:spChg>
        <pc:spChg chg="del mod topLvl">
          <ac:chgData name="To ToMo" userId="968912c02e5a0a7f" providerId="LiveId" clId="{E0DEC89F-F0B9-4FE9-B115-AA2E7144B1F8}" dt="2020-02-10T12:25:03.582" v="2728" actId="478"/>
          <ac:spMkLst>
            <pc:docMk/>
            <pc:sldMk cId="216917277" sldId="287"/>
            <ac:spMk id="16" creationId="{9E91394D-47CF-442A-951A-09417EAE218A}"/>
          </ac:spMkLst>
        </pc:spChg>
        <pc:spChg chg="add mod">
          <ac:chgData name="To ToMo" userId="968912c02e5a0a7f" providerId="LiveId" clId="{E0DEC89F-F0B9-4FE9-B115-AA2E7144B1F8}" dt="2020-02-10T11:40:03.292" v="1492" actId="20577"/>
          <ac:spMkLst>
            <pc:docMk/>
            <pc:sldMk cId="216917277" sldId="287"/>
            <ac:spMk id="17" creationId="{42142139-D4D8-49EA-BC0F-6CAF35D7CFD2}"/>
          </ac:spMkLst>
        </pc:spChg>
        <pc:spChg chg="add del">
          <ac:chgData name="To ToMo" userId="968912c02e5a0a7f" providerId="LiveId" clId="{E0DEC89F-F0B9-4FE9-B115-AA2E7144B1F8}" dt="2020-02-10T11:40:43.818" v="1496"/>
          <ac:spMkLst>
            <pc:docMk/>
            <pc:sldMk cId="216917277" sldId="287"/>
            <ac:spMk id="18" creationId="{9D746884-72EE-4FE6-BC69-0F0EE1444852}"/>
          </ac:spMkLst>
        </pc:spChg>
        <pc:spChg chg="add del mod">
          <ac:chgData name="To ToMo" userId="968912c02e5a0a7f" providerId="LiveId" clId="{E0DEC89F-F0B9-4FE9-B115-AA2E7144B1F8}" dt="2020-02-10T13:30:13.724" v="4731"/>
          <ac:spMkLst>
            <pc:docMk/>
            <pc:sldMk cId="216917277" sldId="287"/>
            <ac:spMk id="19" creationId="{89A65625-B235-4E1A-BAB3-AB29F953FDA0}"/>
          </ac:spMkLst>
        </pc:spChg>
        <pc:grpChg chg="del">
          <ac:chgData name="To ToMo" userId="968912c02e5a0a7f" providerId="LiveId" clId="{E0DEC89F-F0B9-4FE9-B115-AA2E7144B1F8}" dt="2020-02-10T11:38:15.795" v="1316" actId="165"/>
          <ac:grpSpMkLst>
            <pc:docMk/>
            <pc:sldMk cId="216917277" sldId="287"/>
            <ac:grpSpMk id="5" creationId="{D5662DD9-EA06-4496-BBB8-E9CA26E6F842}"/>
          </ac:grpSpMkLst>
        </pc:grpChg>
      </pc:sldChg>
      <pc:sldChg chg="modSp add del setBg">
        <pc:chgData name="To ToMo" userId="968912c02e5a0a7f" providerId="LiveId" clId="{E0DEC89F-F0B9-4FE9-B115-AA2E7144B1F8}" dt="2020-02-10T11:33:40.783" v="1078" actId="47"/>
        <pc:sldMkLst>
          <pc:docMk/>
          <pc:sldMk cId="3449341939" sldId="287"/>
        </pc:sldMkLst>
        <pc:spChg chg="mod">
          <ac:chgData name="To ToMo" userId="968912c02e5a0a7f" providerId="LiveId" clId="{E0DEC89F-F0B9-4FE9-B115-AA2E7144B1F8}" dt="2020-02-10T11:30:32.376" v="786" actId="113"/>
          <ac:spMkLst>
            <pc:docMk/>
            <pc:sldMk cId="3449341939" sldId="287"/>
            <ac:spMk id="12" creationId="{901DC1A3-A075-4740-B77B-2AB15971C727}"/>
          </ac:spMkLst>
        </pc:spChg>
      </pc:sldChg>
      <pc:sldChg chg="addSp delSp modSp add ord delAnim modAnim">
        <pc:chgData name="To ToMo" userId="968912c02e5a0a7f" providerId="LiveId" clId="{E0DEC89F-F0B9-4FE9-B115-AA2E7144B1F8}" dt="2020-02-16T15:34:53.350" v="7162" actId="20577"/>
        <pc:sldMkLst>
          <pc:docMk/>
          <pc:sldMk cId="2196850192" sldId="288"/>
        </pc:sldMkLst>
        <pc:spChg chg="add del mod">
          <ac:chgData name="To ToMo" userId="968912c02e5a0a7f" providerId="LiveId" clId="{E0DEC89F-F0B9-4FE9-B115-AA2E7144B1F8}" dt="2020-02-10T12:08:49.042" v="2087" actId="478"/>
          <ac:spMkLst>
            <pc:docMk/>
            <pc:sldMk cId="2196850192" sldId="288"/>
            <ac:spMk id="6" creationId="{9BBEB655-C413-42AC-83D7-3E4C533BC00A}"/>
          </ac:spMkLst>
        </pc:spChg>
        <pc:spChg chg="add del mod ord">
          <ac:chgData name="To ToMo" userId="968912c02e5a0a7f" providerId="LiveId" clId="{E0DEC89F-F0B9-4FE9-B115-AA2E7144B1F8}" dt="2020-02-10T12:08:49.042" v="2087" actId="478"/>
          <ac:spMkLst>
            <pc:docMk/>
            <pc:sldMk cId="2196850192" sldId="288"/>
            <ac:spMk id="7" creationId="{F5BF63D4-D2E1-49C7-8178-41D942FD231F}"/>
          </ac:spMkLst>
        </pc:spChg>
        <pc:spChg chg="del">
          <ac:chgData name="To ToMo" userId="968912c02e5a0a7f" providerId="LiveId" clId="{E0DEC89F-F0B9-4FE9-B115-AA2E7144B1F8}" dt="2020-02-10T11:40:50.925" v="1498" actId="478"/>
          <ac:spMkLst>
            <pc:docMk/>
            <pc:sldMk cId="2196850192" sldId="288"/>
            <ac:spMk id="14" creationId="{352A8D1B-8477-4AB4-8F8B-2FB01D8FAC1E}"/>
          </ac:spMkLst>
        </pc:spChg>
        <pc:spChg chg="del">
          <ac:chgData name="To ToMo" userId="968912c02e5a0a7f" providerId="LiveId" clId="{E0DEC89F-F0B9-4FE9-B115-AA2E7144B1F8}" dt="2020-02-10T11:51:42.819" v="1712" actId="478"/>
          <ac:spMkLst>
            <pc:docMk/>
            <pc:sldMk cId="2196850192" sldId="288"/>
            <ac:spMk id="15" creationId="{7EA73ED5-334C-453B-9D5C-6F627E5565F1}"/>
          </ac:spMkLst>
        </pc:spChg>
        <pc:spChg chg="del">
          <ac:chgData name="To ToMo" userId="968912c02e5a0a7f" providerId="LiveId" clId="{E0DEC89F-F0B9-4FE9-B115-AA2E7144B1F8}" dt="2020-02-10T11:51:43.064" v="1713" actId="478"/>
          <ac:spMkLst>
            <pc:docMk/>
            <pc:sldMk cId="2196850192" sldId="288"/>
            <ac:spMk id="16" creationId="{9E91394D-47CF-442A-951A-09417EAE218A}"/>
          </ac:spMkLst>
        </pc:spChg>
        <pc:spChg chg="mod">
          <ac:chgData name="To ToMo" userId="968912c02e5a0a7f" providerId="LiveId" clId="{E0DEC89F-F0B9-4FE9-B115-AA2E7144B1F8}" dt="2020-02-10T11:43:33.420" v="1532" actId="20577"/>
          <ac:spMkLst>
            <pc:docMk/>
            <pc:sldMk cId="2196850192" sldId="288"/>
            <ac:spMk id="17" creationId="{42142139-D4D8-49EA-BC0F-6CAF35D7CFD2}"/>
          </ac:spMkLst>
        </pc:spChg>
        <pc:spChg chg="add del mod">
          <ac:chgData name="To ToMo" userId="968912c02e5a0a7f" providerId="LiveId" clId="{E0DEC89F-F0B9-4FE9-B115-AA2E7144B1F8}" dt="2020-02-10T11:43:34.640" v="1534"/>
          <ac:spMkLst>
            <pc:docMk/>
            <pc:sldMk cId="2196850192" sldId="288"/>
            <ac:spMk id="18" creationId="{D9B5BCA2-6B68-4903-A912-2E4B2A121984}"/>
          </ac:spMkLst>
        </pc:spChg>
        <pc:spChg chg="add del mod">
          <ac:chgData name="To ToMo" userId="968912c02e5a0a7f" providerId="LiveId" clId="{E0DEC89F-F0B9-4FE9-B115-AA2E7144B1F8}" dt="2020-02-10T11:44:39.665" v="1538"/>
          <ac:spMkLst>
            <pc:docMk/>
            <pc:sldMk cId="2196850192" sldId="288"/>
            <ac:spMk id="19" creationId="{49E81AF9-1711-4843-B90C-7A88617E40BC}"/>
          </ac:spMkLst>
        </pc:spChg>
        <pc:spChg chg="add del mod ord">
          <ac:chgData name="To ToMo" userId="968912c02e5a0a7f" providerId="LiveId" clId="{E0DEC89F-F0B9-4FE9-B115-AA2E7144B1F8}" dt="2020-02-10T12:22:14.741" v="2540" actId="478"/>
          <ac:spMkLst>
            <pc:docMk/>
            <pc:sldMk cId="2196850192" sldId="288"/>
            <ac:spMk id="20" creationId="{F0CD5E6B-5EF2-4D54-92A0-267DC5C6CD16}"/>
          </ac:spMkLst>
        </pc:spChg>
        <pc:spChg chg="add mod topLvl">
          <ac:chgData name="To ToMo" userId="968912c02e5a0a7f" providerId="LiveId" clId="{E0DEC89F-F0B9-4FE9-B115-AA2E7144B1F8}" dt="2020-02-16T15:34:53.350" v="7162" actId="20577"/>
          <ac:spMkLst>
            <pc:docMk/>
            <pc:sldMk cId="2196850192" sldId="288"/>
            <ac:spMk id="21" creationId="{7A0D102A-AD2C-4D37-ACB5-ACFD1FE5EE74}"/>
          </ac:spMkLst>
        </pc:spChg>
        <pc:spChg chg="add del mod ord topLvl">
          <ac:chgData name="To ToMo" userId="968912c02e5a0a7f" providerId="LiveId" clId="{E0DEC89F-F0B9-4FE9-B115-AA2E7144B1F8}" dt="2020-02-10T12:08:50.263" v="2088" actId="478"/>
          <ac:spMkLst>
            <pc:docMk/>
            <pc:sldMk cId="2196850192" sldId="288"/>
            <ac:spMk id="22" creationId="{4DD9691F-DB8A-45B0-99C0-8154549981C3}"/>
          </ac:spMkLst>
        </pc:spChg>
        <pc:spChg chg="add del mod ord topLvl">
          <ac:chgData name="To ToMo" userId="968912c02e5a0a7f" providerId="LiveId" clId="{E0DEC89F-F0B9-4FE9-B115-AA2E7144B1F8}" dt="2020-02-10T12:08:50.263" v="2088" actId="478"/>
          <ac:spMkLst>
            <pc:docMk/>
            <pc:sldMk cId="2196850192" sldId="288"/>
            <ac:spMk id="23" creationId="{18404C5D-5437-400E-AC9F-70384D476A96}"/>
          </ac:spMkLst>
        </pc:spChg>
        <pc:spChg chg="add del mod ord topLvl">
          <ac:chgData name="To ToMo" userId="968912c02e5a0a7f" providerId="LiveId" clId="{E0DEC89F-F0B9-4FE9-B115-AA2E7144B1F8}" dt="2020-02-10T12:08:50.263" v="2088" actId="478"/>
          <ac:spMkLst>
            <pc:docMk/>
            <pc:sldMk cId="2196850192" sldId="288"/>
            <ac:spMk id="24" creationId="{32426384-FD48-404C-8550-8E5C4E7C7C19}"/>
          </ac:spMkLst>
        </pc:spChg>
        <pc:spChg chg="add del mod ord topLvl">
          <ac:chgData name="To ToMo" userId="968912c02e5a0a7f" providerId="LiveId" clId="{E0DEC89F-F0B9-4FE9-B115-AA2E7144B1F8}" dt="2020-02-10T12:08:50.263" v="2088" actId="478"/>
          <ac:spMkLst>
            <pc:docMk/>
            <pc:sldMk cId="2196850192" sldId="288"/>
            <ac:spMk id="25" creationId="{145DD798-DF10-4DB2-A383-503A70F5A38C}"/>
          </ac:spMkLst>
        </pc:spChg>
        <pc:spChg chg="add del mod ord topLvl">
          <ac:chgData name="To ToMo" userId="968912c02e5a0a7f" providerId="LiveId" clId="{E0DEC89F-F0B9-4FE9-B115-AA2E7144B1F8}" dt="2020-02-10T12:24:27.824" v="2727" actId="478"/>
          <ac:spMkLst>
            <pc:docMk/>
            <pc:sldMk cId="2196850192" sldId="288"/>
            <ac:spMk id="26" creationId="{0093D0A7-929D-4E07-88DA-FF8051BF7789}"/>
          </ac:spMkLst>
        </pc:spChg>
        <pc:spChg chg="add mod">
          <ac:chgData name="To ToMo" userId="968912c02e5a0a7f" providerId="LiveId" clId="{E0DEC89F-F0B9-4FE9-B115-AA2E7144B1F8}" dt="2020-02-10T11:57:28.439" v="1977" actId="571"/>
          <ac:spMkLst>
            <pc:docMk/>
            <pc:sldMk cId="2196850192" sldId="288"/>
            <ac:spMk id="27" creationId="{AE749993-1E28-463B-AEF2-499F62047B69}"/>
          </ac:spMkLst>
        </pc:spChg>
        <pc:spChg chg="add mod">
          <ac:chgData name="To ToMo" userId="968912c02e5a0a7f" providerId="LiveId" clId="{E0DEC89F-F0B9-4FE9-B115-AA2E7144B1F8}" dt="2020-02-10T11:59:52.848" v="2012" actId="571"/>
          <ac:spMkLst>
            <pc:docMk/>
            <pc:sldMk cId="2196850192" sldId="288"/>
            <ac:spMk id="28" creationId="{4FF93F26-1FA9-4184-A674-3E2F3BBBA5D5}"/>
          </ac:spMkLst>
        </pc:spChg>
        <pc:spChg chg="add del mod">
          <ac:chgData name="To ToMo" userId="968912c02e5a0a7f" providerId="LiveId" clId="{E0DEC89F-F0B9-4FE9-B115-AA2E7144B1F8}" dt="2020-02-10T12:08:49.042" v="2087" actId="478"/>
          <ac:spMkLst>
            <pc:docMk/>
            <pc:sldMk cId="2196850192" sldId="288"/>
            <ac:spMk id="29" creationId="{64631349-1184-4B45-A8F0-0B701F7EFD5A}"/>
          </ac:spMkLst>
        </pc:spChg>
        <pc:spChg chg="add del mod">
          <ac:chgData name="To ToMo" userId="968912c02e5a0a7f" providerId="LiveId" clId="{E0DEC89F-F0B9-4FE9-B115-AA2E7144B1F8}" dt="2020-02-10T12:08:49.042" v="2087" actId="478"/>
          <ac:spMkLst>
            <pc:docMk/>
            <pc:sldMk cId="2196850192" sldId="288"/>
            <ac:spMk id="30" creationId="{868483D9-0071-44DE-87A3-96AED8C15626}"/>
          </ac:spMkLst>
        </pc:spChg>
        <pc:spChg chg="add del mod">
          <ac:chgData name="To ToMo" userId="968912c02e5a0a7f" providerId="LiveId" clId="{E0DEC89F-F0B9-4FE9-B115-AA2E7144B1F8}" dt="2020-02-10T12:08:49.042" v="2087" actId="478"/>
          <ac:spMkLst>
            <pc:docMk/>
            <pc:sldMk cId="2196850192" sldId="288"/>
            <ac:spMk id="31" creationId="{B3783A21-383D-4360-ABCE-FC89C170291F}"/>
          </ac:spMkLst>
        </pc:spChg>
        <pc:spChg chg="add mod">
          <ac:chgData name="To ToMo" userId="968912c02e5a0a7f" providerId="LiveId" clId="{E0DEC89F-F0B9-4FE9-B115-AA2E7144B1F8}" dt="2020-02-10T12:00:08.037" v="2017" actId="571"/>
          <ac:spMkLst>
            <pc:docMk/>
            <pc:sldMk cId="2196850192" sldId="288"/>
            <ac:spMk id="32" creationId="{9FF0B747-CFA6-4F52-85F4-234FF58D3016}"/>
          </ac:spMkLst>
        </pc:spChg>
        <pc:spChg chg="add del">
          <ac:chgData name="To ToMo" userId="968912c02e5a0a7f" providerId="LiveId" clId="{E0DEC89F-F0B9-4FE9-B115-AA2E7144B1F8}" dt="2020-02-10T12:08:23.504" v="2085" actId="478"/>
          <ac:spMkLst>
            <pc:docMk/>
            <pc:sldMk cId="2196850192" sldId="288"/>
            <ac:spMk id="33" creationId="{E1D46855-04FD-4A4B-88BE-1611DBEF01E3}"/>
          </ac:spMkLst>
        </pc:spChg>
        <pc:grpChg chg="add del mod">
          <ac:chgData name="To ToMo" userId="968912c02e5a0a7f" providerId="LiveId" clId="{E0DEC89F-F0B9-4FE9-B115-AA2E7144B1F8}" dt="2020-02-10T12:01:31.344" v="2025" actId="165"/>
          <ac:grpSpMkLst>
            <pc:docMk/>
            <pc:sldMk cId="2196850192" sldId="288"/>
            <ac:grpSpMk id="3" creationId="{D02650C5-CFEF-4F52-8FE3-390366FC2D00}"/>
          </ac:grpSpMkLst>
        </pc:grpChg>
        <pc:grpChg chg="mod">
          <ac:chgData name="To ToMo" userId="968912c02e5a0a7f" providerId="LiveId" clId="{E0DEC89F-F0B9-4FE9-B115-AA2E7144B1F8}" dt="2020-02-10T12:04:45.040" v="2056" actId="1076"/>
          <ac:grpSpMkLst>
            <pc:docMk/>
            <pc:sldMk cId="2196850192" sldId="288"/>
            <ac:grpSpMk id="4" creationId="{9226BB0B-E4B7-4579-8FB1-8FEEE95085D3}"/>
          </ac:grpSpMkLst>
        </pc:grpChg>
        <pc:grpChg chg="add del mod">
          <ac:chgData name="To ToMo" userId="968912c02e5a0a7f" providerId="LiveId" clId="{E0DEC89F-F0B9-4FE9-B115-AA2E7144B1F8}" dt="2020-02-10T12:24:24.811" v="2726" actId="165"/>
          <ac:grpSpMkLst>
            <pc:docMk/>
            <pc:sldMk cId="2196850192" sldId="288"/>
            <ac:grpSpMk id="5" creationId="{7FB1A1B9-D743-4A7B-87DE-52732391022F}"/>
          </ac:grpSpMkLst>
        </pc:grpChg>
        <pc:graphicFrameChg chg="add mod modGraphic">
          <ac:chgData name="To ToMo" userId="968912c02e5a0a7f" providerId="LiveId" clId="{E0DEC89F-F0B9-4FE9-B115-AA2E7144B1F8}" dt="2020-02-10T12:23:13.915" v="2550" actId="1076"/>
          <ac:graphicFrameMkLst>
            <pc:docMk/>
            <pc:sldMk cId="2196850192" sldId="288"/>
            <ac:graphicFrameMk id="8" creationId="{884E7521-853C-4F63-A452-CFCCCB387C62}"/>
          </ac:graphicFrameMkLst>
        </pc:graphicFrameChg>
      </pc:sldChg>
      <pc:sldChg chg="modSp add">
        <pc:chgData name="To ToMo" userId="968912c02e5a0a7f" providerId="LiveId" clId="{E0DEC89F-F0B9-4FE9-B115-AA2E7144B1F8}" dt="2020-02-16T14:26:01.503" v="4884" actId="1076"/>
        <pc:sldMkLst>
          <pc:docMk/>
          <pc:sldMk cId="2371213728" sldId="289"/>
        </pc:sldMkLst>
        <pc:spChg chg="mod ord">
          <ac:chgData name="To ToMo" userId="968912c02e5a0a7f" providerId="LiveId" clId="{E0DEC89F-F0B9-4FE9-B115-AA2E7144B1F8}" dt="2020-02-16T14:25:29.887" v="4870" actId="1076"/>
          <ac:spMkLst>
            <pc:docMk/>
            <pc:sldMk cId="2371213728" sldId="289"/>
            <ac:spMk id="6" creationId="{9BBEB655-C413-42AC-83D7-3E4C533BC00A}"/>
          </ac:spMkLst>
        </pc:spChg>
        <pc:spChg chg="mod">
          <ac:chgData name="To ToMo" userId="968912c02e5a0a7f" providerId="LiveId" clId="{E0DEC89F-F0B9-4FE9-B115-AA2E7144B1F8}" dt="2020-02-16T14:25:10.455" v="4866" actId="1076"/>
          <ac:spMkLst>
            <pc:docMk/>
            <pc:sldMk cId="2371213728" sldId="289"/>
            <ac:spMk id="7" creationId="{F5BF63D4-D2E1-49C7-8178-41D942FD231F}"/>
          </ac:spMkLst>
        </pc:spChg>
        <pc:spChg chg="mod ord">
          <ac:chgData name="To ToMo" userId="968912c02e5a0a7f" providerId="LiveId" clId="{E0DEC89F-F0B9-4FE9-B115-AA2E7144B1F8}" dt="2020-02-16T14:25:35.047" v="4871" actId="167"/>
          <ac:spMkLst>
            <pc:docMk/>
            <pc:sldMk cId="2371213728" sldId="289"/>
            <ac:spMk id="20" creationId="{F0CD5E6B-5EF2-4D54-92A0-267DC5C6CD16}"/>
          </ac:spMkLst>
        </pc:spChg>
        <pc:spChg chg="mod ord">
          <ac:chgData name="To ToMo" userId="968912c02e5a0a7f" providerId="LiveId" clId="{E0DEC89F-F0B9-4FE9-B115-AA2E7144B1F8}" dt="2020-02-16T14:26:01.503" v="4884" actId="1076"/>
          <ac:spMkLst>
            <pc:docMk/>
            <pc:sldMk cId="2371213728" sldId="289"/>
            <ac:spMk id="22" creationId="{4DD9691F-DB8A-45B0-99C0-8154549981C3}"/>
          </ac:spMkLst>
        </pc:spChg>
        <pc:spChg chg="mod ord">
          <ac:chgData name="To ToMo" userId="968912c02e5a0a7f" providerId="LiveId" clId="{E0DEC89F-F0B9-4FE9-B115-AA2E7144B1F8}" dt="2020-02-16T14:25:56.520" v="4881" actId="1076"/>
          <ac:spMkLst>
            <pc:docMk/>
            <pc:sldMk cId="2371213728" sldId="289"/>
            <ac:spMk id="23" creationId="{18404C5D-5437-400E-AC9F-70384D476A96}"/>
          </ac:spMkLst>
        </pc:spChg>
        <pc:spChg chg="mod ord">
          <ac:chgData name="To ToMo" userId="968912c02e5a0a7f" providerId="LiveId" clId="{E0DEC89F-F0B9-4FE9-B115-AA2E7144B1F8}" dt="2020-02-16T14:25:38.724" v="4873" actId="167"/>
          <ac:spMkLst>
            <pc:docMk/>
            <pc:sldMk cId="2371213728" sldId="289"/>
            <ac:spMk id="24" creationId="{32426384-FD48-404C-8550-8E5C4E7C7C19}"/>
          </ac:spMkLst>
        </pc:spChg>
        <pc:spChg chg="mod ord">
          <ac:chgData name="To ToMo" userId="968912c02e5a0a7f" providerId="LiveId" clId="{E0DEC89F-F0B9-4FE9-B115-AA2E7144B1F8}" dt="2020-02-16T14:25:43.008" v="4875" actId="1076"/>
          <ac:spMkLst>
            <pc:docMk/>
            <pc:sldMk cId="2371213728" sldId="289"/>
            <ac:spMk id="25" creationId="{145DD798-DF10-4DB2-A383-503A70F5A38C}"/>
          </ac:spMkLst>
        </pc:spChg>
        <pc:spChg chg="mod ord">
          <ac:chgData name="To ToMo" userId="968912c02e5a0a7f" providerId="LiveId" clId="{E0DEC89F-F0B9-4FE9-B115-AA2E7144B1F8}" dt="2020-02-16T14:25:16.318" v="4867" actId="1076"/>
          <ac:spMkLst>
            <pc:docMk/>
            <pc:sldMk cId="2371213728" sldId="289"/>
            <ac:spMk id="29" creationId="{64631349-1184-4B45-A8F0-0B701F7EFD5A}"/>
          </ac:spMkLst>
        </pc:spChg>
        <pc:spChg chg="mod ord">
          <ac:chgData name="To ToMo" userId="968912c02e5a0a7f" providerId="LiveId" clId="{E0DEC89F-F0B9-4FE9-B115-AA2E7144B1F8}" dt="2020-02-16T14:25:21.239" v="4868" actId="1076"/>
          <ac:spMkLst>
            <pc:docMk/>
            <pc:sldMk cId="2371213728" sldId="289"/>
            <ac:spMk id="30" creationId="{868483D9-0071-44DE-87A3-96AED8C15626}"/>
          </ac:spMkLst>
        </pc:spChg>
        <pc:spChg chg="mod ord">
          <ac:chgData name="To ToMo" userId="968912c02e5a0a7f" providerId="LiveId" clId="{E0DEC89F-F0B9-4FE9-B115-AA2E7144B1F8}" dt="2020-02-16T14:25:25.127" v="4869" actId="1076"/>
          <ac:spMkLst>
            <pc:docMk/>
            <pc:sldMk cId="2371213728" sldId="289"/>
            <ac:spMk id="31" creationId="{B3783A21-383D-4360-ABCE-FC89C170291F}"/>
          </ac:spMkLst>
        </pc:spChg>
        <pc:grpChg chg="mod">
          <ac:chgData name="To ToMo" userId="968912c02e5a0a7f" providerId="LiveId" clId="{E0DEC89F-F0B9-4FE9-B115-AA2E7144B1F8}" dt="2020-02-10T12:12:34.470" v="2220" actId="1076"/>
          <ac:grpSpMkLst>
            <pc:docMk/>
            <pc:sldMk cId="2371213728" sldId="289"/>
            <ac:grpSpMk id="4" creationId="{9226BB0B-E4B7-4579-8FB1-8FEEE95085D3}"/>
          </ac:grpSpMkLst>
        </pc:grpChg>
      </pc:sldChg>
      <pc:sldChg chg="addSp delSp modSp add">
        <pc:chgData name="To ToMo" userId="968912c02e5a0a7f" providerId="LiveId" clId="{E0DEC89F-F0B9-4FE9-B115-AA2E7144B1F8}" dt="2020-02-10T13:38:43.093" v="4830" actId="20577"/>
        <pc:sldMkLst>
          <pc:docMk/>
          <pc:sldMk cId="1162268720" sldId="290"/>
        </pc:sldMkLst>
        <pc:spChg chg="mod">
          <ac:chgData name="To ToMo" userId="968912c02e5a0a7f" providerId="LiveId" clId="{E0DEC89F-F0B9-4FE9-B115-AA2E7144B1F8}" dt="2020-02-10T12:33:08.873" v="3116" actId="1076"/>
          <ac:spMkLst>
            <pc:docMk/>
            <pc:sldMk cId="1162268720" sldId="290"/>
            <ac:spMk id="2" creationId="{29895E2C-1566-493F-9E71-4341842748A6}"/>
          </ac:spMkLst>
        </pc:spChg>
        <pc:spChg chg="mod">
          <ac:chgData name="To ToMo" userId="968912c02e5a0a7f" providerId="LiveId" clId="{E0DEC89F-F0B9-4FE9-B115-AA2E7144B1F8}" dt="2020-02-10T12:31:16.389" v="2856" actId="20577"/>
          <ac:spMkLst>
            <pc:docMk/>
            <pc:sldMk cId="1162268720" sldId="290"/>
            <ac:spMk id="12" creationId="{901DC1A3-A075-4740-B77B-2AB15971C727}"/>
          </ac:spMkLst>
        </pc:spChg>
        <pc:spChg chg="add del mod topLvl">
          <ac:chgData name="To ToMo" userId="968912c02e5a0a7f" providerId="LiveId" clId="{E0DEC89F-F0B9-4FE9-B115-AA2E7144B1F8}" dt="2020-02-10T13:38:43.093" v="4830" actId="20577"/>
          <ac:spMkLst>
            <pc:docMk/>
            <pc:sldMk cId="1162268720" sldId="290"/>
            <ac:spMk id="14" creationId="{352A8D1B-8477-4AB4-8F8B-2FB01D8FAC1E}"/>
          </ac:spMkLst>
        </pc:spChg>
        <pc:spChg chg="del mod topLvl">
          <ac:chgData name="To ToMo" userId="968912c02e5a0a7f" providerId="LiveId" clId="{E0DEC89F-F0B9-4FE9-B115-AA2E7144B1F8}" dt="2020-02-10T12:32:57.189" v="3112" actId="478"/>
          <ac:spMkLst>
            <pc:docMk/>
            <pc:sldMk cId="1162268720" sldId="290"/>
            <ac:spMk id="15" creationId="{7EA73ED5-334C-453B-9D5C-6F627E5565F1}"/>
          </ac:spMkLst>
        </pc:spChg>
        <pc:spChg chg="mod topLvl">
          <ac:chgData name="To ToMo" userId="968912c02e5a0a7f" providerId="LiveId" clId="{E0DEC89F-F0B9-4FE9-B115-AA2E7144B1F8}" dt="2020-02-10T12:33:01.218" v="3113" actId="14100"/>
          <ac:spMkLst>
            <pc:docMk/>
            <pc:sldMk cId="1162268720" sldId="290"/>
            <ac:spMk id="16" creationId="{9E91394D-47CF-442A-951A-09417EAE218A}"/>
          </ac:spMkLst>
        </pc:spChg>
        <pc:spChg chg="mod">
          <ac:chgData name="To ToMo" userId="968912c02e5a0a7f" providerId="LiveId" clId="{E0DEC89F-F0B9-4FE9-B115-AA2E7144B1F8}" dt="2020-02-10T12:31:37.274" v="2902" actId="20577"/>
          <ac:spMkLst>
            <pc:docMk/>
            <pc:sldMk cId="1162268720" sldId="290"/>
            <ac:spMk id="19" creationId="{ED197CC5-3F04-4A64-98F0-D41E1EFFAFC5}"/>
          </ac:spMkLst>
        </pc:spChg>
        <pc:grpChg chg="del mod">
          <ac:chgData name="To ToMo" userId="968912c02e5a0a7f" providerId="LiveId" clId="{E0DEC89F-F0B9-4FE9-B115-AA2E7144B1F8}" dt="2020-02-10T12:32:55.054" v="3111" actId="165"/>
          <ac:grpSpMkLst>
            <pc:docMk/>
            <pc:sldMk cId="1162268720" sldId="290"/>
            <ac:grpSpMk id="5" creationId="{D5662DD9-EA06-4496-BBB8-E9CA26E6F842}"/>
          </ac:grpSpMkLst>
        </pc:grpChg>
      </pc:sldChg>
      <pc:sldChg chg="modSp add del">
        <pc:chgData name="To ToMo" userId="968912c02e5a0a7f" providerId="LiveId" clId="{E0DEC89F-F0B9-4FE9-B115-AA2E7144B1F8}" dt="2020-02-10T12:34:50.739" v="3132" actId="47"/>
        <pc:sldMkLst>
          <pc:docMk/>
          <pc:sldMk cId="3599127363" sldId="291"/>
        </pc:sldMkLst>
        <pc:spChg chg="mod">
          <ac:chgData name="To ToMo" userId="968912c02e5a0a7f" providerId="LiveId" clId="{E0DEC89F-F0B9-4FE9-B115-AA2E7144B1F8}" dt="2020-02-10T12:34:39.471" v="3129" actId="20577"/>
          <ac:spMkLst>
            <pc:docMk/>
            <pc:sldMk cId="3599127363" sldId="291"/>
            <ac:spMk id="12" creationId="{901DC1A3-A075-4740-B77B-2AB15971C727}"/>
          </ac:spMkLst>
        </pc:spChg>
        <pc:spChg chg="mod">
          <ac:chgData name="To ToMo" userId="968912c02e5a0a7f" providerId="LiveId" clId="{E0DEC89F-F0B9-4FE9-B115-AA2E7144B1F8}" dt="2020-02-10T12:34:42.020" v="3130" actId="20577"/>
          <ac:spMkLst>
            <pc:docMk/>
            <pc:sldMk cId="3599127363" sldId="291"/>
            <ac:spMk id="14" creationId="{352A8D1B-8477-4AB4-8F8B-2FB01D8FAC1E}"/>
          </ac:spMkLst>
        </pc:spChg>
      </pc:sldChg>
      <pc:sldChg chg="modSp add">
        <pc:chgData name="To ToMo" userId="968912c02e5a0a7f" providerId="LiveId" clId="{E0DEC89F-F0B9-4FE9-B115-AA2E7144B1F8}" dt="2020-02-10T12:40:25.004" v="3649" actId="14100"/>
        <pc:sldMkLst>
          <pc:docMk/>
          <pc:sldMk cId="3216660683" sldId="292"/>
        </pc:sldMkLst>
        <pc:spChg chg="mod">
          <ac:chgData name="To ToMo" userId="968912c02e5a0a7f" providerId="LiveId" clId="{E0DEC89F-F0B9-4FE9-B115-AA2E7144B1F8}" dt="2020-02-10T12:40:08.709" v="3642" actId="207"/>
          <ac:spMkLst>
            <pc:docMk/>
            <pc:sldMk cId="3216660683" sldId="292"/>
            <ac:spMk id="14" creationId="{352A8D1B-8477-4AB4-8F8B-2FB01D8FAC1E}"/>
          </ac:spMkLst>
        </pc:spChg>
        <pc:spChg chg="mod">
          <ac:chgData name="To ToMo" userId="968912c02e5a0a7f" providerId="LiveId" clId="{E0DEC89F-F0B9-4FE9-B115-AA2E7144B1F8}" dt="2020-02-10T12:40:25.004" v="3649" actId="14100"/>
          <ac:spMkLst>
            <pc:docMk/>
            <pc:sldMk cId="3216660683" sldId="292"/>
            <ac:spMk id="16" creationId="{9E91394D-47CF-442A-951A-09417EAE218A}"/>
          </ac:spMkLst>
        </pc:spChg>
      </pc:sldChg>
      <pc:sldChg chg="delSp modSp add">
        <pc:chgData name="To ToMo" userId="968912c02e5a0a7f" providerId="LiveId" clId="{E0DEC89F-F0B9-4FE9-B115-AA2E7144B1F8}" dt="2020-02-10T12:40:40.449" v="3674" actId="20577"/>
        <pc:sldMkLst>
          <pc:docMk/>
          <pc:sldMk cId="1739650710" sldId="293"/>
        </pc:sldMkLst>
        <pc:spChg chg="mod">
          <ac:chgData name="To ToMo" userId="968912c02e5a0a7f" providerId="LiveId" clId="{E0DEC89F-F0B9-4FE9-B115-AA2E7144B1F8}" dt="2020-02-10T12:40:40.449" v="3674" actId="20577"/>
          <ac:spMkLst>
            <pc:docMk/>
            <pc:sldMk cId="1739650710" sldId="293"/>
            <ac:spMk id="14" creationId="{352A8D1B-8477-4AB4-8F8B-2FB01D8FAC1E}"/>
          </ac:spMkLst>
        </pc:spChg>
        <pc:spChg chg="del">
          <ac:chgData name="To ToMo" userId="968912c02e5a0a7f" providerId="LiveId" clId="{E0DEC89F-F0B9-4FE9-B115-AA2E7144B1F8}" dt="2020-02-10T12:39:15.130" v="3561" actId="478"/>
          <ac:spMkLst>
            <pc:docMk/>
            <pc:sldMk cId="1739650710" sldId="293"/>
            <ac:spMk id="16" creationId="{9E91394D-47CF-442A-951A-09417EAE218A}"/>
          </ac:spMkLst>
        </pc:spChg>
      </pc:sldChg>
      <pc:sldChg chg="add del">
        <pc:chgData name="To ToMo" userId="968912c02e5a0a7f" providerId="LiveId" clId="{E0DEC89F-F0B9-4FE9-B115-AA2E7144B1F8}" dt="2020-02-10T12:44:01.266" v="3844" actId="47"/>
        <pc:sldMkLst>
          <pc:docMk/>
          <pc:sldMk cId="2922404355" sldId="294"/>
        </pc:sldMkLst>
      </pc:sldChg>
      <pc:sldChg chg="add del setBg">
        <pc:chgData name="To ToMo" userId="968912c02e5a0a7f" providerId="LiveId" clId="{E0DEC89F-F0B9-4FE9-B115-AA2E7144B1F8}" dt="2020-02-10T12:43:50.472" v="3839"/>
        <pc:sldMkLst>
          <pc:docMk/>
          <pc:sldMk cId="1036966551" sldId="295"/>
        </pc:sldMkLst>
      </pc:sldChg>
      <pc:sldChg chg="add del setBg">
        <pc:chgData name="To ToMo" userId="968912c02e5a0a7f" providerId="LiveId" clId="{E0DEC89F-F0B9-4FE9-B115-AA2E7144B1F8}" dt="2020-02-10T12:43:55.103" v="3841" actId="47"/>
        <pc:sldMkLst>
          <pc:docMk/>
          <pc:sldMk cId="2360335290" sldId="295"/>
        </pc:sldMkLst>
      </pc:sldChg>
      <pc:sldChg chg="add del setBg">
        <pc:chgData name="To ToMo" userId="968912c02e5a0a7f" providerId="LiveId" clId="{E0DEC89F-F0B9-4FE9-B115-AA2E7144B1F8}" dt="2020-02-10T12:44:02.761" v="3845" actId="47"/>
        <pc:sldMkLst>
          <pc:docMk/>
          <pc:sldMk cId="2677275760" sldId="295"/>
        </pc:sldMkLst>
      </pc:sldChg>
      <pc:sldChg chg="add del setBg">
        <pc:chgData name="To ToMo" userId="968912c02e5a0a7f" providerId="LiveId" clId="{E0DEC89F-F0B9-4FE9-B115-AA2E7144B1F8}" dt="2020-02-10T12:45:53.589" v="3849" actId="47"/>
        <pc:sldMkLst>
          <pc:docMk/>
          <pc:sldMk cId="4225584112" sldId="296"/>
        </pc:sldMkLst>
      </pc:sldChg>
      <pc:sldChg chg="modSp add setBg">
        <pc:chgData name="To ToMo" userId="968912c02e5a0a7f" providerId="LiveId" clId="{E0DEC89F-F0B9-4FE9-B115-AA2E7144B1F8}" dt="2020-02-10T12:47:13.792" v="3886"/>
        <pc:sldMkLst>
          <pc:docMk/>
          <pc:sldMk cId="4015825813" sldId="297"/>
        </pc:sldMkLst>
        <pc:spChg chg="mod">
          <ac:chgData name="To ToMo" userId="968912c02e5a0a7f" providerId="LiveId" clId="{E0DEC89F-F0B9-4FE9-B115-AA2E7144B1F8}" dt="2020-02-10T12:47:13.792" v="3886"/>
          <ac:spMkLst>
            <pc:docMk/>
            <pc:sldMk cId="4015825813" sldId="297"/>
            <ac:spMk id="45" creationId="{DE77C200-BA30-43D9-B90B-831A7897D971}"/>
          </ac:spMkLst>
        </pc:spChg>
      </pc:sldChg>
      <pc:sldChg chg="addSp delSp modSp add delAnim modAnim">
        <pc:chgData name="To ToMo" userId="968912c02e5a0a7f" providerId="LiveId" clId="{E0DEC89F-F0B9-4FE9-B115-AA2E7144B1F8}" dt="2020-02-16T15:57:58.892" v="8552" actId="1076"/>
        <pc:sldMkLst>
          <pc:docMk/>
          <pc:sldMk cId="2336936156" sldId="298"/>
        </pc:sldMkLst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2" creationId="{7DEC590F-1D60-4F45-B738-0DB3C6E3C045}"/>
          </ac:spMkLst>
        </pc:spChg>
        <pc:spChg chg="add del mod">
          <ac:chgData name="To ToMo" userId="968912c02e5a0a7f" providerId="LiveId" clId="{E0DEC89F-F0B9-4FE9-B115-AA2E7144B1F8}" dt="2020-02-10T12:51:34.003" v="4012" actId="478"/>
          <ac:spMkLst>
            <pc:docMk/>
            <pc:sldMk cId="2336936156" sldId="298"/>
            <ac:spMk id="6" creationId="{96973654-8D93-4CB8-8CD2-87D72A726FE5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7" creationId="{0AF4A834-2CCD-410D-836B-BAA08C55B713}"/>
          </ac:spMkLst>
        </pc:spChg>
        <pc:spChg chg="del">
          <ac:chgData name="To ToMo" userId="968912c02e5a0a7f" providerId="LiveId" clId="{E0DEC89F-F0B9-4FE9-B115-AA2E7144B1F8}" dt="2020-02-10T12:48:19.112" v="3937" actId="478"/>
          <ac:spMkLst>
            <pc:docMk/>
            <pc:sldMk cId="2336936156" sldId="298"/>
            <ac:spMk id="10" creationId="{F6CD5836-79AA-4570-8C73-B58138823F87}"/>
          </ac:spMkLst>
        </pc:spChg>
        <pc:spChg chg="del">
          <ac:chgData name="To ToMo" userId="968912c02e5a0a7f" providerId="LiveId" clId="{E0DEC89F-F0B9-4FE9-B115-AA2E7144B1F8}" dt="2020-02-10T12:48:20.704" v="3938" actId="478"/>
          <ac:spMkLst>
            <pc:docMk/>
            <pc:sldMk cId="2336936156" sldId="298"/>
            <ac:spMk id="11" creationId="{9BCF69B7-CA05-4057-9499-65829EBEABB9}"/>
          </ac:spMkLst>
        </pc:spChg>
        <pc:spChg chg="add mod">
          <ac:chgData name="To ToMo" userId="968912c02e5a0a7f" providerId="LiveId" clId="{E0DEC89F-F0B9-4FE9-B115-AA2E7144B1F8}" dt="2020-02-10T12:49:19.838" v="3955" actId="571"/>
          <ac:spMkLst>
            <pc:docMk/>
            <pc:sldMk cId="2336936156" sldId="298"/>
            <ac:spMk id="12" creationId="{8254F686-FB91-40F8-9DF6-B1A170B6E220}"/>
          </ac:spMkLst>
        </pc:spChg>
        <pc:spChg chg="add mod">
          <ac:chgData name="To ToMo" userId="968912c02e5a0a7f" providerId="LiveId" clId="{E0DEC89F-F0B9-4FE9-B115-AA2E7144B1F8}" dt="2020-02-10T12:49:19.490" v="3954" actId="571"/>
          <ac:spMkLst>
            <pc:docMk/>
            <pc:sldMk cId="2336936156" sldId="298"/>
            <ac:spMk id="13" creationId="{2ACE4E59-1194-47DC-B4DF-80F4E873DC29}"/>
          </ac:spMkLst>
        </pc:spChg>
        <pc:spChg chg="add mod">
          <ac:chgData name="To ToMo" userId="968912c02e5a0a7f" providerId="LiveId" clId="{E0DEC89F-F0B9-4FE9-B115-AA2E7144B1F8}" dt="2020-02-10T12:49:19.143" v="3953" actId="571"/>
          <ac:spMkLst>
            <pc:docMk/>
            <pc:sldMk cId="2336936156" sldId="298"/>
            <ac:spMk id="14" creationId="{ABA25857-2AFA-4736-A973-B07743A4FBB9}"/>
          </ac:spMkLst>
        </pc:spChg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15" creationId="{71E89313-9108-417C-BA29-6AB8CB530BD2}"/>
          </ac:spMkLst>
        </pc:spChg>
        <pc:spChg chg="add mod">
          <ac:chgData name="To ToMo" userId="968912c02e5a0a7f" providerId="LiveId" clId="{E0DEC89F-F0B9-4FE9-B115-AA2E7144B1F8}" dt="2020-02-10T12:49:27.114" v="3961" actId="571"/>
          <ac:spMkLst>
            <pc:docMk/>
            <pc:sldMk cId="2336936156" sldId="298"/>
            <ac:spMk id="16" creationId="{25BAB827-9112-4AA9-BFA4-21762E41C924}"/>
          </ac:spMkLst>
        </pc:spChg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17" creationId="{62EB0664-1DF1-49B4-A6DB-C5938D50CC50}"/>
          </ac:spMkLst>
        </pc:spChg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18" creationId="{EAAF2C17-CE3B-4D28-B225-ED391D846365}"/>
          </ac:spMkLst>
        </pc:spChg>
        <pc:spChg chg="add del mod">
          <ac:chgData name="To ToMo" userId="968912c02e5a0a7f" providerId="LiveId" clId="{E0DEC89F-F0B9-4FE9-B115-AA2E7144B1F8}" dt="2020-02-10T12:51:08.660" v="4006" actId="478"/>
          <ac:spMkLst>
            <pc:docMk/>
            <pc:sldMk cId="2336936156" sldId="298"/>
            <ac:spMk id="19" creationId="{E6C037E5-88BE-453D-8093-90948A62115A}"/>
          </ac:spMkLst>
        </pc:spChg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20" creationId="{5F114A73-7987-41E3-AEA4-8732D55BF603}"/>
          </ac:spMkLst>
        </pc:spChg>
        <pc:spChg chg="add mod topLvl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21" creationId="{D229B342-0EF6-4895-9685-C1F9365E9E78}"/>
          </ac:spMkLst>
        </pc:spChg>
        <pc:spChg chg="add del mod ord topLvl">
          <ac:chgData name="To ToMo" userId="968912c02e5a0a7f" providerId="LiveId" clId="{E0DEC89F-F0B9-4FE9-B115-AA2E7144B1F8}" dt="2020-02-10T13:18:39.507" v="4544" actId="478"/>
          <ac:spMkLst>
            <pc:docMk/>
            <pc:sldMk cId="2336936156" sldId="298"/>
            <ac:spMk id="22" creationId="{C0073087-4BC5-4E3E-85EE-7215DA17BF7E}"/>
          </ac:spMkLst>
        </pc:spChg>
        <pc:spChg chg="add del mod topLvl">
          <ac:chgData name="To ToMo" userId="968912c02e5a0a7f" providerId="LiveId" clId="{E0DEC89F-F0B9-4FE9-B115-AA2E7144B1F8}" dt="2020-02-16T15:43:19.788" v="7859" actId="478"/>
          <ac:spMkLst>
            <pc:docMk/>
            <pc:sldMk cId="2336936156" sldId="298"/>
            <ac:spMk id="23" creationId="{2859CEC0-1842-4A35-96A5-0074406908DC}"/>
          </ac:spMkLst>
        </pc:spChg>
        <pc:spChg chg="add del mod">
          <ac:chgData name="To ToMo" userId="968912c02e5a0a7f" providerId="LiveId" clId="{E0DEC89F-F0B9-4FE9-B115-AA2E7144B1F8}" dt="2020-02-16T15:44:19.374" v="7867" actId="478"/>
          <ac:spMkLst>
            <pc:docMk/>
            <pc:sldMk cId="2336936156" sldId="298"/>
            <ac:spMk id="28" creationId="{5EA4EB49-1F61-4DA4-AADE-B9C4DCDCF0C6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30" creationId="{88505F71-7E53-4F4A-A738-E1CFEF1EAA53}"/>
          </ac:spMkLst>
        </pc:spChg>
        <pc:spChg chg="add mod">
          <ac:chgData name="To ToMo" userId="968912c02e5a0a7f" providerId="LiveId" clId="{E0DEC89F-F0B9-4FE9-B115-AA2E7144B1F8}" dt="2020-02-10T12:55:12.370" v="4105" actId="571"/>
          <ac:spMkLst>
            <pc:docMk/>
            <pc:sldMk cId="2336936156" sldId="298"/>
            <ac:spMk id="31" creationId="{97FD6196-5F7D-4558-A33C-3102EA216444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31" creationId="{F6E7EDB7-265E-4CCE-9530-6F4AC4D71B3C}"/>
          </ac:spMkLst>
        </pc:spChg>
        <pc:spChg chg="add del mod">
          <ac:chgData name="To ToMo" userId="968912c02e5a0a7f" providerId="LiveId" clId="{E0DEC89F-F0B9-4FE9-B115-AA2E7144B1F8}" dt="2020-02-16T15:48:08.011" v="8073" actId="478"/>
          <ac:spMkLst>
            <pc:docMk/>
            <pc:sldMk cId="2336936156" sldId="298"/>
            <ac:spMk id="32" creationId="{2DDCC326-7FEE-4F59-8320-07ABED5E13B0}"/>
          </ac:spMkLst>
        </pc:spChg>
        <pc:spChg chg="add mod">
          <ac:chgData name="To ToMo" userId="968912c02e5a0a7f" providerId="LiveId" clId="{E0DEC89F-F0B9-4FE9-B115-AA2E7144B1F8}" dt="2020-02-10T12:55:15.900" v="4107" actId="571"/>
          <ac:spMkLst>
            <pc:docMk/>
            <pc:sldMk cId="2336936156" sldId="298"/>
            <ac:spMk id="32" creationId="{DA64D185-0DA9-44D7-8E7F-567E3DDF0EDE}"/>
          </ac:spMkLst>
        </pc:spChg>
        <pc:spChg chg="add mod">
          <ac:chgData name="To ToMo" userId="968912c02e5a0a7f" providerId="LiveId" clId="{E0DEC89F-F0B9-4FE9-B115-AA2E7144B1F8}" dt="2020-02-10T12:55:20.396" v="4111" actId="571"/>
          <ac:spMkLst>
            <pc:docMk/>
            <pc:sldMk cId="2336936156" sldId="298"/>
            <ac:spMk id="33" creationId="{0F95E712-E99F-4A9B-9745-C264E7E4A95B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34" creationId="{C9343846-D3CB-4FE3-9056-CFB5B2307402}"/>
          </ac:spMkLst>
        </pc:spChg>
        <pc:spChg chg="mod">
          <ac:chgData name="To ToMo" userId="968912c02e5a0a7f" providerId="LiveId" clId="{E0DEC89F-F0B9-4FE9-B115-AA2E7144B1F8}" dt="2020-02-10T12:48:12.775" v="3936" actId="20577"/>
          <ac:spMkLst>
            <pc:docMk/>
            <pc:sldMk cId="2336936156" sldId="298"/>
            <ac:spMk id="35" creationId="{245B829E-B3D9-4F0F-AC73-7B920E9A9CA6}"/>
          </ac:spMkLst>
        </pc:spChg>
        <pc:spChg chg="add del mod">
          <ac:chgData name="To ToMo" userId="968912c02e5a0a7f" providerId="LiveId" clId="{E0DEC89F-F0B9-4FE9-B115-AA2E7144B1F8}" dt="2020-02-16T15:43:37.228" v="7860" actId="478"/>
          <ac:spMkLst>
            <pc:docMk/>
            <pc:sldMk cId="2336936156" sldId="298"/>
            <ac:spMk id="38" creationId="{BC487517-27B0-4D9E-BA74-611AE92E5722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39" creationId="{47ECD7DB-B92E-4E84-BA18-D88FB7BACC17}"/>
          </ac:spMkLst>
        </pc:spChg>
        <pc:spChg chg="add mod">
          <ac:chgData name="To ToMo" userId="968912c02e5a0a7f" providerId="LiveId" clId="{E0DEC89F-F0B9-4FE9-B115-AA2E7144B1F8}" dt="2020-02-16T15:57:58.892" v="8552" actId="1076"/>
          <ac:spMkLst>
            <pc:docMk/>
            <pc:sldMk cId="2336936156" sldId="298"/>
            <ac:spMk id="40" creationId="{3DD33A7B-BC07-46EE-9100-A2F90BC031A7}"/>
          </ac:spMkLst>
        </pc:spChg>
        <pc:spChg chg="add mod">
          <ac:chgData name="To ToMo" userId="968912c02e5a0a7f" providerId="LiveId" clId="{E0DEC89F-F0B9-4FE9-B115-AA2E7144B1F8}" dt="2020-02-10T13:18:58.647" v="4550" actId="164"/>
          <ac:spMkLst>
            <pc:docMk/>
            <pc:sldMk cId="2336936156" sldId="298"/>
            <ac:spMk id="57" creationId="{9C871D19-524A-41A9-BD84-CEBDD0106A2E}"/>
          </ac:spMkLst>
        </pc:spChg>
        <pc:grpChg chg="add del mod">
          <ac:chgData name="To ToMo" userId="968912c02e5a0a7f" providerId="LiveId" clId="{E0DEC89F-F0B9-4FE9-B115-AA2E7144B1F8}" dt="2020-02-10T13:18:04.374" v="4539" actId="165"/>
          <ac:grpSpMkLst>
            <pc:docMk/>
            <pc:sldMk cId="2336936156" sldId="298"/>
            <ac:grpSpMk id="7" creationId="{BDAEF90A-8CC0-43A0-9F4F-158266CA3BB2}"/>
          </ac:grpSpMkLst>
        </pc:grpChg>
        <pc:grpChg chg="add mod">
          <ac:chgData name="To ToMo" userId="968912c02e5a0a7f" providerId="LiveId" clId="{E0DEC89F-F0B9-4FE9-B115-AA2E7144B1F8}" dt="2020-02-16T15:57:58.892" v="8552" actId="1076"/>
          <ac:grpSpMkLst>
            <pc:docMk/>
            <pc:sldMk cId="2336936156" sldId="298"/>
            <ac:grpSpMk id="59" creationId="{E82CD04B-A208-4229-A683-F462ED1FA8D7}"/>
          </ac:grpSpMkLst>
        </pc:grpChg>
        <pc:graphicFrameChg chg="add mod modGraphic">
          <ac:chgData name="To ToMo" userId="968912c02e5a0a7f" providerId="LiveId" clId="{E0DEC89F-F0B9-4FE9-B115-AA2E7144B1F8}" dt="2020-02-16T15:57:58.892" v="8552" actId="1076"/>
          <ac:graphicFrameMkLst>
            <pc:docMk/>
            <pc:sldMk cId="2336936156" sldId="298"/>
            <ac:graphicFrameMk id="3" creationId="{14FD0489-B007-4C7A-8DC6-20F81243BDD1}"/>
          </ac:graphicFrameMkLst>
        </pc:graphicFrameChg>
        <pc:graphicFrameChg chg="add del mod modGraphic">
          <ac:chgData name="To ToMo" userId="968912c02e5a0a7f" providerId="LiveId" clId="{E0DEC89F-F0B9-4FE9-B115-AA2E7144B1F8}" dt="2020-02-10T12:51:16.635" v="4009" actId="478"/>
          <ac:graphicFrameMkLst>
            <pc:docMk/>
            <pc:sldMk cId="2336936156" sldId="298"/>
            <ac:graphicFrameMk id="24" creationId="{C3FC7C38-4EAE-4743-97CA-B04840A78DF0}"/>
          </ac:graphicFrameMkLst>
        </pc:graphicFrameChg>
        <pc:cxnChg chg="add del mod">
          <ac:chgData name="To ToMo" userId="968912c02e5a0a7f" providerId="LiveId" clId="{E0DEC89F-F0B9-4FE9-B115-AA2E7144B1F8}" dt="2020-02-16T15:43:42.683" v="7862" actId="478"/>
          <ac:cxnSpMkLst>
            <pc:docMk/>
            <pc:sldMk cId="2336936156" sldId="298"/>
            <ac:cxnSpMk id="9" creationId="{A0A3B808-F9FA-4E19-B4D8-BB45DCAD662A}"/>
          </ac:cxnSpMkLst>
        </pc:cxnChg>
        <pc:cxnChg chg="add mod">
          <ac:chgData name="To ToMo" userId="968912c02e5a0a7f" providerId="LiveId" clId="{E0DEC89F-F0B9-4FE9-B115-AA2E7144B1F8}" dt="2020-02-16T15:57:58.892" v="8552" actId="1076"/>
          <ac:cxnSpMkLst>
            <pc:docMk/>
            <pc:sldMk cId="2336936156" sldId="298"/>
            <ac:cxnSpMk id="41" creationId="{125027FB-6AED-46B5-9C10-B217265BEFD5}"/>
          </ac:cxnSpMkLst>
        </pc:cxnChg>
        <pc:cxnChg chg="add mod">
          <ac:chgData name="To ToMo" userId="968912c02e5a0a7f" providerId="LiveId" clId="{E0DEC89F-F0B9-4FE9-B115-AA2E7144B1F8}" dt="2020-02-16T15:57:58.892" v="8552" actId="1076"/>
          <ac:cxnSpMkLst>
            <pc:docMk/>
            <pc:sldMk cId="2336936156" sldId="298"/>
            <ac:cxnSpMk id="44" creationId="{44A042FC-7D55-4499-A7AD-03015D9BB4D9}"/>
          </ac:cxnSpMkLst>
        </pc:cxnChg>
        <pc:cxnChg chg="add mod">
          <ac:chgData name="To ToMo" userId="968912c02e5a0a7f" providerId="LiveId" clId="{E0DEC89F-F0B9-4FE9-B115-AA2E7144B1F8}" dt="2020-02-16T15:57:58.892" v="8552" actId="1076"/>
          <ac:cxnSpMkLst>
            <pc:docMk/>
            <pc:sldMk cId="2336936156" sldId="298"/>
            <ac:cxnSpMk id="47" creationId="{77E5F7E3-2166-4757-960F-FE6B7144E5AD}"/>
          </ac:cxnSpMkLst>
        </pc:cxnChg>
        <pc:cxnChg chg="add del">
          <ac:chgData name="To ToMo" userId="968912c02e5a0a7f" providerId="LiveId" clId="{E0DEC89F-F0B9-4FE9-B115-AA2E7144B1F8}" dt="2020-02-10T12:58:36.551" v="4185"/>
          <ac:cxnSpMkLst>
            <pc:docMk/>
            <pc:sldMk cId="2336936156" sldId="298"/>
            <ac:cxnSpMk id="58" creationId="{FEF03CE9-1880-4905-949F-40969E353B49}"/>
          </ac:cxnSpMkLst>
        </pc:cxnChg>
      </pc:sldChg>
      <pc:sldChg chg="add del">
        <pc:chgData name="To ToMo" userId="968912c02e5a0a7f" providerId="LiveId" clId="{E0DEC89F-F0B9-4FE9-B115-AA2E7144B1F8}" dt="2020-02-10T13:21:34.098" v="4582"/>
        <pc:sldMkLst>
          <pc:docMk/>
          <pc:sldMk cId="1041529810" sldId="299"/>
        </pc:sldMkLst>
      </pc:sldChg>
      <pc:sldChg chg="modSp add del ord setBg">
        <pc:chgData name="To ToMo" userId="968912c02e5a0a7f" providerId="LiveId" clId="{E0DEC89F-F0B9-4FE9-B115-AA2E7144B1F8}" dt="2020-02-16T14:40:22.580" v="5100" actId="47"/>
        <pc:sldMkLst>
          <pc:docMk/>
          <pc:sldMk cId="1774287930" sldId="299"/>
        </pc:sldMkLst>
        <pc:spChg chg="mod">
          <ac:chgData name="To ToMo" userId="968912c02e5a0a7f" providerId="LiveId" clId="{E0DEC89F-F0B9-4FE9-B115-AA2E7144B1F8}" dt="2020-02-16T14:30:08.758" v="4945"/>
          <ac:spMkLst>
            <pc:docMk/>
            <pc:sldMk cId="1774287930" sldId="299"/>
            <ac:spMk id="45" creationId="{DE77C200-BA30-43D9-B90B-831A7897D971}"/>
          </ac:spMkLst>
        </pc:spChg>
      </pc:sldChg>
      <pc:sldChg chg="addSp delSp modSp add del">
        <pc:chgData name="To ToMo" userId="968912c02e5a0a7f" providerId="LiveId" clId="{E0DEC89F-F0B9-4FE9-B115-AA2E7144B1F8}" dt="2020-02-10T13:19:53.415" v="4552" actId="2696"/>
        <pc:sldMkLst>
          <pc:docMk/>
          <pc:sldMk cId="1824915735" sldId="299"/>
        </pc:sldMkLst>
        <pc:spChg chg="add mod">
          <ac:chgData name="To ToMo" userId="968912c02e5a0a7f" providerId="LiveId" clId="{E0DEC89F-F0B9-4FE9-B115-AA2E7144B1F8}" dt="2020-02-10T12:59:43.956" v="4217"/>
          <ac:spMkLst>
            <pc:docMk/>
            <pc:sldMk cId="1824915735" sldId="299"/>
            <ac:spMk id="4" creationId="{50164D3D-5929-400D-97D9-E0ECA9177719}"/>
          </ac:spMkLst>
        </pc:spChg>
        <pc:spChg chg="del">
          <ac:chgData name="To ToMo" userId="968912c02e5a0a7f" providerId="LiveId" clId="{E0DEC89F-F0B9-4FE9-B115-AA2E7144B1F8}" dt="2020-02-10T12:59:11.419" v="4187" actId="478"/>
          <ac:spMkLst>
            <pc:docMk/>
            <pc:sldMk cId="1824915735" sldId="299"/>
            <ac:spMk id="34" creationId="{C9343846-D3CB-4FE3-9056-CFB5B2307402}"/>
          </ac:spMkLst>
        </pc:spChg>
        <pc:spChg chg="del mod">
          <ac:chgData name="To ToMo" userId="968912c02e5a0a7f" providerId="LiveId" clId="{E0DEC89F-F0B9-4FE9-B115-AA2E7144B1F8}" dt="2020-02-10T13:19:51.045" v="4551" actId="478"/>
          <ac:spMkLst>
            <pc:docMk/>
            <pc:sldMk cId="1824915735" sldId="299"/>
            <ac:spMk id="35" creationId="{245B829E-B3D9-4F0F-AC73-7B920E9A9CA6}"/>
          </ac:spMkLst>
        </pc:spChg>
        <pc:spChg chg="del">
          <ac:chgData name="To ToMo" userId="968912c02e5a0a7f" providerId="LiveId" clId="{E0DEC89F-F0B9-4FE9-B115-AA2E7144B1F8}" dt="2020-02-10T12:59:11.419" v="4187" actId="478"/>
          <ac:spMkLst>
            <pc:docMk/>
            <pc:sldMk cId="1824915735" sldId="299"/>
            <ac:spMk id="38" creationId="{BC487517-27B0-4D9E-BA74-611AE92E5722}"/>
          </ac:spMkLst>
        </pc:spChg>
        <pc:spChg chg="del">
          <ac:chgData name="To ToMo" userId="968912c02e5a0a7f" providerId="LiveId" clId="{E0DEC89F-F0B9-4FE9-B115-AA2E7144B1F8}" dt="2020-02-10T12:59:11.419" v="4187" actId="478"/>
          <ac:spMkLst>
            <pc:docMk/>
            <pc:sldMk cId="1824915735" sldId="299"/>
            <ac:spMk id="39" creationId="{47ECD7DB-B92E-4E84-BA18-D88FB7BACC17}"/>
          </ac:spMkLst>
        </pc:spChg>
        <pc:spChg chg="del">
          <ac:chgData name="To ToMo" userId="968912c02e5a0a7f" providerId="LiveId" clId="{E0DEC89F-F0B9-4FE9-B115-AA2E7144B1F8}" dt="2020-02-10T12:59:13.123" v="4188" actId="478"/>
          <ac:spMkLst>
            <pc:docMk/>
            <pc:sldMk cId="1824915735" sldId="299"/>
            <ac:spMk id="40" creationId="{3DD33A7B-BC07-46EE-9100-A2F90BC031A7}"/>
          </ac:spMkLst>
        </pc:spChg>
        <pc:grpChg chg="del">
          <ac:chgData name="To ToMo" userId="968912c02e5a0a7f" providerId="LiveId" clId="{E0DEC89F-F0B9-4FE9-B115-AA2E7144B1F8}" dt="2020-02-10T12:59:11.419" v="4187" actId="478"/>
          <ac:grpSpMkLst>
            <pc:docMk/>
            <pc:sldMk cId="1824915735" sldId="299"/>
            <ac:grpSpMk id="7" creationId="{BDAEF90A-8CC0-43A0-9F4F-158266CA3BB2}"/>
          </ac:grpSpMkLst>
        </pc:grpChg>
        <pc:graphicFrameChg chg="del">
          <ac:chgData name="To ToMo" userId="968912c02e5a0a7f" providerId="LiveId" clId="{E0DEC89F-F0B9-4FE9-B115-AA2E7144B1F8}" dt="2020-02-10T12:59:11.419" v="4187" actId="478"/>
          <ac:graphicFrameMkLst>
            <pc:docMk/>
            <pc:sldMk cId="1824915735" sldId="299"/>
            <ac:graphicFrameMk id="3" creationId="{14FD0489-B007-4C7A-8DC6-20F81243BDD1}"/>
          </ac:graphicFrameMkLst>
        </pc:graphicFrameChg>
        <pc:picChg chg="add del mod">
          <ac:chgData name="To ToMo" userId="968912c02e5a0a7f" providerId="LiveId" clId="{E0DEC89F-F0B9-4FE9-B115-AA2E7144B1F8}" dt="2020-02-10T13:00:40.927" v="4224" actId="478"/>
          <ac:picMkLst>
            <pc:docMk/>
            <pc:sldMk cId="1824915735" sldId="299"/>
            <ac:picMk id="4100" creationId="{53A58AF5-237D-4F3C-AA40-3711E4882E37}"/>
          </ac:picMkLst>
        </pc:picChg>
        <pc:cxnChg chg="del mod">
          <ac:chgData name="To ToMo" userId="968912c02e5a0a7f" providerId="LiveId" clId="{E0DEC89F-F0B9-4FE9-B115-AA2E7144B1F8}" dt="2020-02-10T12:59:11.419" v="4187" actId="478"/>
          <ac:cxnSpMkLst>
            <pc:docMk/>
            <pc:sldMk cId="1824915735" sldId="299"/>
            <ac:cxnSpMk id="9" creationId="{A0A3B808-F9FA-4E19-B4D8-BB45DCAD662A}"/>
          </ac:cxnSpMkLst>
        </pc:cxnChg>
        <pc:cxnChg chg="del mod">
          <ac:chgData name="To ToMo" userId="968912c02e5a0a7f" providerId="LiveId" clId="{E0DEC89F-F0B9-4FE9-B115-AA2E7144B1F8}" dt="2020-02-10T12:59:11.419" v="4187" actId="478"/>
          <ac:cxnSpMkLst>
            <pc:docMk/>
            <pc:sldMk cId="1824915735" sldId="299"/>
            <ac:cxnSpMk id="41" creationId="{125027FB-6AED-46B5-9C10-B217265BEFD5}"/>
          </ac:cxnSpMkLst>
        </pc:cxnChg>
        <pc:cxnChg chg="del mod">
          <ac:chgData name="To ToMo" userId="968912c02e5a0a7f" providerId="LiveId" clId="{E0DEC89F-F0B9-4FE9-B115-AA2E7144B1F8}" dt="2020-02-10T12:59:11.419" v="4187" actId="478"/>
          <ac:cxnSpMkLst>
            <pc:docMk/>
            <pc:sldMk cId="1824915735" sldId="299"/>
            <ac:cxnSpMk id="44" creationId="{44A042FC-7D55-4499-A7AD-03015D9BB4D9}"/>
          </ac:cxnSpMkLst>
        </pc:cxnChg>
        <pc:cxnChg chg="del mod">
          <ac:chgData name="To ToMo" userId="968912c02e5a0a7f" providerId="LiveId" clId="{E0DEC89F-F0B9-4FE9-B115-AA2E7144B1F8}" dt="2020-02-10T12:59:11.419" v="4187" actId="478"/>
          <ac:cxnSpMkLst>
            <pc:docMk/>
            <pc:sldMk cId="1824915735" sldId="299"/>
            <ac:cxnSpMk id="47" creationId="{77E5F7E3-2166-4757-960F-FE6B7144E5AD}"/>
          </ac:cxnSpMkLst>
        </pc:cxnChg>
        <pc:cxnChg chg="del">
          <ac:chgData name="To ToMo" userId="968912c02e5a0a7f" providerId="LiveId" clId="{E0DEC89F-F0B9-4FE9-B115-AA2E7144B1F8}" dt="2020-02-10T13:19:51.045" v="4551" actId="478"/>
          <ac:cxnSpMkLst>
            <pc:docMk/>
            <pc:sldMk cId="1824915735" sldId="299"/>
            <ac:cxnSpMk id="84" creationId="{24A77354-03F5-481E-A31C-85C47C15205E}"/>
          </ac:cxnSpMkLst>
        </pc:cxnChg>
      </pc:sldChg>
      <pc:sldChg chg="addSp delSp modSp add ord modAnim">
        <pc:chgData name="To ToMo" userId="968912c02e5a0a7f" providerId="LiveId" clId="{E0DEC89F-F0B9-4FE9-B115-AA2E7144B1F8}" dt="2020-02-16T15:33:16.508" v="6860" actId="20577"/>
        <pc:sldMkLst>
          <pc:docMk/>
          <pc:sldMk cId="2518143049" sldId="300"/>
        </pc:sldMkLst>
        <pc:spChg chg="del">
          <ac:chgData name="To ToMo" userId="968912c02e5a0a7f" providerId="LiveId" clId="{E0DEC89F-F0B9-4FE9-B115-AA2E7144B1F8}" dt="2020-02-16T14:30:40.838" v="4972" actId="478"/>
          <ac:spMkLst>
            <pc:docMk/>
            <pc:sldMk cId="2518143049" sldId="300"/>
            <ac:spMk id="10" creationId="{F6CD5836-79AA-4570-8C73-B58138823F87}"/>
          </ac:spMkLst>
        </pc:spChg>
        <pc:spChg chg="del">
          <ac:chgData name="To ToMo" userId="968912c02e5a0a7f" providerId="LiveId" clId="{E0DEC89F-F0B9-4FE9-B115-AA2E7144B1F8}" dt="2020-02-16T14:30:42.445" v="4973" actId="478"/>
          <ac:spMkLst>
            <pc:docMk/>
            <pc:sldMk cId="2518143049" sldId="300"/>
            <ac:spMk id="11" creationId="{9BCF69B7-CA05-4057-9499-65829EBEABB9}"/>
          </ac:spMkLst>
        </pc:spChg>
        <pc:spChg chg="del">
          <ac:chgData name="To ToMo" userId="968912c02e5a0a7f" providerId="LiveId" clId="{E0DEC89F-F0B9-4FE9-B115-AA2E7144B1F8}" dt="2020-02-16T14:30:38.746" v="4971" actId="478"/>
          <ac:spMkLst>
            <pc:docMk/>
            <pc:sldMk cId="2518143049" sldId="300"/>
            <ac:spMk id="12" creationId="{EB9057F1-12EC-41BB-90EC-929CB50FE534}"/>
          </ac:spMkLst>
        </pc:spChg>
        <pc:spChg chg="add del mod">
          <ac:chgData name="To ToMo" userId="968912c02e5a0a7f" providerId="LiveId" clId="{E0DEC89F-F0B9-4FE9-B115-AA2E7144B1F8}" dt="2020-02-16T14:42:43.932" v="5148" actId="478"/>
          <ac:spMkLst>
            <pc:docMk/>
            <pc:sldMk cId="2518143049" sldId="300"/>
            <ac:spMk id="13" creationId="{68A6FD28-A2CC-4E85-A55E-DCC6BD9DA0F0}"/>
          </ac:spMkLst>
        </pc:spChg>
        <pc:spChg chg="add del mod">
          <ac:chgData name="To ToMo" userId="968912c02e5a0a7f" providerId="LiveId" clId="{E0DEC89F-F0B9-4FE9-B115-AA2E7144B1F8}" dt="2020-02-16T14:42:55.831" v="5169" actId="478"/>
          <ac:spMkLst>
            <pc:docMk/>
            <pc:sldMk cId="2518143049" sldId="300"/>
            <ac:spMk id="14" creationId="{1521776D-AA86-4BD5-9A88-67CA69FA6D05}"/>
          </ac:spMkLst>
        </pc:spChg>
        <pc:spChg chg="add del mod">
          <ac:chgData name="To ToMo" userId="968912c02e5a0a7f" providerId="LiveId" clId="{E0DEC89F-F0B9-4FE9-B115-AA2E7144B1F8}" dt="2020-02-16T14:42:56.881" v="5170" actId="478"/>
          <ac:spMkLst>
            <pc:docMk/>
            <pc:sldMk cId="2518143049" sldId="300"/>
            <ac:spMk id="15" creationId="{AFD3B538-4062-43E1-8271-080696612FAB}"/>
          </ac:spMkLst>
        </pc:spChg>
        <pc:spChg chg="add del mod">
          <ac:chgData name="To ToMo" userId="968912c02e5a0a7f" providerId="LiveId" clId="{E0DEC89F-F0B9-4FE9-B115-AA2E7144B1F8}" dt="2020-02-16T14:36:05.989" v="5094" actId="478"/>
          <ac:spMkLst>
            <pc:docMk/>
            <pc:sldMk cId="2518143049" sldId="300"/>
            <ac:spMk id="16" creationId="{97D87339-6F15-483B-8452-E2E0040810B7}"/>
          </ac:spMkLst>
        </pc:spChg>
        <pc:spChg chg="add del mod">
          <ac:chgData name="To ToMo" userId="968912c02e5a0a7f" providerId="LiveId" clId="{E0DEC89F-F0B9-4FE9-B115-AA2E7144B1F8}" dt="2020-02-16T14:36:05.989" v="5094" actId="478"/>
          <ac:spMkLst>
            <pc:docMk/>
            <pc:sldMk cId="2518143049" sldId="300"/>
            <ac:spMk id="17" creationId="{45B9F0E0-3A5B-4DC2-A9A2-8445AED26F05}"/>
          </ac:spMkLst>
        </pc:spChg>
        <pc:spChg chg="add del mod">
          <ac:chgData name="To ToMo" userId="968912c02e5a0a7f" providerId="LiveId" clId="{E0DEC89F-F0B9-4FE9-B115-AA2E7144B1F8}" dt="2020-02-16T14:36:05.989" v="5094" actId="478"/>
          <ac:spMkLst>
            <pc:docMk/>
            <pc:sldMk cId="2518143049" sldId="300"/>
            <ac:spMk id="18" creationId="{B1A30A93-55E5-4975-9590-13830EA562F0}"/>
          </ac:spMkLst>
        </pc:spChg>
        <pc:spChg chg="add del mod">
          <ac:chgData name="To ToMo" userId="968912c02e5a0a7f" providerId="LiveId" clId="{E0DEC89F-F0B9-4FE9-B115-AA2E7144B1F8}" dt="2020-02-16T14:36:05.989" v="5094" actId="478"/>
          <ac:spMkLst>
            <pc:docMk/>
            <pc:sldMk cId="2518143049" sldId="300"/>
            <ac:spMk id="19" creationId="{1DFC9190-55AA-40A7-9C3D-6AC0FC8E8441}"/>
          </ac:spMkLst>
        </pc:spChg>
        <pc:spChg chg="add del mod">
          <ac:chgData name="To ToMo" userId="968912c02e5a0a7f" providerId="LiveId" clId="{E0DEC89F-F0B9-4FE9-B115-AA2E7144B1F8}" dt="2020-02-16T14:36:05.989" v="5094" actId="478"/>
          <ac:spMkLst>
            <pc:docMk/>
            <pc:sldMk cId="2518143049" sldId="300"/>
            <ac:spMk id="20" creationId="{81CBC3E7-EEBC-45BA-AF60-F2EFFC220ED6}"/>
          </ac:spMkLst>
        </pc:spChg>
        <pc:spChg chg="mod">
          <ac:chgData name="To ToMo" userId="968912c02e5a0a7f" providerId="LiveId" clId="{E0DEC89F-F0B9-4FE9-B115-AA2E7144B1F8}" dt="2020-02-16T14:42:40.260" v="5146"/>
          <ac:spMkLst>
            <pc:docMk/>
            <pc:sldMk cId="2518143049" sldId="300"/>
            <ac:spMk id="26" creationId="{B4CB42C2-0DAE-4206-8DFB-EA0E24796133}"/>
          </ac:spMkLst>
        </pc:spChg>
        <pc:spChg chg="mod">
          <ac:chgData name="To ToMo" userId="968912c02e5a0a7f" providerId="LiveId" clId="{E0DEC89F-F0B9-4FE9-B115-AA2E7144B1F8}" dt="2020-02-16T15:01:20.740" v="5257" actId="14100"/>
          <ac:spMkLst>
            <pc:docMk/>
            <pc:sldMk cId="2518143049" sldId="300"/>
            <ac:spMk id="27" creationId="{0C464E8A-DF94-4E75-81A7-72F6A2D1E46D}"/>
          </ac:spMkLst>
        </pc:spChg>
        <pc:spChg chg="mod">
          <ac:chgData name="To ToMo" userId="968912c02e5a0a7f" providerId="LiveId" clId="{E0DEC89F-F0B9-4FE9-B115-AA2E7144B1F8}" dt="2020-02-16T14:42:48.603" v="5157"/>
          <ac:spMkLst>
            <pc:docMk/>
            <pc:sldMk cId="2518143049" sldId="300"/>
            <ac:spMk id="30" creationId="{11E10FE4-D738-40A4-924A-53090C197358}"/>
          </ac:spMkLst>
        </pc:spChg>
        <pc:spChg chg="mod">
          <ac:chgData name="To ToMo" userId="968912c02e5a0a7f" providerId="LiveId" clId="{E0DEC89F-F0B9-4FE9-B115-AA2E7144B1F8}" dt="2020-02-16T14:42:51.431" v="5166" actId="20577"/>
          <ac:spMkLst>
            <pc:docMk/>
            <pc:sldMk cId="2518143049" sldId="300"/>
            <ac:spMk id="32" creationId="{7D86CAC6-1F2F-4D29-9DE0-BCEEC33B05C6}"/>
          </ac:spMkLst>
        </pc:spChg>
        <pc:spChg chg="mod">
          <ac:chgData name="To ToMo" userId="968912c02e5a0a7f" providerId="LiveId" clId="{E0DEC89F-F0B9-4FE9-B115-AA2E7144B1F8}" dt="2020-02-16T14:42:50.739" v="5164"/>
          <ac:spMkLst>
            <pc:docMk/>
            <pc:sldMk cId="2518143049" sldId="300"/>
            <ac:spMk id="34" creationId="{C74F45B7-D7D8-4377-A4CE-5B63FB092293}"/>
          </ac:spMkLst>
        </pc:spChg>
        <pc:spChg chg="mod">
          <ac:chgData name="To ToMo" userId="968912c02e5a0a7f" providerId="LiveId" clId="{E0DEC89F-F0B9-4FE9-B115-AA2E7144B1F8}" dt="2020-02-16T15:25:49.624" v="6409"/>
          <ac:spMkLst>
            <pc:docMk/>
            <pc:sldMk cId="2518143049" sldId="300"/>
            <ac:spMk id="35" creationId="{245B829E-B3D9-4F0F-AC73-7B920E9A9CA6}"/>
          </ac:spMkLst>
        </pc:spChg>
        <pc:spChg chg="mod">
          <ac:chgData name="To ToMo" userId="968912c02e5a0a7f" providerId="LiveId" clId="{E0DEC89F-F0B9-4FE9-B115-AA2E7144B1F8}" dt="2020-02-16T14:42:53.088" v="5168" actId="20577"/>
          <ac:spMkLst>
            <pc:docMk/>
            <pc:sldMk cId="2518143049" sldId="300"/>
            <ac:spMk id="37" creationId="{30F1887D-577E-4825-A836-79D3A706DD49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38" creationId="{60311CA0-112F-46CE-B0C6-6B24E4051732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39" creationId="{BB1B379C-A589-4031-9AAA-AE103BB7B73E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40" creationId="{CA2DD827-0924-4701-AFB8-5BEDF0733CC2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41" creationId="{15C252FF-C4A4-478F-A4CD-3013C5600813}"/>
          </ac:spMkLst>
        </pc:spChg>
        <pc:spChg chg="add del mod">
          <ac:chgData name="To ToMo" userId="968912c02e5a0a7f" providerId="LiveId" clId="{E0DEC89F-F0B9-4FE9-B115-AA2E7144B1F8}" dt="2020-02-16T15:05:50.074" v="5368" actId="478"/>
          <ac:spMkLst>
            <pc:docMk/>
            <pc:sldMk cId="2518143049" sldId="300"/>
            <ac:spMk id="42" creationId="{EB288A8D-7D11-4C99-A445-5F6AE7944961}"/>
          </ac:spMkLst>
        </pc:spChg>
        <pc:spChg chg="add mod">
          <ac:chgData name="To ToMo" userId="968912c02e5a0a7f" providerId="LiveId" clId="{E0DEC89F-F0B9-4FE9-B115-AA2E7144B1F8}" dt="2020-02-16T15:28:07.785" v="6481" actId="1076"/>
          <ac:spMkLst>
            <pc:docMk/>
            <pc:sldMk cId="2518143049" sldId="300"/>
            <ac:spMk id="43" creationId="{EE5379BB-6FED-4276-8DC6-57E147AE2B51}"/>
          </ac:spMkLst>
        </pc:spChg>
        <pc:spChg chg="add mod">
          <ac:chgData name="To ToMo" userId="968912c02e5a0a7f" providerId="LiveId" clId="{E0DEC89F-F0B9-4FE9-B115-AA2E7144B1F8}" dt="2020-02-16T15:26:00.233" v="6410" actId="1582"/>
          <ac:spMkLst>
            <pc:docMk/>
            <pc:sldMk cId="2518143049" sldId="300"/>
            <ac:spMk id="44" creationId="{3F83F0DA-D0CF-4961-9C33-C2D6522A22CF}"/>
          </ac:spMkLst>
        </pc:spChg>
        <pc:spChg chg="add mod">
          <ac:chgData name="To ToMo" userId="968912c02e5a0a7f" providerId="LiveId" clId="{E0DEC89F-F0B9-4FE9-B115-AA2E7144B1F8}" dt="2020-02-16T15:28:09.584" v="6483" actId="404"/>
          <ac:spMkLst>
            <pc:docMk/>
            <pc:sldMk cId="2518143049" sldId="300"/>
            <ac:spMk id="45" creationId="{AC9AEA81-7C54-4A3D-8284-76C2B5744B0B}"/>
          </ac:spMkLst>
        </pc:spChg>
        <pc:spChg chg="add mod">
          <ac:chgData name="To ToMo" userId="968912c02e5a0a7f" providerId="LiveId" clId="{E0DEC89F-F0B9-4FE9-B115-AA2E7144B1F8}" dt="2020-02-16T15:28:11.557" v="6485" actId="404"/>
          <ac:spMkLst>
            <pc:docMk/>
            <pc:sldMk cId="2518143049" sldId="300"/>
            <ac:spMk id="46" creationId="{94147B39-7BEF-41C6-8FE5-8D82E15B1B14}"/>
          </ac:spMkLst>
        </pc:spChg>
        <pc:spChg chg="add del">
          <ac:chgData name="To ToMo" userId="968912c02e5a0a7f" providerId="LiveId" clId="{E0DEC89F-F0B9-4FE9-B115-AA2E7144B1F8}" dt="2020-02-16T15:05:36.707" v="5353"/>
          <ac:spMkLst>
            <pc:docMk/>
            <pc:sldMk cId="2518143049" sldId="300"/>
            <ac:spMk id="48" creationId="{4ED2D0B5-98E3-480F-93D8-08D311D7FAC6}"/>
          </ac:spMkLst>
        </pc:spChg>
        <pc:spChg chg="add mod ord">
          <ac:chgData name="To ToMo" userId="968912c02e5a0a7f" providerId="LiveId" clId="{E0DEC89F-F0B9-4FE9-B115-AA2E7144B1F8}" dt="2020-02-16T15:22:13.383" v="6340" actId="166"/>
          <ac:spMkLst>
            <pc:docMk/>
            <pc:sldMk cId="2518143049" sldId="300"/>
            <ac:spMk id="49" creationId="{DCFCC852-9107-4988-A380-985C7FF512D8}"/>
          </ac:spMkLst>
        </pc:spChg>
        <pc:spChg chg="add mod ord">
          <ac:chgData name="To ToMo" userId="968912c02e5a0a7f" providerId="LiveId" clId="{E0DEC89F-F0B9-4FE9-B115-AA2E7144B1F8}" dt="2020-02-16T15:11:39.408" v="5537" actId="164"/>
          <ac:spMkLst>
            <pc:docMk/>
            <pc:sldMk cId="2518143049" sldId="300"/>
            <ac:spMk id="65" creationId="{9DE6E847-CA04-461F-87BA-F11C8FBDDA79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73" creationId="{12F4D6E7-5572-4C11-81DF-601204C5C2ED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74" creationId="{CFA44755-0193-4503-908D-CADB3D136CEC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75" creationId="{62FF04A8-6986-45AC-8AF5-3ECFF2C8B040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76" creationId="{840C6155-AAB3-4FED-AA04-71D546789387}"/>
          </ac:spMkLst>
        </pc:spChg>
        <pc:spChg chg="add mod">
          <ac:chgData name="To ToMo" userId="968912c02e5a0a7f" providerId="LiveId" clId="{E0DEC89F-F0B9-4FE9-B115-AA2E7144B1F8}" dt="2020-02-16T15:14:50.387" v="5604" actId="20577"/>
          <ac:spMkLst>
            <pc:docMk/>
            <pc:sldMk cId="2518143049" sldId="300"/>
            <ac:spMk id="78" creationId="{66545BBB-168D-4696-8A80-0BBE950FFFBC}"/>
          </ac:spMkLst>
        </pc:spChg>
        <pc:spChg chg="add mod">
          <ac:chgData name="To ToMo" userId="968912c02e5a0a7f" providerId="LiveId" clId="{E0DEC89F-F0B9-4FE9-B115-AA2E7144B1F8}" dt="2020-02-16T15:22:33.145" v="6346" actId="14100"/>
          <ac:spMkLst>
            <pc:docMk/>
            <pc:sldMk cId="2518143049" sldId="300"/>
            <ac:spMk id="82" creationId="{4C1AE787-CE84-4020-BF28-BD9C64155EEF}"/>
          </ac:spMkLst>
        </pc:spChg>
        <pc:spChg chg="add mod">
          <ac:chgData name="To ToMo" userId="968912c02e5a0a7f" providerId="LiveId" clId="{E0DEC89F-F0B9-4FE9-B115-AA2E7144B1F8}" dt="2020-02-16T15:14:31.105" v="5601" actId="1076"/>
          <ac:spMkLst>
            <pc:docMk/>
            <pc:sldMk cId="2518143049" sldId="300"/>
            <ac:spMk id="83" creationId="{9CBAA49C-BD43-4AF1-B635-BEAFDC5A3707}"/>
          </ac:spMkLst>
        </pc:spChg>
        <pc:spChg chg="add del mod">
          <ac:chgData name="To ToMo" userId="968912c02e5a0a7f" providerId="LiveId" clId="{E0DEC89F-F0B9-4FE9-B115-AA2E7144B1F8}" dt="2020-02-16T15:12:36.266" v="5555" actId="478"/>
          <ac:spMkLst>
            <pc:docMk/>
            <pc:sldMk cId="2518143049" sldId="300"/>
            <ac:spMk id="86" creationId="{C6482B22-4795-4AD7-9669-11AAEFF01297}"/>
          </ac:spMkLst>
        </pc:spChg>
        <pc:spChg chg="add del">
          <ac:chgData name="To ToMo" userId="968912c02e5a0a7f" providerId="LiveId" clId="{E0DEC89F-F0B9-4FE9-B115-AA2E7144B1F8}" dt="2020-02-16T15:13:09.796" v="5557"/>
          <ac:spMkLst>
            <pc:docMk/>
            <pc:sldMk cId="2518143049" sldId="300"/>
            <ac:spMk id="87" creationId="{BF7C68E3-E44C-4382-A567-5AF6DC697FA0}"/>
          </ac:spMkLst>
        </pc:spChg>
        <pc:spChg chg="add mod">
          <ac:chgData name="To ToMo" userId="968912c02e5a0a7f" providerId="LiveId" clId="{E0DEC89F-F0B9-4FE9-B115-AA2E7144B1F8}" dt="2020-02-16T15:17:08.155" v="5749" actId="1076"/>
          <ac:spMkLst>
            <pc:docMk/>
            <pc:sldMk cId="2518143049" sldId="300"/>
            <ac:spMk id="88" creationId="{7226D02B-41E2-4E99-9F11-D2566510C7FF}"/>
          </ac:spMkLst>
        </pc:spChg>
        <pc:spChg chg="add del">
          <ac:chgData name="To ToMo" userId="968912c02e5a0a7f" providerId="LiveId" clId="{E0DEC89F-F0B9-4FE9-B115-AA2E7144B1F8}" dt="2020-02-16T15:18:18.471" v="5751"/>
          <ac:spMkLst>
            <pc:docMk/>
            <pc:sldMk cId="2518143049" sldId="300"/>
            <ac:spMk id="89" creationId="{272DBD6F-1E74-4B4F-A476-C028F4C750A2}"/>
          </ac:spMkLst>
        </pc:spChg>
        <pc:spChg chg="add del">
          <ac:chgData name="To ToMo" userId="968912c02e5a0a7f" providerId="LiveId" clId="{E0DEC89F-F0B9-4FE9-B115-AA2E7144B1F8}" dt="2020-02-16T15:18:20.281" v="5753"/>
          <ac:spMkLst>
            <pc:docMk/>
            <pc:sldMk cId="2518143049" sldId="300"/>
            <ac:spMk id="90" creationId="{D91F394A-7E24-4DF1-9A4E-0539B6AA0CA4}"/>
          </ac:spMkLst>
        </pc:spChg>
        <pc:spChg chg="add mod">
          <ac:chgData name="To ToMo" userId="968912c02e5a0a7f" providerId="LiveId" clId="{E0DEC89F-F0B9-4FE9-B115-AA2E7144B1F8}" dt="2020-02-16T15:24:16.805" v="6367" actId="1076"/>
          <ac:spMkLst>
            <pc:docMk/>
            <pc:sldMk cId="2518143049" sldId="300"/>
            <ac:spMk id="91" creationId="{9973EA9C-9872-4201-BAD7-8F7DECBA09CF}"/>
          </ac:spMkLst>
        </pc:spChg>
        <pc:spChg chg="add mod">
          <ac:chgData name="To ToMo" userId="968912c02e5a0a7f" providerId="LiveId" clId="{E0DEC89F-F0B9-4FE9-B115-AA2E7144B1F8}" dt="2020-02-16T15:24:29.533" v="6369" actId="1076"/>
          <ac:spMkLst>
            <pc:docMk/>
            <pc:sldMk cId="2518143049" sldId="300"/>
            <ac:spMk id="92" creationId="{C1211DD2-AE21-4C62-8469-856EBFD26743}"/>
          </ac:spMkLst>
        </pc:spChg>
        <pc:spChg chg="add mod">
          <ac:chgData name="To ToMo" userId="968912c02e5a0a7f" providerId="LiveId" clId="{E0DEC89F-F0B9-4FE9-B115-AA2E7144B1F8}" dt="2020-02-16T15:33:16.508" v="6860" actId="20577"/>
          <ac:spMkLst>
            <pc:docMk/>
            <pc:sldMk cId="2518143049" sldId="300"/>
            <ac:spMk id="93" creationId="{7C1D4F45-FA20-483B-A7DF-B1E0A9A6579C}"/>
          </ac:spMkLst>
        </pc:spChg>
        <pc:spChg chg="add mod">
          <ac:chgData name="To ToMo" userId="968912c02e5a0a7f" providerId="LiveId" clId="{E0DEC89F-F0B9-4FE9-B115-AA2E7144B1F8}" dt="2020-02-16T15:28:48.242" v="6491" actId="1076"/>
          <ac:spMkLst>
            <pc:docMk/>
            <pc:sldMk cId="2518143049" sldId="300"/>
            <ac:spMk id="94" creationId="{0497B1A6-DFAC-4F89-B861-AF9E30BFA515}"/>
          </ac:spMkLst>
        </pc:spChg>
        <pc:spChg chg="add mod">
          <ac:chgData name="To ToMo" userId="968912c02e5a0a7f" providerId="LiveId" clId="{E0DEC89F-F0B9-4FE9-B115-AA2E7144B1F8}" dt="2020-02-16T15:28:39.210" v="6487" actId="1076"/>
          <ac:spMkLst>
            <pc:docMk/>
            <pc:sldMk cId="2518143049" sldId="300"/>
            <ac:spMk id="95" creationId="{EE78F799-9896-4188-A34C-CB0E11EC57E0}"/>
          </ac:spMkLst>
        </pc:spChg>
        <pc:spChg chg="add mod">
          <ac:chgData name="To ToMo" userId="968912c02e5a0a7f" providerId="LiveId" clId="{E0DEC89F-F0B9-4FE9-B115-AA2E7144B1F8}" dt="2020-02-16T15:25:37.353" v="6379" actId="571"/>
          <ac:spMkLst>
            <pc:docMk/>
            <pc:sldMk cId="2518143049" sldId="300"/>
            <ac:spMk id="96" creationId="{CA5DB299-1123-46E5-8BB1-A74601A93361}"/>
          </ac:spMkLst>
        </pc:spChg>
        <pc:grpChg chg="add del">
          <ac:chgData name="To ToMo" userId="968912c02e5a0a7f" providerId="LiveId" clId="{E0DEC89F-F0B9-4FE9-B115-AA2E7144B1F8}" dt="2020-02-16T14:41:10.344" v="5118" actId="478"/>
          <ac:grpSpMkLst>
            <pc:docMk/>
            <pc:sldMk cId="2518143049" sldId="300"/>
            <ac:grpSpMk id="21" creationId="{DE8487DC-43B0-4F93-A5DA-1C5C44C920C7}"/>
          </ac:grpSpMkLst>
        </pc:grpChg>
        <pc:grpChg chg="add del mod">
          <ac:chgData name="To ToMo" userId="968912c02e5a0a7f" providerId="LiveId" clId="{E0DEC89F-F0B9-4FE9-B115-AA2E7144B1F8}" dt="2020-02-16T15:01:27.305" v="5260" actId="478"/>
          <ac:grpSpMkLst>
            <pc:docMk/>
            <pc:sldMk cId="2518143049" sldId="300"/>
            <ac:grpSpMk id="25" creationId="{FD72BA6F-EC5D-4829-8164-375BB294BE6F}"/>
          </ac:grpSpMkLst>
        </pc:grpChg>
        <pc:grpChg chg="add del mod">
          <ac:chgData name="To ToMo" userId="968912c02e5a0a7f" providerId="LiveId" clId="{E0DEC89F-F0B9-4FE9-B115-AA2E7144B1F8}" dt="2020-02-16T15:01:06.090" v="5253" actId="478"/>
          <ac:grpSpMkLst>
            <pc:docMk/>
            <pc:sldMk cId="2518143049" sldId="300"/>
            <ac:grpSpMk id="29" creationId="{79E9D52A-EDDD-4FA0-87BD-2D28391F3D4E}"/>
          </ac:grpSpMkLst>
        </pc:grpChg>
        <pc:grpChg chg="add del mod">
          <ac:chgData name="To ToMo" userId="968912c02e5a0a7f" providerId="LiveId" clId="{E0DEC89F-F0B9-4FE9-B115-AA2E7144B1F8}" dt="2020-02-16T15:01:06.348" v="5254" actId="478"/>
          <ac:grpSpMkLst>
            <pc:docMk/>
            <pc:sldMk cId="2518143049" sldId="300"/>
            <ac:grpSpMk id="33" creationId="{40FB616B-3211-4F74-ACFC-B72D78EB4734}"/>
          </ac:grpSpMkLst>
        </pc:grpChg>
        <pc:grpChg chg="add mod">
          <ac:chgData name="To ToMo" userId="968912c02e5a0a7f" providerId="LiveId" clId="{E0DEC89F-F0B9-4FE9-B115-AA2E7144B1F8}" dt="2020-02-16T15:11:39.408" v="5537" actId="164"/>
          <ac:grpSpMkLst>
            <pc:docMk/>
            <pc:sldMk cId="2518143049" sldId="300"/>
            <ac:grpSpMk id="77" creationId="{0827C457-B91F-4C30-A2AE-B843113B23E4}"/>
          </ac:grpSpMkLst>
        </pc:grpChg>
        <pc:grpChg chg="add mod">
          <ac:chgData name="To ToMo" userId="968912c02e5a0a7f" providerId="LiveId" clId="{E0DEC89F-F0B9-4FE9-B115-AA2E7144B1F8}" dt="2020-02-16T15:16:41.697" v="5742" actId="1076"/>
          <ac:grpSpMkLst>
            <pc:docMk/>
            <pc:sldMk cId="2518143049" sldId="300"/>
            <ac:grpSpMk id="79" creationId="{A530CBEE-65B3-4AC5-93D1-875E83CA03AA}"/>
          </ac:grpSpMkLst>
        </pc:grpChg>
        <pc:cxnChg chg="add mod">
          <ac:chgData name="To ToMo" userId="968912c02e5a0a7f" providerId="LiveId" clId="{E0DEC89F-F0B9-4FE9-B115-AA2E7144B1F8}" dt="2020-02-16T15:11:35.712" v="5534" actId="164"/>
          <ac:cxnSpMkLst>
            <pc:docMk/>
            <pc:sldMk cId="2518143049" sldId="300"/>
            <ac:cxnSpMk id="3" creationId="{D8DA7CAF-A803-408F-B30E-9D7A427AF79B}"/>
          </ac:cxnSpMkLst>
        </pc:cxnChg>
        <pc:cxnChg chg="add del mod">
          <ac:chgData name="To ToMo" userId="968912c02e5a0a7f" providerId="LiveId" clId="{E0DEC89F-F0B9-4FE9-B115-AA2E7144B1F8}" dt="2020-02-16T15:07:41.800" v="5376" actId="478"/>
          <ac:cxnSpMkLst>
            <pc:docMk/>
            <pc:sldMk cId="2518143049" sldId="300"/>
            <ac:cxnSpMk id="8" creationId="{E3AEC8BE-B4BA-434A-B2EF-67E3DB1FD7C0}"/>
          </ac:cxnSpMkLst>
        </pc:cxnChg>
        <pc:cxnChg chg="add mod">
          <ac:chgData name="To ToMo" userId="968912c02e5a0a7f" providerId="LiveId" clId="{E0DEC89F-F0B9-4FE9-B115-AA2E7144B1F8}" dt="2020-02-16T15:16:41.697" v="5742" actId="1076"/>
          <ac:cxnSpMkLst>
            <pc:docMk/>
            <pc:sldMk cId="2518143049" sldId="300"/>
            <ac:cxnSpMk id="56" creationId="{2CAA1DC7-08C3-4770-A95A-8B421F6387DF}"/>
          </ac:cxnSpMkLst>
        </pc:cxnChg>
        <pc:cxnChg chg="add del mod">
          <ac:chgData name="To ToMo" userId="968912c02e5a0a7f" providerId="LiveId" clId="{E0DEC89F-F0B9-4FE9-B115-AA2E7144B1F8}" dt="2020-02-16T15:10:16.949" v="5492" actId="478"/>
          <ac:cxnSpMkLst>
            <pc:docMk/>
            <pc:sldMk cId="2518143049" sldId="300"/>
            <ac:cxnSpMk id="67" creationId="{69B1EE5A-EE8F-4D84-A069-B9ED2231C9B4}"/>
          </ac:cxnSpMkLst>
        </pc:cxnChg>
        <pc:cxnChg chg="add mod">
          <ac:chgData name="To ToMo" userId="968912c02e5a0a7f" providerId="LiveId" clId="{E0DEC89F-F0B9-4FE9-B115-AA2E7144B1F8}" dt="2020-02-16T15:16:41.697" v="5742" actId="1076"/>
          <ac:cxnSpMkLst>
            <pc:docMk/>
            <pc:sldMk cId="2518143049" sldId="300"/>
            <ac:cxnSpMk id="70" creationId="{C2643F3D-E1AC-4092-9D0C-E3F4FDB8BDFC}"/>
          </ac:cxnSpMkLst>
        </pc:cxnChg>
        <pc:cxnChg chg="mod">
          <ac:chgData name="To ToMo" userId="968912c02e5a0a7f" providerId="LiveId" clId="{E0DEC89F-F0B9-4FE9-B115-AA2E7144B1F8}" dt="2020-02-16T15:11:25.332" v="5532" actId="1076"/>
          <ac:cxnSpMkLst>
            <pc:docMk/>
            <pc:sldMk cId="2518143049" sldId="300"/>
            <ac:cxnSpMk id="84" creationId="{24A77354-03F5-481E-A31C-85C47C15205E}"/>
          </ac:cxnSpMkLst>
        </pc:cxnChg>
      </pc:sldChg>
      <pc:sldChg chg="add del">
        <pc:chgData name="To ToMo" userId="968912c02e5a0a7f" providerId="LiveId" clId="{E0DEC89F-F0B9-4FE9-B115-AA2E7144B1F8}" dt="2020-02-16T14:45:22.791" v="5184" actId="47"/>
        <pc:sldMkLst>
          <pc:docMk/>
          <pc:sldMk cId="885071133" sldId="301"/>
        </pc:sldMkLst>
      </pc:sldChg>
      <pc:sldChg chg="addSp delSp modSp add del">
        <pc:chgData name="To ToMo" userId="968912c02e5a0a7f" providerId="LiveId" clId="{E0DEC89F-F0B9-4FE9-B115-AA2E7144B1F8}" dt="2020-02-16T14:35:50.189" v="5093" actId="47"/>
        <pc:sldMkLst>
          <pc:docMk/>
          <pc:sldMk cId="1424586404" sldId="301"/>
        </pc:sldMkLst>
        <pc:spChg chg="del">
          <ac:chgData name="To ToMo" userId="968912c02e5a0a7f" providerId="LiveId" clId="{E0DEC89F-F0B9-4FE9-B115-AA2E7144B1F8}" dt="2020-02-16T14:35:20.558" v="5086" actId="478"/>
          <ac:spMkLst>
            <pc:docMk/>
            <pc:sldMk cId="1424586404" sldId="301"/>
            <ac:spMk id="5" creationId="{61662D44-C720-4B1E-AF1C-0B7433AAB639}"/>
          </ac:spMkLst>
        </pc:spChg>
        <pc:spChg chg="mod">
          <ac:chgData name="To ToMo" userId="968912c02e5a0a7f" providerId="LiveId" clId="{E0DEC89F-F0B9-4FE9-B115-AA2E7144B1F8}" dt="2020-02-16T14:35:15.825" v="5085" actId="20577"/>
          <ac:spMkLst>
            <pc:docMk/>
            <pc:sldMk cId="1424586404" sldId="301"/>
            <ac:spMk id="12" creationId="{901DC1A3-A075-4740-B77B-2AB15971C727}"/>
          </ac:spMkLst>
        </pc:spChg>
        <pc:spChg chg="add del mod">
          <ac:chgData name="To ToMo" userId="968912c02e5a0a7f" providerId="LiveId" clId="{E0DEC89F-F0B9-4FE9-B115-AA2E7144B1F8}" dt="2020-02-16T14:35:49.008" v="5092"/>
          <ac:spMkLst>
            <pc:docMk/>
            <pc:sldMk cId="1424586404" sldId="301"/>
            <ac:spMk id="14" creationId="{88F6D758-1755-4905-9F74-919B357A63FC}"/>
          </ac:spMkLst>
        </pc:spChg>
        <pc:picChg chg="del">
          <ac:chgData name="To ToMo" userId="968912c02e5a0a7f" providerId="LiveId" clId="{E0DEC89F-F0B9-4FE9-B115-AA2E7144B1F8}" dt="2020-02-16T14:35:20.558" v="5086" actId="478"/>
          <ac:picMkLst>
            <pc:docMk/>
            <pc:sldMk cId="1424586404" sldId="301"/>
            <ac:picMk id="17" creationId="{5A9999D8-EC4A-4120-B0BF-9E028890CE86}"/>
          </ac:picMkLst>
        </pc:picChg>
        <pc:picChg chg="del">
          <ac:chgData name="To ToMo" userId="968912c02e5a0a7f" providerId="LiveId" clId="{E0DEC89F-F0B9-4FE9-B115-AA2E7144B1F8}" dt="2020-02-16T14:35:20.558" v="5086" actId="478"/>
          <ac:picMkLst>
            <pc:docMk/>
            <pc:sldMk cId="1424586404" sldId="301"/>
            <ac:picMk id="18" creationId="{6797FC75-CCCC-4659-BD9F-44453EF5C701}"/>
          </ac:picMkLst>
        </pc:picChg>
        <pc:picChg chg="del">
          <ac:chgData name="To ToMo" userId="968912c02e5a0a7f" providerId="LiveId" clId="{E0DEC89F-F0B9-4FE9-B115-AA2E7144B1F8}" dt="2020-02-16T14:35:20.558" v="5086" actId="478"/>
          <ac:picMkLst>
            <pc:docMk/>
            <pc:sldMk cId="1424586404" sldId="301"/>
            <ac:picMk id="3080" creationId="{867F1063-D24D-4222-AB71-93D8F654DC5B}"/>
          </ac:picMkLst>
        </pc:picChg>
        <pc:picChg chg="del">
          <ac:chgData name="To ToMo" userId="968912c02e5a0a7f" providerId="LiveId" clId="{E0DEC89F-F0B9-4FE9-B115-AA2E7144B1F8}" dt="2020-02-16T14:35:20.558" v="5086" actId="478"/>
          <ac:picMkLst>
            <pc:docMk/>
            <pc:sldMk cId="1424586404" sldId="301"/>
            <ac:picMk id="3084" creationId="{045E27C1-0C8C-49AE-B453-8538B1873F04}"/>
          </ac:picMkLst>
        </pc:picChg>
        <pc:picChg chg="del">
          <ac:chgData name="To ToMo" userId="968912c02e5a0a7f" providerId="LiveId" clId="{E0DEC89F-F0B9-4FE9-B115-AA2E7144B1F8}" dt="2020-02-16T14:35:20.558" v="5086" actId="478"/>
          <ac:picMkLst>
            <pc:docMk/>
            <pc:sldMk cId="1424586404" sldId="301"/>
            <ac:picMk id="3088" creationId="{4B2EAB81-B7E3-444C-A516-83E8083D5DA8}"/>
          </ac:picMkLst>
        </pc:picChg>
      </pc:sldChg>
      <pc:sldChg chg="addSp delSp modSp add del">
        <pc:chgData name="To ToMo" userId="968912c02e5a0a7f" providerId="LiveId" clId="{E0DEC89F-F0B9-4FE9-B115-AA2E7144B1F8}" dt="2020-02-16T15:14:33.625" v="5602" actId="47"/>
        <pc:sldMkLst>
          <pc:docMk/>
          <pc:sldMk cId="2342275727" sldId="301"/>
        </pc:sldMkLst>
        <pc:spChg chg="del">
          <ac:chgData name="To ToMo" userId="968912c02e5a0a7f" providerId="LiveId" clId="{E0DEC89F-F0B9-4FE9-B115-AA2E7144B1F8}" dt="2020-02-16T15:14:05.969" v="5591" actId="478"/>
          <ac:spMkLst>
            <pc:docMk/>
            <pc:sldMk cId="2342275727" sldId="301"/>
            <ac:spMk id="38" creationId="{60311CA0-112F-46CE-B0C6-6B24E4051732}"/>
          </ac:spMkLst>
        </pc:spChg>
        <pc:spChg chg="del">
          <ac:chgData name="To ToMo" userId="968912c02e5a0a7f" providerId="LiveId" clId="{E0DEC89F-F0B9-4FE9-B115-AA2E7144B1F8}" dt="2020-02-16T15:14:05.588" v="5590" actId="478"/>
          <ac:spMkLst>
            <pc:docMk/>
            <pc:sldMk cId="2342275727" sldId="301"/>
            <ac:spMk id="39" creationId="{BB1B379C-A589-4031-9AAA-AE103BB7B73E}"/>
          </ac:spMkLst>
        </pc:spChg>
        <pc:spChg chg="del">
          <ac:chgData name="To ToMo" userId="968912c02e5a0a7f" providerId="LiveId" clId="{E0DEC89F-F0B9-4FE9-B115-AA2E7144B1F8}" dt="2020-02-16T15:14:05.012" v="5588" actId="478"/>
          <ac:spMkLst>
            <pc:docMk/>
            <pc:sldMk cId="2342275727" sldId="301"/>
            <ac:spMk id="40" creationId="{CA2DD827-0924-4701-AFB8-5BEDF0733CC2}"/>
          </ac:spMkLst>
        </pc:spChg>
        <pc:spChg chg="del">
          <ac:chgData name="To ToMo" userId="968912c02e5a0a7f" providerId="LiveId" clId="{E0DEC89F-F0B9-4FE9-B115-AA2E7144B1F8}" dt="2020-02-16T15:14:05.288" v="5589" actId="478"/>
          <ac:spMkLst>
            <pc:docMk/>
            <pc:sldMk cId="2342275727" sldId="301"/>
            <ac:spMk id="41" creationId="{15C252FF-C4A4-478F-A4CD-3013C5600813}"/>
          </ac:spMkLst>
        </pc:spChg>
        <pc:spChg chg="add del mod">
          <ac:chgData name="To ToMo" userId="968912c02e5a0a7f" providerId="LiveId" clId="{E0DEC89F-F0B9-4FE9-B115-AA2E7144B1F8}" dt="2020-02-16T15:13:39.896" v="5574"/>
          <ac:spMkLst>
            <pc:docMk/>
            <pc:sldMk cId="2342275727" sldId="301"/>
            <ac:spMk id="43" creationId="{EE5379BB-6FED-4276-8DC6-57E147AE2B51}"/>
          </ac:spMkLst>
        </pc:spChg>
        <pc:spChg chg="del">
          <ac:chgData name="To ToMo" userId="968912c02e5a0a7f" providerId="LiveId" clId="{E0DEC89F-F0B9-4FE9-B115-AA2E7144B1F8}" dt="2020-02-16T15:13:30.703" v="5562" actId="478"/>
          <ac:spMkLst>
            <pc:docMk/>
            <pc:sldMk cId="2342275727" sldId="301"/>
            <ac:spMk id="44" creationId="{3F83F0DA-D0CF-4961-9C33-C2D6522A22CF}"/>
          </ac:spMkLst>
        </pc:spChg>
        <pc:spChg chg="mod">
          <ac:chgData name="To ToMo" userId="968912c02e5a0a7f" providerId="LiveId" clId="{E0DEC89F-F0B9-4FE9-B115-AA2E7144B1F8}" dt="2020-02-16T15:13:43.600" v="5575" actId="1076"/>
          <ac:spMkLst>
            <pc:docMk/>
            <pc:sldMk cId="2342275727" sldId="301"/>
            <ac:spMk id="45" creationId="{AC9AEA81-7C54-4A3D-8284-76C2B5744B0B}"/>
          </ac:spMkLst>
        </pc:spChg>
        <pc:spChg chg="del">
          <ac:chgData name="To ToMo" userId="968912c02e5a0a7f" providerId="LiveId" clId="{E0DEC89F-F0B9-4FE9-B115-AA2E7144B1F8}" dt="2020-02-16T15:13:19.797" v="5559" actId="478"/>
          <ac:spMkLst>
            <pc:docMk/>
            <pc:sldMk cId="2342275727" sldId="301"/>
            <ac:spMk id="46" creationId="{94147B39-7BEF-41C6-8FE5-8D82E15B1B14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49" creationId="{DCFCC852-9107-4988-A380-985C7FF512D8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73" creationId="{12F4D6E7-5572-4C11-81DF-601204C5C2ED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74" creationId="{CFA44755-0193-4503-908D-CADB3D136CEC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75" creationId="{62FF04A8-6986-45AC-8AF5-3ECFF2C8B040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76" creationId="{840C6155-AAB3-4FED-AA04-71D546789387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78" creationId="{66545BBB-168D-4696-8A80-0BBE950FFFBC}"/>
          </ac:spMkLst>
        </pc:spChg>
        <pc:spChg chg="mod">
          <ac:chgData name="To ToMo" userId="968912c02e5a0a7f" providerId="LiveId" clId="{E0DEC89F-F0B9-4FE9-B115-AA2E7144B1F8}" dt="2020-02-16T15:14:19.738" v="5596" actId="1076"/>
          <ac:spMkLst>
            <pc:docMk/>
            <pc:sldMk cId="2342275727" sldId="301"/>
            <ac:spMk id="83" creationId="{9CBAA49C-BD43-4AF1-B635-BEAFDC5A3707}"/>
          </ac:spMkLst>
        </pc:spChg>
        <pc:grpChg chg="add del">
          <ac:chgData name="To ToMo" userId="968912c02e5a0a7f" providerId="LiveId" clId="{E0DEC89F-F0B9-4FE9-B115-AA2E7144B1F8}" dt="2020-02-16T15:13:29.896" v="5561" actId="478"/>
          <ac:grpSpMkLst>
            <pc:docMk/>
            <pc:sldMk cId="2342275727" sldId="301"/>
            <ac:grpSpMk id="79" creationId="{A530CBEE-65B3-4AC5-93D1-875E83CA03AA}"/>
          </ac:grpSpMkLst>
        </pc:grpChg>
        <pc:cxnChg chg="del">
          <ac:chgData name="To ToMo" userId="968912c02e5a0a7f" providerId="LiveId" clId="{E0DEC89F-F0B9-4FE9-B115-AA2E7144B1F8}" dt="2020-02-16T15:14:14.735" v="5594" actId="478"/>
          <ac:cxnSpMkLst>
            <pc:docMk/>
            <pc:sldMk cId="2342275727" sldId="301"/>
            <ac:cxnSpMk id="3" creationId="{D8DA7CAF-A803-408F-B30E-9D7A427AF79B}"/>
          </ac:cxnSpMkLst>
        </pc:cxnChg>
        <pc:cxnChg chg="mod">
          <ac:chgData name="To ToMo" userId="968912c02e5a0a7f" providerId="LiveId" clId="{E0DEC89F-F0B9-4FE9-B115-AA2E7144B1F8}" dt="2020-02-16T15:14:19.738" v="5596" actId="1076"/>
          <ac:cxnSpMkLst>
            <pc:docMk/>
            <pc:sldMk cId="2342275727" sldId="301"/>
            <ac:cxnSpMk id="56" creationId="{2CAA1DC7-08C3-4770-A95A-8B421F6387DF}"/>
          </ac:cxnSpMkLst>
        </pc:cxnChg>
        <pc:cxnChg chg="mod">
          <ac:chgData name="To ToMo" userId="968912c02e5a0a7f" providerId="LiveId" clId="{E0DEC89F-F0B9-4FE9-B115-AA2E7144B1F8}" dt="2020-02-16T15:14:19.738" v="5596" actId="1076"/>
          <ac:cxnSpMkLst>
            <pc:docMk/>
            <pc:sldMk cId="2342275727" sldId="301"/>
            <ac:cxnSpMk id="70" creationId="{C2643F3D-E1AC-4092-9D0C-E3F4FDB8BDFC}"/>
          </ac:cxnSpMkLst>
        </pc:cxnChg>
      </pc:sldChg>
      <pc:sldChg chg="addSp delSp modSp add del">
        <pc:chgData name="To ToMo" userId="968912c02e5a0a7f" providerId="LiveId" clId="{E0DEC89F-F0B9-4FE9-B115-AA2E7144B1F8}" dt="2020-02-16T15:29:42.235" v="6550" actId="47"/>
        <pc:sldMkLst>
          <pc:docMk/>
          <pc:sldMk cId="3491602384" sldId="301"/>
        </pc:sldMkLst>
        <pc:spChg chg="mod">
          <ac:chgData name="To ToMo" userId="968912c02e5a0a7f" providerId="LiveId" clId="{E0DEC89F-F0B9-4FE9-B115-AA2E7144B1F8}" dt="2020-02-16T15:27:16.679" v="6443" actId="20577"/>
          <ac:spMkLst>
            <pc:docMk/>
            <pc:sldMk cId="3491602384" sldId="301"/>
            <ac:spMk id="35" creationId="{245B829E-B3D9-4F0F-AC73-7B920E9A9CA6}"/>
          </ac:spMkLst>
        </pc:spChg>
        <pc:spChg chg="del">
          <ac:chgData name="To ToMo" userId="968912c02e5a0a7f" providerId="LiveId" clId="{E0DEC89F-F0B9-4FE9-B115-AA2E7144B1F8}" dt="2020-02-16T15:26:29.534" v="6411" actId="478"/>
          <ac:spMkLst>
            <pc:docMk/>
            <pc:sldMk cId="3491602384" sldId="301"/>
            <ac:spMk id="38" creationId="{60311CA0-112F-46CE-B0C6-6B24E4051732}"/>
          </ac:spMkLst>
        </pc:spChg>
        <pc:spChg chg="del">
          <ac:chgData name="To ToMo" userId="968912c02e5a0a7f" providerId="LiveId" clId="{E0DEC89F-F0B9-4FE9-B115-AA2E7144B1F8}" dt="2020-02-16T15:26:29.534" v="6411" actId="478"/>
          <ac:spMkLst>
            <pc:docMk/>
            <pc:sldMk cId="3491602384" sldId="301"/>
            <ac:spMk id="39" creationId="{BB1B379C-A589-4031-9AAA-AE103BB7B73E}"/>
          </ac:spMkLst>
        </pc:spChg>
        <pc:spChg chg="del">
          <ac:chgData name="To ToMo" userId="968912c02e5a0a7f" providerId="LiveId" clId="{E0DEC89F-F0B9-4FE9-B115-AA2E7144B1F8}" dt="2020-02-16T15:26:29.534" v="6411" actId="478"/>
          <ac:spMkLst>
            <pc:docMk/>
            <pc:sldMk cId="3491602384" sldId="301"/>
            <ac:spMk id="40" creationId="{CA2DD827-0924-4701-AFB8-5BEDF0733CC2}"/>
          </ac:spMkLst>
        </pc:spChg>
        <pc:spChg chg="del">
          <ac:chgData name="To ToMo" userId="968912c02e5a0a7f" providerId="LiveId" clId="{E0DEC89F-F0B9-4FE9-B115-AA2E7144B1F8}" dt="2020-02-16T15:26:29.534" v="6411" actId="478"/>
          <ac:spMkLst>
            <pc:docMk/>
            <pc:sldMk cId="3491602384" sldId="301"/>
            <ac:spMk id="41" creationId="{15C252FF-C4A4-478F-A4CD-3013C5600813}"/>
          </ac:spMkLst>
        </pc:spChg>
        <pc:spChg chg="mod">
          <ac:chgData name="To ToMo" userId="968912c02e5a0a7f" providerId="LiveId" clId="{E0DEC89F-F0B9-4FE9-B115-AA2E7144B1F8}" dt="2020-02-16T15:27:49.865" v="6479" actId="1076"/>
          <ac:spMkLst>
            <pc:docMk/>
            <pc:sldMk cId="3491602384" sldId="301"/>
            <ac:spMk id="43" creationId="{EE5379BB-6FED-4276-8DC6-57E147AE2B51}"/>
          </ac:spMkLst>
        </pc:spChg>
        <pc:spChg chg="mod">
          <ac:chgData name="To ToMo" userId="968912c02e5a0a7f" providerId="LiveId" clId="{E0DEC89F-F0B9-4FE9-B115-AA2E7144B1F8}" dt="2020-02-16T15:27:28.817" v="6445" actId="1582"/>
          <ac:spMkLst>
            <pc:docMk/>
            <pc:sldMk cId="3491602384" sldId="301"/>
            <ac:spMk id="44" creationId="{3F83F0DA-D0CF-4961-9C33-C2D6522A22CF}"/>
          </ac:spMkLst>
        </pc:spChg>
        <pc:spChg chg="mod">
          <ac:chgData name="To ToMo" userId="968912c02e5a0a7f" providerId="LiveId" clId="{E0DEC89F-F0B9-4FE9-B115-AA2E7144B1F8}" dt="2020-02-16T15:27:20.193" v="6444" actId="20577"/>
          <ac:spMkLst>
            <pc:docMk/>
            <pc:sldMk cId="3491602384" sldId="301"/>
            <ac:spMk id="46" creationId="{94147B39-7BEF-41C6-8FE5-8D82E15B1B14}"/>
          </ac:spMkLst>
        </pc:spChg>
        <pc:spChg chg="mod">
          <ac:chgData name="To ToMo" userId="968912c02e5a0a7f" providerId="LiveId" clId="{E0DEC89F-F0B9-4FE9-B115-AA2E7144B1F8}" dt="2020-02-16T15:26:59.449" v="6426" actId="1076"/>
          <ac:spMkLst>
            <pc:docMk/>
            <pc:sldMk cId="3491602384" sldId="301"/>
            <ac:spMk id="49" creationId="{DCFCC852-9107-4988-A380-985C7FF512D8}"/>
          </ac:spMkLst>
        </pc:spChg>
        <pc:picChg chg="add mod">
          <ac:chgData name="To ToMo" userId="968912c02e5a0a7f" providerId="LiveId" clId="{E0DEC89F-F0B9-4FE9-B115-AA2E7144B1F8}" dt="2020-02-16T15:27:04.377" v="6428" actId="1076"/>
          <ac:picMkLst>
            <pc:docMk/>
            <pc:sldMk cId="3491602384" sldId="301"/>
            <ac:picMk id="4" creationId="{C487FE93-5736-41D7-B5D6-0D05022B7B8B}"/>
          </ac:picMkLst>
        </pc:picChg>
      </pc:sldChg>
      <pc:sldChg chg="addSp delSp modSp add del">
        <pc:chgData name="To ToMo" userId="968912c02e5a0a7f" providerId="LiveId" clId="{E0DEC89F-F0B9-4FE9-B115-AA2E7144B1F8}" dt="2020-02-16T14:55:34.649" v="5216" actId="47"/>
        <pc:sldMkLst>
          <pc:docMk/>
          <pc:sldMk cId="4103166653" sldId="301"/>
        </pc:sldMkLst>
        <pc:spChg chg="add mod">
          <ac:chgData name="To ToMo" userId="968912c02e5a0a7f" providerId="LiveId" clId="{E0DEC89F-F0B9-4FE9-B115-AA2E7144B1F8}" dt="2020-02-16T14:48:52.025" v="5215" actId="1076"/>
          <ac:spMkLst>
            <pc:docMk/>
            <pc:sldMk cId="4103166653" sldId="301"/>
            <ac:spMk id="20" creationId="{19166A7A-BB06-425B-9B98-E2C761CEE6A4}"/>
          </ac:spMkLst>
        </pc:spChg>
        <pc:spChg chg="mod">
          <ac:chgData name="To ToMo" userId="968912c02e5a0a7f" providerId="LiveId" clId="{E0DEC89F-F0B9-4FE9-B115-AA2E7144B1F8}" dt="2020-02-16T14:47:48.680" v="5203"/>
          <ac:spMkLst>
            <pc:docMk/>
            <pc:sldMk cId="4103166653" sldId="301"/>
            <ac:spMk id="35" creationId="{245B829E-B3D9-4F0F-AC73-7B920E9A9CA6}"/>
          </ac:spMkLst>
        </pc:spChg>
        <pc:grpChg chg="del">
          <ac:chgData name="To ToMo" userId="968912c02e5a0a7f" providerId="LiveId" clId="{E0DEC89F-F0B9-4FE9-B115-AA2E7144B1F8}" dt="2020-02-16T14:48:08.768" v="5204" actId="478"/>
          <ac:grpSpMkLst>
            <pc:docMk/>
            <pc:sldMk cId="4103166653" sldId="301"/>
            <ac:grpSpMk id="25" creationId="{FD72BA6F-EC5D-4829-8164-375BB294BE6F}"/>
          </ac:grpSpMkLst>
        </pc:grpChg>
        <pc:grpChg chg="del">
          <ac:chgData name="To ToMo" userId="968912c02e5a0a7f" providerId="LiveId" clId="{E0DEC89F-F0B9-4FE9-B115-AA2E7144B1F8}" dt="2020-02-16T14:48:08.768" v="5204" actId="478"/>
          <ac:grpSpMkLst>
            <pc:docMk/>
            <pc:sldMk cId="4103166653" sldId="301"/>
            <ac:grpSpMk id="29" creationId="{79E9D52A-EDDD-4FA0-87BD-2D28391F3D4E}"/>
          </ac:grpSpMkLst>
        </pc:grpChg>
        <pc:grpChg chg="del">
          <ac:chgData name="To ToMo" userId="968912c02e5a0a7f" providerId="LiveId" clId="{E0DEC89F-F0B9-4FE9-B115-AA2E7144B1F8}" dt="2020-02-16T14:48:08.768" v="5204" actId="478"/>
          <ac:grpSpMkLst>
            <pc:docMk/>
            <pc:sldMk cId="4103166653" sldId="301"/>
            <ac:grpSpMk id="33" creationId="{40FB616B-3211-4F74-ACFC-B72D78EB4734}"/>
          </ac:grpSpMkLst>
        </pc:grpChg>
      </pc:sldChg>
      <pc:sldChg chg="addSp delSp modSp add delAnim modAnim">
        <pc:chgData name="To ToMo" userId="968912c02e5a0a7f" providerId="LiveId" clId="{E0DEC89F-F0B9-4FE9-B115-AA2E7144B1F8}" dt="2020-02-16T15:42:49.034" v="7858"/>
        <pc:sldMkLst>
          <pc:docMk/>
          <pc:sldMk cId="843156415" sldId="302"/>
        </pc:sldMkLst>
        <pc:spChg chg="add del mod">
          <ac:chgData name="To ToMo" userId="968912c02e5a0a7f" providerId="LiveId" clId="{E0DEC89F-F0B9-4FE9-B115-AA2E7144B1F8}" dt="2020-02-16T15:29:55.448" v="6552" actId="478"/>
          <ac:spMkLst>
            <pc:docMk/>
            <pc:sldMk cId="843156415" sldId="302"/>
            <ac:spMk id="2" creationId="{E79035DC-6EFC-4767-88CF-C75036A6804C}"/>
          </ac:spMkLst>
        </pc:spChg>
        <pc:spChg chg="mod">
          <ac:chgData name="To ToMo" userId="968912c02e5a0a7f" providerId="LiveId" clId="{E0DEC89F-F0B9-4FE9-B115-AA2E7144B1F8}" dt="2020-02-16T15:31:07.804" v="6638"/>
          <ac:spMkLst>
            <pc:docMk/>
            <pc:sldMk cId="843156415" sldId="302"/>
            <ac:spMk id="35" creationId="{245B829E-B3D9-4F0F-AC73-7B920E9A9CA6}"/>
          </ac:spMkLst>
        </pc:spChg>
        <pc:spChg chg="add del">
          <ac:chgData name="To ToMo" userId="968912c02e5a0a7f" providerId="LiveId" clId="{E0DEC89F-F0B9-4FE9-B115-AA2E7144B1F8}" dt="2020-02-16T15:29:22.913" v="6506" actId="478"/>
          <ac:spMkLst>
            <pc:docMk/>
            <pc:sldMk cId="843156415" sldId="302"/>
            <ac:spMk id="37" creationId="{084E2DDD-9DEC-49CF-A851-5AE8F243AE27}"/>
          </ac:spMkLst>
        </pc:spChg>
        <pc:spChg chg="del">
          <ac:chgData name="To ToMo" userId="968912c02e5a0a7f" providerId="LiveId" clId="{E0DEC89F-F0B9-4FE9-B115-AA2E7144B1F8}" dt="2020-02-16T15:29:17.181" v="6500" actId="478"/>
          <ac:spMkLst>
            <pc:docMk/>
            <pc:sldMk cId="843156415" sldId="302"/>
            <ac:spMk id="38" creationId="{60311CA0-112F-46CE-B0C6-6B24E4051732}"/>
          </ac:spMkLst>
        </pc:spChg>
        <pc:spChg chg="del">
          <ac:chgData name="To ToMo" userId="968912c02e5a0a7f" providerId="LiveId" clId="{E0DEC89F-F0B9-4FE9-B115-AA2E7144B1F8}" dt="2020-02-16T15:29:17.544" v="6501" actId="478"/>
          <ac:spMkLst>
            <pc:docMk/>
            <pc:sldMk cId="843156415" sldId="302"/>
            <ac:spMk id="39" creationId="{BB1B379C-A589-4031-9AAA-AE103BB7B73E}"/>
          </ac:spMkLst>
        </pc:spChg>
        <pc:spChg chg="del">
          <ac:chgData name="To ToMo" userId="968912c02e5a0a7f" providerId="LiveId" clId="{E0DEC89F-F0B9-4FE9-B115-AA2E7144B1F8}" dt="2020-02-16T15:29:21.097" v="6505" actId="478"/>
          <ac:spMkLst>
            <pc:docMk/>
            <pc:sldMk cId="843156415" sldId="302"/>
            <ac:spMk id="40" creationId="{CA2DD827-0924-4701-AFB8-5BEDF0733CC2}"/>
          </ac:spMkLst>
        </pc:spChg>
        <pc:spChg chg="del">
          <ac:chgData name="To ToMo" userId="968912c02e5a0a7f" providerId="LiveId" clId="{E0DEC89F-F0B9-4FE9-B115-AA2E7144B1F8}" dt="2020-02-16T15:29:20.135" v="6504" actId="478"/>
          <ac:spMkLst>
            <pc:docMk/>
            <pc:sldMk cId="843156415" sldId="302"/>
            <ac:spMk id="41" creationId="{15C252FF-C4A4-478F-A4CD-3013C5600813}"/>
          </ac:spMkLst>
        </pc:spChg>
        <pc:spChg chg="mod">
          <ac:chgData name="To ToMo" userId="968912c02e5a0a7f" providerId="LiveId" clId="{E0DEC89F-F0B9-4FE9-B115-AA2E7144B1F8}" dt="2020-02-16T15:29:34.323" v="6549"/>
          <ac:spMkLst>
            <pc:docMk/>
            <pc:sldMk cId="843156415" sldId="302"/>
            <ac:spMk id="43" creationId="{EE5379BB-6FED-4276-8DC6-57E147AE2B51}"/>
          </ac:spMkLst>
        </pc:spChg>
        <pc:spChg chg="del">
          <ac:chgData name="To ToMo" userId="968912c02e5a0a7f" providerId="LiveId" clId="{E0DEC89F-F0B9-4FE9-B115-AA2E7144B1F8}" dt="2020-02-16T15:35:20.656" v="7163" actId="478"/>
          <ac:spMkLst>
            <pc:docMk/>
            <pc:sldMk cId="843156415" sldId="302"/>
            <ac:spMk id="44" creationId="{3F83F0DA-D0CF-4961-9C33-C2D6522A22CF}"/>
          </ac:spMkLst>
        </pc:spChg>
        <pc:spChg chg="add mod">
          <ac:chgData name="To ToMo" userId="968912c02e5a0a7f" providerId="LiveId" clId="{E0DEC89F-F0B9-4FE9-B115-AA2E7144B1F8}" dt="2020-02-16T15:37:27.605" v="7537" actId="20577"/>
          <ac:spMkLst>
            <pc:docMk/>
            <pc:sldMk cId="843156415" sldId="302"/>
            <ac:spMk id="47" creationId="{40A42BD5-3A6C-4FE8-B862-6ABC456C7170}"/>
          </ac:spMkLst>
        </pc:spChg>
        <pc:spChg chg="add">
          <ac:chgData name="To ToMo" userId="968912c02e5a0a7f" providerId="LiveId" clId="{E0DEC89F-F0B9-4FE9-B115-AA2E7144B1F8}" dt="2020-02-16T15:37:41.214" v="7538"/>
          <ac:spMkLst>
            <pc:docMk/>
            <pc:sldMk cId="843156415" sldId="302"/>
            <ac:spMk id="48" creationId="{48EFEBF6-C51E-47AE-8BAA-A911B9DBED58}"/>
          </ac:spMkLst>
        </pc:spChg>
        <pc:spChg chg="mod">
          <ac:chgData name="To ToMo" userId="968912c02e5a0a7f" providerId="LiveId" clId="{E0DEC89F-F0B9-4FE9-B115-AA2E7144B1F8}" dt="2020-02-16T15:30:30.995" v="6569" actId="1076"/>
          <ac:spMkLst>
            <pc:docMk/>
            <pc:sldMk cId="843156415" sldId="302"/>
            <ac:spMk id="49" creationId="{DCFCC852-9107-4988-A380-985C7FF512D8}"/>
          </ac:spMkLst>
        </pc:spChg>
        <pc:spChg chg="add">
          <ac:chgData name="To ToMo" userId="968912c02e5a0a7f" providerId="LiveId" clId="{E0DEC89F-F0B9-4FE9-B115-AA2E7144B1F8}" dt="2020-02-16T15:37:50.255" v="7540"/>
          <ac:spMkLst>
            <pc:docMk/>
            <pc:sldMk cId="843156415" sldId="302"/>
            <ac:spMk id="50" creationId="{A8929044-45D9-46D7-B26B-ECF5E7619AED}"/>
          </ac:spMkLst>
        </pc:spChg>
        <pc:spChg chg="add mod">
          <ac:chgData name="To ToMo" userId="968912c02e5a0a7f" providerId="LiveId" clId="{E0DEC89F-F0B9-4FE9-B115-AA2E7144B1F8}" dt="2020-02-16T15:41:12.269" v="7849" actId="1076"/>
          <ac:spMkLst>
            <pc:docMk/>
            <pc:sldMk cId="843156415" sldId="302"/>
            <ac:spMk id="58" creationId="{539A5D51-5AE6-4699-827F-D1313420DCD1}"/>
          </ac:spMkLst>
        </pc:spChg>
        <pc:spChg chg="mod">
          <ac:chgData name="To ToMo" userId="968912c02e5a0a7f" providerId="LiveId" clId="{E0DEC89F-F0B9-4FE9-B115-AA2E7144B1F8}" dt="2020-02-16T15:30:05.851" v="6554" actId="1076"/>
          <ac:spMkLst>
            <pc:docMk/>
            <pc:sldMk cId="843156415" sldId="302"/>
            <ac:spMk id="82" creationId="{4C1AE787-CE84-4020-BF28-BD9C64155EEF}"/>
          </ac:spMkLst>
        </pc:spChg>
        <pc:spChg chg="mod">
          <ac:chgData name="To ToMo" userId="968912c02e5a0a7f" providerId="LiveId" clId="{E0DEC89F-F0B9-4FE9-B115-AA2E7144B1F8}" dt="2020-02-16T15:30:44.180" v="6629" actId="20577"/>
          <ac:spMkLst>
            <pc:docMk/>
            <pc:sldMk cId="843156415" sldId="302"/>
            <ac:spMk id="88" creationId="{7226D02B-41E2-4E99-9F11-D2566510C7FF}"/>
          </ac:spMkLst>
        </pc:spChg>
        <pc:spChg chg="del mod">
          <ac:chgData name="To ToMo" userId="968912c02e5a0a7f" providerId="LiveId" clId="{E0DEC89F-F0B9-4FE9-B115-AA2E7144B1F8}" dt="2020-02-16T15:29:09.496" v="6497" actId="478"/>
          <ac:spMkLst>
            <pc:docMk/>
            <pc:sldMk cId="843156415" sldId="302"/>
            <ac:spMk id="91" creationId="{9973EA9C-9872-4201-BAD7-8F7DECBA09CF}"/>
          </ac:spMkLst>
        </pc:spChg>
        <pc:spChg chg="del mod">
          <ac:chgData name="To ToMo" userId="968912c02e5a0a7f" providerId="LiveId" clId="{E0DEC89F-F0B9-4FE9-B115-AA2E7144B1F8}" dt="2020-02-16T15:29:08.903" v="6495" actId="478"/>
          <ac:spMkLst>
            <pc:docMk/>
            <pc:sldMk cId="843156415" sldId="302"/>
            <ac:spMk id="92" creationId="{C1211DD2-AE21-4C62-8469-856EBFD26743}"/>
          </ac:spMkLst>
        </pc:spChg>
        <pc:spChg chg="del">
          <ac:chgData name="To ToMo" userId="968912c02e5a0a7f" providerId="LiveId" clId="{E0DEC89F-F0B9-4FE9-B115-AA2E7144B1F8}" dt="2020-02-16T15:29:07.737" v="6493" actId="478"/>
          <ac:spMkLst>
            <pc:docMk/>
            <pc:sldMk cId="843156415" sldId="302"/>
            <ac:spMk id="93" creationId="{7C1D4F45-FA20-483B-A7DF-B1E0A9A6579C}"/>
          </ac:spMkLst>
        </pc:spChg>
        <pc:picChg chg="add del">
          <ac:chgData name="To ToMo" userId="968912c02e5a0a7f" providerId="LiveId" clId="{E0DEC89F-F0B9-4FE9-B115-AA2E7144B1F8}" dt="2020-02-16T15:29:19.208" v="6503" actId="478"/>
          <ac:picMkLst>
            <pc:docMk/>
            <pc:sldMk cId="843156415" sldId="302"/>
            <ac:picMk id="42" creationId="{FB57CA7C-54ED-43CC-BDA4-A2BF753D7029}"/>
          </ac:picMkLst>
        </pc:picChg>
        <pc:cxnChg chg="del mod">
          <ac:chgData name="To ToMo" userId="968912c02e5a0a7f" providerId="LiveId" clId="{E0DEC89F-F0B9-4FE9-B115-AA2E7144B1F8}" dt="2020-02-16T15:38:39.691" v="7551" actId="478"/>
          <ac:cxnSpMkLst>
            <pc:docMk/>
            <pc:sldMk cId="843156415" sldId="302"/>
            <ac:cxnSpMk id="56" creationId="{2CAA1DC7-08C3-4770-A95A-8B421F6387DF}"/>
          </ac:cxnSpMkLst>
        </pc:cxnChg>
        <pc:cxnChg chg="add">
          <ac:chgData name="To ToMo" userId="968912c02e5a0a7f" providerId="LiveId" clId="{E0DEC89F-F0B9-4FE9-B115-AA2E7144B1F8}" dt="2020-02-16T15:38:39.872" v="7552"/>
          <ac:cxnSpMkLst>
            <pc:docMk/>
            <pc:sldMk cId="843156415" sldId="302"/>
            <ac:cxnSpMk id="57" creationId="{BA926239-0BAD-4D38-ADC8-32BAE098CA25}"/>
          </ac:cxnSpMkLst>
        </pc:cxnChg>
        <pc:cxnChg chg="mod">
          <ac:chgData name="To ToMo" userId="968912c02e5a0a7f" providerId="LiveId" clId="{E0DEC89F-F0B9-4FE9-B115-AA2E7144B1F8}" dt="2020-02-16T15:37:56.155" v="7542" actId="14100"/>
          <ac:cxnSpMkLst>
            <pc:docMk/>
            <pc:sldMk cId="843156415" sldId="302"/>
            <ac:cxnSpMk id="70" creationId="{C2643F3D-E1AC-4092-9D0C-E3F4FDB8BDFC}"/>
          </ac:cxnSpMkLst>
        </pc:cxnChg>
      </pc:sldChg>
      <pc:sldChg chg="addSp delSp modSp add delAnim modAnim">
        <pc:chgData name="To ToMo" userId="968912c02e5a0a7f" providerId="LiveId" clId="{E0DEC89F-F0B9-4FE9-B115-AA2E7144B1F8}" dt="2020-02-16T15:58:38.769" v="8558" actId="20577"/>
        <pc:sldMkLst>
          <pc:docMk/>
          <pc:sldMk cId="1234617073" sldId="303"/>
        </pc:sldMkLst>
        <pc:spChg chg="add del">
          <ac:chgData name="To ToMo" userId="968912c02e5a0a7f" providerId="LiveId" clId="{E0DEC89F-F0B9-4FE9-B115-AA2E7144B1F8}" dt="2020-02-16T15:51:05.095" v="8155" actId="478"/>
          <ac:spMkLst>
            <pc:docMk/>
            <pc:sldMk cId="1234617073" sldId="303"/>
            <ac:spMk id="7" creationId="{0AF4A834-2CCD-410D-836B-BAA08C55B713}"/>
          </ac:spMkLst>
        </pc:spChg>
        <pc:spChg chg="add mod">
          <ac:chgData name="To ToMo" userId="968912c02e5a0a7f" providerId="LiveId" clId="{E0DEC89F-F0B9-4FE9-B115-AA2E7144B1F8}" dt="2020-02-16T15:48:34.761" v="8090" actId="20577"/>
          <ac:spMkLst>
            <pc:docMk/>
            <pc:sldMk cId="1234617073" sldId="303"/>
            <ac:spMk id="27" creationId="{F948FC80-3282-4CE4-8FBF-3CB3CADFD3D2}"/>
          </ac:spMkLst>
        </pc:spChg>
        <pc:spChg chg="del">
          <ac:chgData name="To ToMo" userId="968912c02e5a0a7f" providerId="LiveId" clId="{E0DEC89F-F0B9-4FE9-B115-AA2E7144B1F8}" dt="2020-02-16T15:48:17.076" v="8074" actId="478"/>
          <ac:spMkLst>
            <pc:docMk/>
            <pc:sldMk cId="1234617073" sldId="303"/>
            <ac:spMk id="31" creationId="{F6E7EDB7-265E-4CCE-9530-6F4AC4D71B3C}"/>
          </ac:spMkLst>
        </pc:spChg>
        <pc:spChg chg="del mod">
          <ac:chgData name="To ToMo" userId="968912c02e5a0a7f" providerId="LiveId" clId="{E0DEC89F-F0B9-4FE9-B115-AA2E7144B1F8}" dt="2020-02-16T15:52:01.060" v="8157"/>
          <ac:spMkLst>
            <pc:docMk/>
            <pc:sldMk cId="1234617073" sldId="303"/>
            <ac:spMk id="32" creationId="{2DDCC326-7FEE-4F59-8320-07ABED5E13B0}"/>
          </ac:spMkLst>
        </pc:spChg>
        <pc:spChg chg="del">
          <ac:chgData name="To ToMo" userId="968912c02e5a0a7f" providerId="LiveId" clId="{E0DEC89F-F0B9-4FE9-B115-AA2E7144B1F8}" dt="2020-02-16T15:48:17.076" v="8074" actId="478"/>
          <ac:spMkLst>
            <pc:docMk/>
            <pc:sldMk cId="1234617073" sldId="303"/>
            <ac:spMk id="34" creationId="{C9343846-D3CB-4FE3-9056-CFB5B2307402}"/>
          </ac:spMkLst>
        </pc:spChg>
        <pc:spChg chg="del mod">
          <ac:chgData name="To ToMo" userId="968912c02e5a0a7f" providerId="LiveId" clId="{E0DEC89F-F0B9-4FE9-B115-AA2E7144B1F8}" dt="2020-02-16T15:48:18.876" v="8076" actId="478"/>
          <ac:spMkLst>
            <pc:docMk/>
            <pc:sldMk cId="1234617073" sldId="303"/>
            <ac:spMk id="39" creationId="{47ECD7DB-B92E-4E84-BA18-D88FB7BACC17}"/>
          </ac:spMkLst>
        </pc:spChg>
        <pc:spChg chg="del">
          <ac:chgData name="To ToMo" userId="968912c02e5a0a7f" providerId="LiveId" clId="{E0DEC89F-F0B9-4FE9-B115-AA2E7144B1F8}" dt="2020-02-16T15:48:17.076" v="8074" actId="478"/>
          <ac:spMkLst>
            <pc:docMk/>
            <pc:sldMk cId="1234617073" sldId="303"/>
            <ac:spMk id="40" creationId="{3DD33A7B-BC07-46EE-9100-A2F90BC031A7}"/>
          </ac:spMkLst>
        </pc:spChg>
        <pc:spChg chg="add mod">
          <ac:chgData name="To ToMo" userId="968912c02e5a0a7f" providerId="LiveId" clId="{E0DEC89F-F0B9-4FE9-B115-AA2E7144B1F8}" dt="2020-02-16T15:49:24.161" v="8096" actId="14100"/>
          <ac:spMkLst>
            <pc:docMk/>
            <pc:sldMk cId="1234617073" sldId="303"/>
            <ac:spMk id="45" creationId="{92E9FEBB-539C-4A93-BB1E-ED05EC0FAECB}"/>
          </ac:spMkLst>
        </pc:spChg>
        <pc:spChg chg="add del mod">
          <ac:chgData name="To ToMo" userId="968912c02e5a0a7f" providerId="LiveId" clId="{E0DEC89F-F0B9-4FE9-B115-AA2E7144B1F8}" dt="2020-02-16T15:49:30.672" v="8099" actId="478"/>
          <ac:spMkLst>
            <pc:docMk/>
            <pc:sldMk cId="1234617073" sldId="303"/>
            <ac:spMk id="46" creationId="{B5CF642E-4D37-46F8-A5D0-4A3C33B6E4CD}"/>
          </ac:spMkLst>
        </pc:spChg>
        <pc:spChg chg="add mod">
          <ac:chgData name="To ToMo" userId="968912c02e5a0a7f" providerId="LiveId" clId="{E0DEC89F-F0B9-4FE9-B115-AA2E7144B1F8}" dt="2020-02-16T15:54:07.381" v="8183" actId="20577"/>
          <ac:spMkLst>
            <pc:docMk/>
            <pc:sldMk cId="1234617073" sldId="303"/>
            <ac:spMk id="48" creationId="{FBB341A5-F7F1-4152-9539-0CF7ACA39467}"/>
          </ac:spMkLst>
        </pc:spChg>
        <pc:spChg chg="add mod">
          <ac:chgData name="To ToMo" userId="968912c02e5a0a7f" providerId="LiveId" clId="{E0DEC89F-F0B9-4FE9-B115-AA2E7144B1F8}" dt="2020-02-16T15:53:35.268" v="8179" actId="465"/>
          <ac:spMkLst>
            <pc:docMk/>
            <pc:sldMk cId="1234617073" sldId="303"/>
            <ac:spMk id="49" creationId="{B84E9F83-2406-40F3-8EDF-4A66F709C8F4}"/>
          </ac:spMkLst>
        </pc:spChg>
        <pc:spChg chg="add mod">
          <ac:chgData name="To ToMo" userId="968912c02e5a0a7f" providerId="LiveId" clId="{E0DEC89F-F0B9-4FE9-B115-AA2E7144B1F8}" dt="2020-02-16T15:50:01.988" v="8130" actId="20577"/>
          <ac:spMkLst>
            <pc:docMk/>
            <pc:sldMk cId="1234617073" sldId="303"/>
            <ac:spMk id="50" creationId="{7CEEF4EC-2FB0-4D40-8AE9-E52C38D3ED01}"/>
          </ac:spMkLst>
        </pc:spChg>
        <pc:spChg chg="add del mod">
          <ac:chgData name="To ToMo" userId="968912c02e5a0a7f" providerId="LiveId" clId="{E0DEC89F-F0B9-4FE9-B115-AA2E7144B1F8}" dt="2020-02-16T15:52:59.227" v="8166" actId="478"/>
          <ac:spMkLst>
            <pc:docMk/>
            <pc:sldMk cId="1234617073" sldId="303"/>
            <ac:spMk id="51" creationId="{DC4694AE-CC72-4224-85D3-1779A87CF1D3}"/>
          </ac:spMkLst>
        </pc:spChg>
        <pc:spChg chg="add del mod">
          <ac:chgData name="To ToMo" userId="968912c02e5a0a7f" providerId="LiveId" clId="{E0DEC89F-F0B9-4FE9-B115-AA2E7144B1F8}" dt="2020-02-16T15:53:06.505" v="8167" actId="478"/>
          <ac:spMkLst>
            <pc:docMk/>
            <pc:sldMk cId="1234617073" sldId="303"/>
            <ac:spMk id="55" creationId="{E9A170B4-DF11-474B-A53A-3B4B08FECDC4}"/>
          </ac:spMkLst>
        </pc:spChg>
        <pc:spChg chg="add mod">
          <ac:chgData name="To ToMo" userId="968912c02e5a0a7f" providerId="LiveId" clId="{E0DEC89F-F0B9-4FE9-B115-AA2E7144B1F8}" dt="2020-02-16T15:53:35.268" v="8179" actId="465"/>
          <ac:spMkLst>
            <pc:docMk/>
            <pc:sldMk cId="1234617073" sldId="303"/>
            <ac:spMk id="56" creationId="{1D61DBDC-A5A9-4316-A68B-BDCA2EA5F2E5}"/>
          </ac:spMkLst>
        </pc:spChg>
        <pc:spChg chg="add mod">
          <ac:chgData name="To ToMo" userId="968912c02e5a0a7f" providerId="LiveId" clId="{E0DEC89F-F0B9-4FE9-B115-AA2E7144B1F8}" dt="2020-02-16T15:54:20.275" v="8185" actId="571"/>
          <ac:spMkLst>
            <pc:docMk/>
            <pc:sldMk cId="1234617073" sldId="303"/>
            <ac:spMk id="58" creationId="{71B5BEC8-E9D9-4216-9143-0ADCE0DB0054}"/>
          </ac:spMkLst>
        </pc:spChg>
        <pc:spChg chg="add mod">
          <ac:chgData name="To ToMo" userId="968912c02e5a0a7f" providerId="LiveId" clId="{E0DEC89F-F0B9-4FE9-B115-AA2E7144B1F8}" dt="2020-02-16T15:58:38.769" v="8558" actId="20577"/>
          <ac:spMkLst>
            <pc:docMk/>
            <pc:sldMk cId="1234617073" sldId="303"/>
            <ac:spMk id="60" creationId="{D37A628C-1764-4072-94F0-26E23B1CB8CA}"/>
          </ac:spMkLst>
        </pc:spChg>
        <pc:grpChg chg="add mod">
          <ac:chgData name="To ToMo" userId="968912c02e5a0a7f" providerId="LiveId" clId="{E0DEC89F-F0B9-4FE9-B115-AA2E7144B1F8}" dt="2020-02-16T15:49:17.299" v="8094" actId="571"/>
          <ac:grpSpMkLst>
            <pc:docMk/>
            <pc:sldMk cId="1234617073" sldId="303"/>
            <ac:grpSpMk id="28" creationId="{42BCF8FB-727D-473B-96C8-3B841B36B770}"/>
          </ac:grpSpMkLst>
        </pc:grpChg>
        <pc:grpChg chg="mod">
          <ac:chgData name="To ToMo" userId="968912c02e5a0a7f" providerId="LiveId" clId="{E0DEC89F-F0B9-4FE9-B115-AA2E7144B1F8}" dt="2020-02-16T15:54:20.275" v="8185" actId="571"/>
          <ac:grpSpMkLst>
            <pc:docMk/>
            <pc:sldMk cId="1234617073" sldId="303"/>
            <ac:grpSpMk id="59" creationId="{E82CD04B-A208-4229-A683-F462ED1FA8D7}"/>
          </ac:grpSpMkLst>
        </pc:grpChg>
        <pc:cxnChg chg="del mod">
          <ac:chgData name="To ToMo" userId="968912c02e5a0a7f" providerId="LiveId" clId="{E0DEC89F-F0B9-4FE9-B115-AA2E7144B1F8}" dt="2020-02-16T15:48:17.076" v="8074" actId="478"/>
          <ac:cxnSpMkLst>
            <pc:docMk/>
            <pc:sldMk cId="1234617073" sldId="303"/>
            <ac:cxnSpMk id="41" creationId="{125027FB-6AED-46B5-9C10-B217265BEFD5}"/>
          </ac:cxnSpMkLst>
        </pc:cxnChg>
        <pc:cxnChg chg="del mod">
          <ac:chgData name="To ToMo" userId="968912c02e5a0a7f" providerId="LiveId" clId="{E0DEC89F-F0B9-4FE9-B115-AA2E7144B1F8}" dt="2020-02-16T15:48:17.076" v="8074" actId="478"/>
          <ac:cxnSpMkLst>
            <pc:docMk/>
            <pc:sldMk cId="1234617073" sldId="303"/>
            <ac:cxnSpMk id="44" creationId="{44A042FC-7D55-4499-A7AD-03015D9BB4D9}"/>
          </ac:cxnSpMkLst>
        </pc:cxnChg>
        <pc:cxnChg chg="del mod">
          <ac:chgData name="To ToMo" userId="968912c02e5a0a7f" providerId="LiveId" clId="{E0DEC89F-F0B9-4FE9-B115-AA2E7144B1F8}" dt="2020-02-16T15:48:17.076" v="8074" actId="478"/>
          <ac:cxnSpMkLst>
            <pc:docMk/>
            <pc:sldMk cId="1234617073" sldId="303"/>
            <ac:cxnSpMk id="47" creationId="{77E5F7E3-2166-4757-960F-FE6B7144E5AD}"/>
          </ac:cxnSpMkLst>
        </pc:cxnChg>
      </pc:sldChg>
      <pc:sldChg chg="addSp delSp modSp add addAnim delAnim modAnim">
        <pc:chgData name="To ToMo" userId="968912c02e5a0a7f" providerId="LiveId" clId="{E0DEC89F-F0B9-4FE9-B115-AA2E7144B1F8}" dt="2020-02-16T15:58:58.053" v="8559" actId="20577"/>
        <pc:sldMkLst>
          <pc:docMk/>
          <pc:sldMk cId="1303349365" sldId="304"/>
        </pc:sldMkLst>
        <pc:spChg chg="del">
          <ac:chgData name="To ToMo" userId="968912c02e5a0a7f" providerId="LiveId" clId="{E0DEC89F-F0B9-4FE9-B115-AA2E7144B1F8}" dt="2020-02-16T15:52:05.591" v="8159" actId="478"/>
          <ac:spMkLst>
            <pc:docMk/>
            <pc:sldMk cId="1303349365" sldId="304"/>
            <ac:spMk id="7" creationId="{0AF4A834-2CCD-410D-836B-BAA08C55B713}"/>
          </ac:spMkLst>
        </pc:spChg>
        <pc:spChg chg="add mod">
          <ac:chgData name="To ToMo" userId="968912c02e5a0a7f" providerId="LiveId" clId="{E0DEC89F-F0B9-4FE9-B115-AA2E7144B1F8}" dt="2020-02-16T15:58:58.053" v="8559" actId="20577"/>
          <ac:spMkLst>
            <pc:docMk/>
            <pc:sldMk cId="1303349365" sldId="304"/>
            <ac:spMk id="26" creationId="{C9ED1ACB-3665-4E5B-A8A3-5787D0E15852}"/>
          </ac:spMkLst>
        </pc:spChg>
        <pc:cxnChg chg="add del mod">
          <ac:chgData name="To ToMo" userId="968912c02e5a0a7f" providerId="LiveId" clId="{E0DEC89F-F0B9-4FE9-B115-AA2E7144B1F8}" dt="2020-02-16T15:52:08.909" v="8163" actId="478"/>
          <ac:cxnSpMkLst>
            <pc:docMk/>
            <pc:sldMk cId="1303349365" sldId="304"/>
            <ac:cxnSpMk id="41" creationId="{125027FB-6AED-46B5-9C10-B217265BEFD5}"/>
          </ac:cxnSpMkLst>
        </pc:cxnChg>
        <pc:cxnChg chg="add del mod">
          <ac:chgData name="To ToMo" userId="968912c02e5a0a7f" providerId="LiveId" clId="{E0DEC89F-F0B9-4FE9-B115-AA2E7144B1F8}" dt="2020-02-16T15:52:08.745" v="8162" actId="478"/>
          <ac:cxnSpMkLst>
            <pc:docMk/>
            <pc:sldMk cId="1303349365" sldId="304"/>
            <ac:cxnSpMk id="44" creationId="{44A042FC-7D55-4499-A7AD-03015D9BB4D9}"/>
          </ac:cxnSpMkLst>
        </pc:cxnChg>
      </pc:sldChg>
      <pc:sldChg chg="delSp modSp add del">
        <pc:chgData name="To ToMo" userId="968912c02e5a0a7f" providerId="LiveId" clId="{E0DEC89F-F0B9-4FE9-B115-AA2E7144B1F8}" dt="2020-02-16T16:00:51.855" v="8629" actId="2696"/>
        <pc:sldMkLst>
          <pc:docMk/>
          <pc:sldMk cId="1454621986" sldId="305"/>
        </pc:sldMkLst>
        <pc:spChg chg="del mod">
          <ac:chgData name="To ToMo" userId="968912c02e5a0a7f" providerId="LiveId" clId="{E0DEC89F-F0B9-4FE9-B115-AA2E7144B1F8}" dt="2020-02-16T16:00:50.700" v="8628" actId="478"/>
          <ac:spMkLst>
            <pc:docMk/>
            <pc:sldMk cId="1454621986" sldId="305"/>
            <ac:spMk id="12" creationId="{901DC1A3-A075-4740-B77B-2AB15971C727}"/>
          </ac:spMkLst>
        </pc:spChg>
      </pc:sldChg>
      <pc:sldChg chg="addSp delSp modSp add">
        <pc:chgData name="To ToMo" userId="968912c02e5a0a7f" providerId="LiveId" clId="{E0DEC89F-F0B9-4FE9-B115-AA2E7144B1F8}" dt="2020-02-16T16:09:05.084" v="9162" actId="1076"/>
        <pc:sldMkLst>
          <pc:docMk/>
          <pc:sldMk cId="2992454343" sldId="305"/>
        </pc:sldMkLst>
        <pc:spChg chg="del">
          <ac:chgData name="To ToMo" userId="968912c02e5a0a7f" providerId="LiveId" clId="{E0DEC89F-F0B9-4FE9-B115-AA2E7144B1F8}" dt="2020-02-16T16:05:14.311" v="8832" actId="478"/>
          <ac:spMkLst>
            <pc:docMk/>
            <pc:sldMk cId="2992454343" sldId="305"/>
            <ac:spMk id="5" creationId="{61662D44-C720-4B1E-AF1C-0B7433AAB639}"/>
          </ac:spMkLst>
        </pc:spChg>
        <pc:spChg chg="mod">
          <ac:chgData name="To ToMo" userId="968912c02e5a0a7f" providerId="LiveId" clId="{E0DEC89F-F0B9-4FE9-B115-AA2E7144B1F8}" dt="2020-02-16T16:05:08.970" v="8831" actId="20577"/>
          <ac:spMkLst>
            <pc:docMk/>
            <pc:sldMk cId="2992454343" sldId="305"/>
            <ac:spMk id="12" creationId="{901DC1A3-A075-4740-B77B-2AB15971C727}"/>
          </ac:spMkLst>
        </pc:spChg>
        <pc:spChg chg="add mod">
          <ac:chgData name="To ToMo" userId="968912c02e5a0a7f" providerId="LiveId" clId="{E0DEC89F-F0B9-4FE9-B115-AA2E7144B1F8}" dt="2020-02-16T16:09:03.116" v="9161" actId="1076"/>
          <ac:spMkLst>
            <pc:docMk/>
            <pc:sldMk cId="2992454343" sldId="305"/>
            <ac:spMk id="14" creationId="{0539F4E8-D23E-4021-B103-85F727017186}"/>
          </ac:spMkLst>
        </pc:spChg>
        <pc:spChg chg="add mod">
          <ac:chgData name="To ToMo" userId="968912c02e5a0a7f" providerId="LiveId" clId="{E0DEC89F-F0B9-4FE9-B115-AA2E7144B1F8}" dt="2020-02-16T16:08:10.531" v="9121" actId="1076"/>
          <ac:spMkLst>
            <pc:docMk/>
            <pc:sldMk cId="2992454343" sldId="305"/>
            <ac:spMk id="15" creationId="{E9FF0918-FB3A-4E65-AE97-2B10ED38F1E6}"/>
          </ac:spMkLst>
        </pc:spChg>
        <pc:spChg chg="add mod">
          <ac:chgData name="To ToMo" userId="968912c02e5a0a7f" providerId="LiveId" clId="{E0DEC89F-F0B9-4FE9-B115-AA2E7144B1F8}" dt="2020-02-16T16:09:05.084" v="9162" actId="1076"/>
          <ac:spMkLst>
            <pc:docMk/>
            <pc:sldMk cId="2992454343" sldId="305"/>
            <ac:spMk id="16" creationId="{F627D0AE-C3C8-450E-8F7C-C7777F020490}"/>
          </ac:spMkLst>
        </pc:spChg>
        <pc:spChg chg="add mod">
          <ac:chgData name="To ToMo" userId="968912c02e5a0a7f" providerId="LiveId" clId="{E0DEC89F-F0B9-4FE9-B115-AA2E7144B1F8}" dt="2020-02-16T16:08:10.531" v="9121" actId="1076"/>
          <ac:spMkLst>
            <pc:docMk/>
            <pc:sldMk cId="2992454343" sldId="305"/>
            <ac:spMk id="19" creationId="{2AD9881D-FB4B-4CDB-8D01-7EB0E4ED39D2}"/>
          </ac:spMkLst>
        </pc:spChg>
        <pc:spChg chg="add mod">
          <ac:chgData name="To ToMo" userId="968912c02e5a0a7f" providerId="LiveId" clId="{E0DEC89F-F0B9-4FE9-B115-AA2E7144B1F8}" dt="2020-02-16T16:09:01.852" v="9160" actId="1076"/>
          <ac:spMkLst>
            <pc:docMk/>
            <pc:sldMk cId="2992454343" sldId="305"/>
            <ac:spMk id="20" creationId="{39B73830-5A8B-4377-B711-3EF373C9A9B5}"/>
          </ac:spMkLst>
        </pc:spChg>
        <pc:picChg chg="del">
          <ac:chgData name="To ToMo" userId="968912c02e5a0a7f" providerId="LiveId" clId="{E0DEC89F-F0B9-4FE9-B115-AA2E7144B1F8}" dt="2020-02-16T16:05:14.311" v="8832" actId="478"/>
          <ac:picMkLst>
            <pc:docMk/>
            <pc:sldMk cId="2992454343" sldId="305"/>
            <ac:picMk id="17" creationId="{5A9999D8-EC4A-4120-B0BF-9E028890CE86}"/>
          </ac:picMkLst>
        </pc:picChg>
        <pc:picChg chg="del">
          <ac:chgData name="To ToMo" userId="968912c02e5a0a7f" providerId="LiveId" clId="{E0DEC89F-F0B9-4FE9-B115-AA2E7144B1F8}" dt="2020-02-16T16:05:14.311" v="8832" actId="478"/>
          <ac:picMkLst>
            <pc:docMk/>
            <pc:sldMk cId="2992454343" sldId="305"/>
            <ac:picMk id="18" creationId="{6797FC75-CCCC-4659-BD9F-44453EF5C701}"/>
          </ac:picMkLst>
        </pc:picChg>
        <pc:picChg chg="del">
          <ac:chgData name="To ToMo" userId="968912c02e5a0a7f" providerId="LiveId" clId="{E0DEC89F-F0B9-4FE9-B115-AA2E7144B1F8}" dt="2020-02-16T16:05:14.311" v="8832" actId="478"/>
          <ac:picMkLst>
            <pc:docMk/>
            <pc:sldMk cId="2992454343" sldId="305"/>
            <ac:picMk id="3080" creationId="{867F1063-D24D-4222-AB71-93D8F654DC5B}"/>
          </ac:picMkLst>
        </pc:picChg>
        <pc:picChg chg="del">
          <ac:chgData name="To ToMo" userId="968912c02e5a0a7f" providerId="LiveId" clId="{E0DEC89F-F0B9-4FE9-B115-AA2E7144B1F8}" dt="2020-02-16T16:05:14.311" v="8832" actId="478"/>
          <ac:picMkLst>
            <pc:docMk/>
            <pc:sldMk cId="2992454343" sldId="305"/>
            <ac:picMk id="3084" creationId="{045E27C1-0C8C-49AE-B453-8538B1873F04}"/>
          </ac:picMkLst>
        </pc:picChg>
        <pc:picChg chg="del">
          <ac:chgData name="To ToMo" userId="968912c02e5a0a7f" providerId="LiveId" clId="{E0DEC89F-F0B9-4FE9-B115-AA2E7144B1F8}" dt="2020-02-16T16:05:14.311" v="8832" actId="478"/>
          <ac:picMkLst>
            <pc:docMk/>
            <pc:sldMk cId="2992454343" sldId="305"/>
            <ac:picMk id="3088" creationId="{4B2EAB81-B7E3-444C-A516-83E8083D5DA8}"/>
          </ac:picMkLst>
        </pc:picChg>
      </pc:sldChg>
      <pc:sldChg chg="add del">
        <pc:chgData name="To ToMo" userId="968912c02e5a0a7f" providerId="LiveId" clId="{E0DEC89F-F0B9-4FE9-B115-AA2E7144B1F8}" dt="2020-02-16T16:04:55.721" v="8792" actId="2696"/>
        <pc:sldMkLst>
          <pc:docMk/>
          <pc:sldMk cId="3682874458" sldId="305"/>
        </pc:sldMkLst>
      </pc:sldChg>
    </pc:docChg>
  </pc:docChgLst>
  <pc:docChgLst>
    <pc:chgData name="To ToMo" userId="968912c02e5a0a7f" providerId="LiveId" clId="{8929062C-BEE6-4E6E-88E7-9F5A6622E1DF}"/>
    <pc:docChg chg="undo custSel addSld delSld modSld">
      <pc:chgData name="To ToMo" userId="968912c02e5a0a7f" providerId="LiveId" clId="{8929062C-BEE6-4E6E-88E7-9F5A6622E1DF}" dt="2020-02-03T08:09:05.527" v="1104"/>
      <pc:docMkLst>
        <pc:docMk/>
      </pc:docMkLst>
      <pc:sldChg chg="modSp">
        <pc:chgData name="To ToMo" userId="968912c02e5a0a7f" providerId="LiveId" clId="{8929062C-BEE6-4E6E-88E7-9F5A6622E1DF}" dt="2020-02-03T07:50:29.259" v="619" actId="14100"/>
        <pc:sldMkLst>
          <pc:docMk/>
          <pc:sldMk cId="1199496367" sldId="259"/>
        </pc:sldMkLst>
        <pc:spChg chg="mod">
          <ac:chgData name="To ToMo" userId="968912c02e5a0a7f" providerId="LiveId" clId="{8929062C-BEE6-4E6E-88E7-9F5A6622E1DF}" dt="2020-02-03T07:49:37.690" v="592" actId="1036"/>
          <ac:spMkLst>
            <pc:docMk/>
            <pc:sldMk cId="1199496367" sldId="259"/>
            <ac:spMk id="52" creationId="{15E58E61-D257-4AC7-83E9-AB6F3D332B6F}"/>
          </ac:spMkLst>
        </pc:spChg>
        <pc:spChg chg="mod">
          <ac:chgData name="To ToMo" userId="968912c02e5a0a7f" providerId="LiveId" clId="{8929062C-BEE6-4E6E-88E7-9F5A6622E1DF}" dt="2020-02-03T07:50:25.067" v="618" actId="1076"/>
          <ac:spMkLst>
            <pc:docMk/>
            <pc:sldMk cId="1199496367" sldId="259"/>
            <ac:spMk id="53" creationId="{F6EA6E6E-130D-4D25-B72C-73DDE9EBD500}"/>
          </ac:spMkLst>
        </pc:spChg>
        <pc:spChg chg="mod">
          <ac:chgData name="To ToMo" userId="968912c02e5a0a7f" providerId="LiveId" clId="{8929062C-BEE6-4E6E-88E7-9F5A6622E1DF}" dt="2020-02-03T07:50:29.259" v="619" actId="14100"/>
          <ac:spMkLst>
            <pc:docMk/>
            <pc:sldMk cId="1199496367" sldId="259"/>
            <ac:spMk id="55" creationId="{A8A8C29B-4414-4616-9B6F-3FD8AE089FCC}"/>
          </ac:spMkLst>
        </pc:spChg>
        <pc:cxnChg chg="mod">
          <ac:chgData name="To ToMo" userId="968912c02e5a0a7f" providerId="LiveId" clId="{8929062C-BEE6-4E6E-88E7-9F5A6622E1DF}" dt="2020-02-03T07:49:16.765" v="578" actId="14100"/>
          <ac:cxnSpMkLst>
            <pc:docMk/>
            <pc:sldMk cId="1199496367" sldId="259"/>
            <ac:cxnSpMk id="56" creationId="{CCA28CDD-08DF-4E61-8E1C-F6A6F2E3D5A1}"/>
          </ac:cxnSpMkLst>
        </pc:cxnChg>
        <pc:cxnChg chg="mod">
          <ac:chgData name="To ToMo" userId="968912c02e5a0a7f" providerId="LiveId" clId="{8929062C-BEE6-4E6E-88E7-9F5A6622E1DF}" dt="2020-02-03T07:50:29.259" v="619" actId="14100"/>
          <ac:cxnSpMkLst>
            <pc:docMk/>
            <pc:sldMk cId="1199496367" sldId="259"/>
            <ac:cxnSpMk id="58" creationId="{A7A475BD-895A-44A0-995A-7E65099B6E02}"/>
          </ac:cxnSpMkLst>
        </pc:cxnChg>
        <pc:cxnChg chg="mod">
          <ac:chgData name="To ToMo" userId="968912c02e5a0a7f" providerId="LiveId" clId="{8929062C-BEE6-4E6E-88E7-9F5A6622E1DF}" dt="2020-02-03T07:50:00.347" v="613" actId="14100"/>
          <ac:cxnSpMkLst>
            <pc:docMk/>
            <pc:sldMk cId="1199496367" sldId="259"/>
            <ac:cxnSpMk id="59" creationId="{542F35CD-3B09-4FEF-AB37-6819E70D2906}"/>
          </ac:cxnSpMkLst>
        </pc:cxnChg>
      </pc:sldChg>
      <pc:sldChg chg="addSp delSp modSp addAnim delAnim modAnim">
        <pc:chgData name="To ToMo" userId="968912c02e5a0a7f" providerId="LiveId" clId="{8929062C-BEE6-4E6E-88E7-9F5A6622E1DF}" dt="2020-02-03T07:58:55.284" v="882" actId="1076"/>
        <pc:sldMkLst>
          <pc:docMk/>
          <pc:sldMk cId="830590547" sldId="273"/>
        </pc:sldMkLst>
        <pc:spChg chg="add mod">
          <ac:chgData name="To ToMo" userId="968912c02e5a0a7f" providerId="LiveId" clId="{8929062C-BEE6-4E6E-88E7-9F5A6622E1DF}" dt="2020-02-03T07:39:25.672" v="414" actId="1076"/>
          <ac:spMkLst>
            <pc:docMk/>
            <pc:sldMk cId="830590547" sldId="273"/>
            <ac:spMk id="11" creationId="{B8431023-7549-466F-842E-6A300E143C46}"/>
          </ac:spMkLst>
        </pc:spChg>
        <pc:picChg chg="add del">
          <ac:chgData name="To ToMo" userId="968912c02e5a0a7f" providerId="LiveId" clId="{8929062C-BEE6-4E6E-88E7-9F5A6622E1DF}" dt="2020-02-03T07:39:57.995" v="415" actId="478"/>
          <ac:picMkLst>
            <pc:docMk/>
            <pc:sldMk cId="830590547" sldId="273"/>
            <ac:picMk id="2" creationId="{F5F87970-CDF4-404F-8A1F-524B8B932E70}"/>
          </ac:picMkLst>
        </pc:picChg>
        <pc:picChg chg="add del mod">
          <ac:chgData name="To ToMo" userId="968912c02e5a0a7f" providerId="LiveId" clId="{8929062C-BEE6-4E6E-88E7-9F5A6622E1DF}" dt="2020-02-03T07:40:25.595" v="419" actId="478"/>
          <ac:picMkLst>
            <pc:docMk/>
            <pc:sldMk cId="830590547" sldId="273"/>
            <ac:picMk id="3" creationId="{D64B5AA3-3419-43B1-AF62-178D6407AA85}"/>
          </ac:picMkLst>
        </pc:picChg>
        <pc:picChg chg="add del mod">
          <ac:chgData name="To ToMo" userId="968912c02e5a0a7f" providerId="LiveId" clId="{8929062C-BEE6-4E6E-88E7-9F5A6622E1DF}" dt="2020-02-03T07:54:44.477" v="770" actId="478"/>
          <ac:picMkLst>
            <pc:docMk/>
            <pc:sldMk cId="830590547" sldId="273"/>
            <ac:picMk id="4" creationId="{2B450DDE-BBA8-49F4-B1C1-1D8CF50CA7DD}"/>
          </ac:picMkLst>
        </pc:picChg>
        <pc:picChg chg="add mod">
          <ac:chgData name="To ToMo" userId="968912c02e5a0a7f" providerId="LiveId" clId="{8929062C-BEE6-4E6E-88E7-9F5A6622E1DF}" dt="2020-02-03T07:42:20.194" v="442" actId="1076"/>
          <ac:picMkLst>
            <pc:docMk/>
            <pc:sldMk cId="830590547" sldId="273"/>
            <ac:picMk id="6" creationId="{7D0A649F-1CEF-4CA3-9922-2483EB91133C}"/>
          </ac:picMkLst>
        </pc:picChg>
        <pc:picChg chg="add del mod">
          <ac:chgData name="To ToMo" userId="968912c02e5a0a7f" providerId="LiveId" clId="{8929062C-BEE6-4E6E-88E7-9F5A6622E1DF}" dt="2020-02-03T07:58:55.284" v="882" actId="1076"/>
          <ac:picMkLst>
            <pc:docMk/>
            <pc:sldMk cId="830590547" sldId="273"/>
            <ac:picMk id="7" creationId="{620F648F-372B-40FD-AC7B-4962D7E56199}"/>
          </ac:picMkLst>
        </pc:picChg>
        <pc:picChg chg="del">
          <ac:chgData name="To ToMo" userId="968912c02e5a0a7f" providerId="LiveId" clId="{8929062C-BEE6-4E6E-88E7-9F5A6622E1DF}" dt="2020-02-03T07:39:19.161" v="410" actId="478"/>
          <ac:picMkLst>
            <pc:docMk/>
            <pc:sldMk cId="830590547" sldId="273"/>
            <ac:picMk id="9" creationId="{024E6D5F-9C58-4885-8021-428968334467}"/>
          </ac:picMkLst>
        </pc:picChg>
      </pc:sldChg>
      <pc:sldChg chg="del">
        <pc:chgData name="To ToMo" userId="968912c02e5a0a7f" providerId="LiveId" clId="{8929062C-BEE6-4E6E-88E7-9F5A6622E1DF}" dt="2020-02-03T07:38:53.220" v="409" actId="2696"/>
        <pc:sldMkLst>
          <pc:docMk/>
          <pc:sldMk cId="2948294170" sldId="280"/>
        </pc:sldMkLst>
      </pc:sldChg>
      <pc:sldChg chg="addSp delSp modSp">
        <pc:chgData name="To ToMo" userId="968912c02e5a0a7f" providerId="LiveId" clId="{8929062C-BEE6-4E6E-88E7-9F5A6622E1DF}" dt="2020-02-03T07:48:48.067" v="572" actId="1076"/>
        <pc:sldMkLst>
          <pc:docMk/>
          <pc:sldMk cId="3112429523" sldId="281"/>
        </pc:sldMkLst>
        <pc:spChg chg="mod">
          <ac:chgData name="To ToMo" userId="968912c02e5a0a7f" providerId="LiveId" clId="{8929062C-BEE6-4E6E-88E7-9F5A6622E1DF}" dt="2020-02-03T07:48:32.542" v="563"/>
          <ac:spMkLst>
            <pc:docMk/>
            <pc:sldMk cId="3112429523" sldId="281"/>
            <ac:spMk id="11" creationId="{473C715D-A1B6-415F-A07B-CA4DDAA3DB3F}"/>
          </ac:spMkLst>
        </pc:spChg>
        <pc:spChg chg="add ord">
          <ac:chgData name="To ToMo" userId="968912c02e5a0a7f" providerId="LiveId" clId="{8929062C-BEE6-4E6E-88E7-9F5A6622E1DF}" dt="2020-02-03T07:48:40.808" v="568" actId="167"/>
          <ac:spMkLst>
            <pc:docMk/>
            <pc:sldMk cId="3112429523" sldId="281"/>
            <ac:spMk id="12" creationId="{72920AE1-420C-4291-9EC3-31CACACA4C1F}"/>
          </ac:spMkLst>
        </pc:spChg>
        <pc:spChg chg="del">
          <ac:chgData name="To ToMo" userId="968912c02e5a0a7f" providerId="LiveId" clId="{8929062C-BEE6-4E6E-88E7-9F5A6622E1DF}" dt="2020-02-03T07:48:29.147" v="551" actId="478"/>
          <ac:spMkLst>
            <pc:docMk/>
            <pc:sldMk cId="3112429523" sldId="281"/>
            <ac:spMk id="77" creationId="{972E7EBB-EA10-4B95-8EA0-6080CE413C0F}"/>
          </ac:spMkLst>
        </pc:spChg>
        <pc:picChg chg="add mod">
          <ac:chgData name="To ToMo" userId="968912c02e5a0a7f" providerId="LiveId" clId="{8929062C-BEE6-4E6E-88E7-9F5A6622E1DF}" dt="2020-02-03T07:48:48.067" v="572" actId="1076"/>
          <ac:picMkLst>
            <pc:docMk/>
            <pc:sldMk cId="3112429523" sldId="281"/>
            <ac:picMk id="2" creationId="{E74EDA08-A9EE-44A0-A0C1-E65625A8A10C}"/>
          </ac:picMkLst>
        </pc:picChg>
      </pc:sldChg>
      <pc:sldChg chg="addSp delSp modSp add delAnim">
        <pc:chgData name="To ToMo" userId="968912c02e5a0a7f" providerId="LiveId" clId="{8929062C-BEE6-4E6E-88E7-9F5A6622E1DF}" dt="2020-02-03T07:36:06.715" v="408"/>
        <pc:sldMkLst>
          <pc:docMk/>
          <pc:sldMk cId="3355054247" sldId="282"/>
        </pc:sldMkLst>
        <pc:spChg chg="del mod">
          <ac:chgData name="To ToMo" userId="968912c02e5a0a7f" providerId="LiveId" clId="{8929062C-BEE6-4E6E-88E7-9F5A6622E1DF}" dt="2020-02-03T07:06:45.746" v="84"/>
          <ac:spMkLst>
            <pc:docMk/>
            <pc:sldMk cId="3355054247" sldId="282"/>
            <ac:spMk id="11" creationId="{473C715D-A1B6-415F-A07B-CA4DDAA3DB3F}"/>
          </ac:spMkLst>
        </pc:spChg>
        <pc:spChg chg="mod">
          <ac:chgData name="To ToMo" userId="968912c02e5a0a7f" providerId="LiveId" clId="{8929062C-BEE6-4E6E-88E7-9F5A6622E1DF}" dt="2020-02-03T07:12:04.863" v="118"/>
          <ac:spMkLst>
            <pc:docMk/>
            <pc:sldMk cId="3355054247" sldId="282"/>
            <ac:spMk id="14" creationId="{3B9CDA92-B570-4739-B0C2-73DE30D0F1B9}"/>
          </ac:spMkLst>
        </pc:spChg>
        <pc:spChg chg="add mod">
          <ac:chgData name="To ToMo" userId="968912c02e5a0a7f" providerId="LiveId" clId="{8929062C-BEE6-4E6E-88E7-9F5A6622E1DF}" dt="2020-02-03T07:36:06.715" v="408"/>
          <ac:spMkLst>
            <pc:docMk/>
            <pc:sldMk cId="3355054247" sldId="282"/>
            <ac:spMk id="15" creationId="{C16E2933-EA6E-4CA3-AD86-43540701FFFC}"/>
          </ac:spMkLst>
        </pc:spChg>
        <pc:spChg chg="add del mod">
          <ac:chgData name="To ToMo" userId="968912c02e5a0a7f" providerId="LiveId" clId="{8929062C-BEE6-4E6E-88E7-9F5A6622E1DF}" dt="2020-02-03T07:35:49.326" v="316"/>
          <ac:spMkLst>
            <pc:docMk/>
            <pc:sldMk cId="3355054247" sldId="282"/>
            <ac:spMk id="17" creationId="{E6E05749-BE8A-4045-AD91-A485A2A4C6F5}"/>
          </ac:spMkLst>
        </pc:spChg>
        <pc:spChg chg="del mod">
          <ac:chgData name="To ToMo" userId="968912c02e5a0a7f" providerId="LiveId" clId="{8929062C-BEE6-4E6E-88E7-9F5A6622E1DF}" dt="2020-02-03T07:12:17.786" v="121" actId="478"/>
          <ac:spMkLst>
            <pc:docMk/>
            <pc:sldMk cId="3355054247" sldId="282"/>
            <ac:spMk id="77" creationId="{972E7EBB-EA10-4B95-8EA0-6080CE413C0F}"/>
          </ac:spMkLst>
        </pc:spChg>
        <pc:picChg chg="add del mod modCrop">
          <ac:chgData name="To ToMo" userId="968912c02e5a0a7f" providerId="LiveId" clId="{8929062C-BEE6-4E6E-88E7-9F5A6622E1DF}" dt="2020-02-03T07:31:13.843" v="262" actId="478"/>
          <ac:picMkLst>
            <pc:docMk/>
            <pc:sldMk cId="3355054247" sldId="282"/>
            <ac:picMk id="2" creationId="{F0F1EAC4-9962-41C5-AEE0-7E78AC5710A4}"/>
          </ac:picMkLst>
        </pc:picChg>
        <pc:picChg chg="add del mod">
          <ac:chgData name="To ToMo" userId="968912c02e5a0a7f" providerId="LiveId" clId="{8929062C-BEE6-4E6E-88E7-9F5A6622E1DF}" dt="2020-02-03T07:32:42.091" v="266" actId="478"/>
          <ac:picMkLst>
            <pc:docMk/>
            <pc:sldMk cId="3355054247" sldId="282"/>
            <ac:picMk id="3" creationId="{0FF9A6BE-3A55-4F34-A5E5-83B349ED7179}"/>
          </ac:picMkLst>
        </pc:picChg>
        <pc:picChg chg="del">
          <ac:chgData name="To ToMo" userId="968912c02e5a0a7f" providerId="LiveId" clId="{8929062C-BEE6-4E6E-88E7-9F5A6622E1DF}" dt="2020-02-03T07:06:45.739" v="82" actId="478"/>
          <ac:picMkLst>
            <pc:docMk/>
            <pc:sldMk cId="3355054247" sldId="282"/>
            <ac:picMk id="4" creationId="{53E14AF5-B3D6-4886-8BF4-34147B7B2F8E}"/>
          </ac:picMkLst>
        </pc:picChg>
        <pc:picChg chg="add del">
          <ac:chgData name="To ToMo" userId="968912c02e5a0a7f" providerId="LiveId" clId="{8929062C-BEE6-4E6E-88E7-9F5A6622E1DF}" dt="2020-02-03T07:33:53.093" v="268" actId="478"/>
          <ac:picMkLst>
            <pc:docMk/>
            <pc:sldMk cId="3355054247" sldId="282"/>
            <ac:picMk id="7" creationId="{A42DD797-2C58-49BE-915F-2B303366CC11}"/>
          </ac:picMkLst>
        </pc:picChg>
        <pc:picChg chg="add del mod">
          <ac:chgData name="To ToMo" userId="968912c02e5a0a7f" providerId="LiveId" clId="{8929062C-BEE6-4E6E-88E7-9F5A6622E1DF}" dt="2020-02-03T07:34:25.982" v="275" actId="478"/>
          <ac:picMkLst>
            <pc:docMk/>
            <pc:sldMk cId="3355054247" sldId="282"/>
            <ac:picMk id="8" creationId="{BD0002AE-2025-4C11-954E-4D5E48B3EFA4}"/>
          </ac:picMkLst>
        </pc:picChg>
        <pc:picChg chg="add mod">
          <ac:chgData name="To ToMo" userId="968912c02e5a0a7f" providerId="LiveId" clId="{8929062C-BEE6-4E6E-88E7-9F5A6622E1DF}" dt="2020-02-03T07:35:22.483" v="291" actId="1076"/>
          <ac:picMkLst>
            <pc:docMk/>
            <pc:sldMk cId="3355054247" sldId="282"/>
            <ac:picMk id="9" creationId="{B157F9D8-2573-40E1-B919-D266167E60DA}"/>
          </ac:picMkLst>
        </pc:picChg>
        <pc:picChg chg="del">
          <ac:chgData name="To ToMo" userId="968912c02e5a0a7f" providerId="LiveId" clId="{8929062C-BEE6-4E6E-88E7-9F5A6622E1DF}" dt="2020-02-03T07:06:49.066" v="85" actId="478"/>
          <ac:picMkLst>
            <pc:docMk/>
            <pc:sldMk cId="3355054247" sldId="282"/>
            <ac:picMk id="16" creationId="{1D14D4CD-3F70-4670-9990-4F959F284AA4}"/>
          </ac:picMkLst>
        </pc:picChg>
      </pc:sldChg>
      <pc:sldChg chg="addSp delSp modSp add delAnim modAnim">
        <pc:chgData name="To ToMo" userId="968912c02e5a0a7f" providerId="LiveId" clId="{8929062C-BEE6-4E6E-88E7-9F5A6622E1DF}" dt="2020-02-03T08:09:05.527" v="1104"/>
        <pc:sldMkLst>
          <pc:docMk/>
          <pc:sldMk cId="458244377" sldId="283"/>
        </pc:sldMkLst>
        <pc:spChg chg="add mod">
          <ac:chgData name="To ToMo" userId="968912c02e5a0a7f" providerId="LiveId" clId="{8929062C-BEE6-4E6E-88E7-9F5A6622E1DF}" dt="2020-02-03T08:05:26.130" v="1069" actId="1076"/>
          <ac:spMkLst>
            <pc:docMk/>
            <pc:sldMk cId="458244377" sldId="283"/>
            <ac:spMk id="2" creationId="{BBB37046-6AEC-427C-9A3C-DE1C98C8AAB4}"/>
          </ac:spMkLst>
        </pc:spChg>
        <pc:spChg chg="add mod ord">
          <ac:chgData name="To ToMo" userId="968912c02e5a0a7f" providerId="LiveId" clId="{8929062C-BEE6-4E6E-88E7-9F5A6622E1DF}" dt="2020-02-03T08:06:13.730" v="1083" actId="170"/>
          <ac:spMkLst>
            <pc:docMk/>
            <pc:sldMk cId="458244377" sldId="283"/>
            <ac:spMk id="3" creationId="{EE7DA5DE-EEC4-4AE2-AD58-786B034DF9F9}"/>
          </ac:spMkLst>
        </pc:spChg>
        <pc:spChg chg="mod">
          <ac:chgData name="To ToMo" userId="968912c02e5a0a7f" providerId="LiveId" clId="{8929062C-BEE6-4E6E-88E7-9F5A6622E1DF}" dt="2020-02-03T07:57:35.488" v="873" actId="1076"/>
          <ac:spMkLst>
            <pc:docMk/>
            <pc:sldMk cId="458244377" sldId="283"/>
            <ac:spMk id="5" creationId="{BCA5EFAE-798E-4B66-B254-ED29B7A63BA0}"/>
          </ac:spMkLst>
        </pc:spChg>
        <pc:spChg chg="mod">
          <ac:chgData name="To ToMo" userId="968912c02e5a0a7f" providerId="LiveId" clId="{8929062C-BEE6-4E6E-88E7-9F5A6622E1DF}" dt="2020-02-03T08:06:04.506" v="1081" actId="1076"/>
          <ac:spMkLst>
            <pc:docMk/>
            <pc:sldMk cId="458244377" sldId="283"/>
            <ac:spMk id="11" creationId="{B8431023-7549-466F-842E-6A300E143C46}"/>
          </ac:spMkLst>
        </pc:spChg>
        <pc:spChg chg="add mod">
          <ac:chgData name="To ToMo" userId="968912c02e5a0a7f" providerId="LiveId" clId="{8929062C-BEE6-4E6E-88E7-9F5A6622E1DF}" dt="2020-02-03T08:05:46.701" v="1072" actId="164"/>
          <ac:spMkLst>
            <pc:docMk/>
            <pc:sldMk cId="458244377" sldId="283"/>
            <ac:spMk id="15" creationId="{00E73232-B7CB-48F9-9E13-FA4B569D7C2E}"/>
          </ac:spMkLst>
        </pc:spChg>
        <pc:spChg chg="add del mod">
          <ac:chgData name="To ToMo" userId="968912c02e5a0a7f" providerId="LiveId" clId="{8929062C-BEE6-4E6E-88E7-9F5A6622E1DF}" dt="2020-02-03T07:56:02.490" v="838" actId="478"/>
          <ac:spMkLst>
            <pc:docMk/>
            <pc:sldMk cId="458244377" sldId="283"/>
            <ac:spMk id="16" creationId="{04B37603-8947-4DD8-83BB-D761CEB00EFD}"/>
          </ac:spMkLst>
        </pc:spChg>
        <pc:spChg chg="add mod">
          <ac:chgData name="To ToMo" userId="968912c02e5a0a7f" providerId="LiveId" clId="{8929062C-BEE6-4E6E-88E7-9F5A6622E1DF}" dt="2020-02-03T08:05:46.701" v="1072" actId="164"/>
          <ac:spMkLst>
            <pc:docMk/>
            <pc:sldMk cId="458244377" sldId="283"/>
            <ac:spMk id="17" creationId="{9547AABF-A367-42BE-BDC8-C6DDC932C746}"/>
          </ac:spMkLst>
        </pc:spChg>
        <pc:spChg chg="add mod">
          <ac:chgData name="To ToMo" userId="968912c02e5a0a7f" providerId="LiveId" clId="{8929062C-BEE6-4E6E-88E7-9F5A6622E1DF}" dt="2020-02-03T08:05:46.701" v="1072" actId="164"/>
          <ac:spMkLst>
            <pc:docMk/>
            <pc:sldMk cId="458244377" sldId="283"/>
            <ac:spMk id="18" creationId="{B43586C8-C1EE-4DAD-BCE8-3BF1E46F0197}"/>
          </ac:spMkLst>
        </pc:spChg>
        <pc:spChg chg="add mod">
          <ac:chgData name="To ToMo" userId="968912c02e5a0a7f" providerId="LiveId" clId="{8929062C-BEE6-4E6E-88E7-9F5A6622E1DF}" dt="2020-02-03T07:57:45.584" v="876" actId="571"/>
          <ac:spMkLst>
            <pc:docMk/>
            <pc:sldMk cId="458244377" sldId="283"/>
            <ac:spMk id="19" creationId="{50FBEC79-0BD3-42B3-840F-E3DB6CA22DED}"/>
          </ac:spMkLst>
        </pc:spChg>
        <pc:spChg chg="add mod">
          <ac:chgData name="To ToMo" userId="968912c02e5a0a7f" providerId="LiveId" clId="{8929062C-BEE6-4E6E-88E7-9F5A6622E1DF}" dt="2020-02-03T07:57:45.584" v="876" actId="571"/>
          <ac:spMkLst>
            <pc:docMk/>
            <pc:sldMk cId="458244377" sldId="283"/>
            <ac:spMk id="20" creationId="{026CDA78-C0FB-4E7C-8538-A93999B65BDE}"/>
          </ac:spMkLst>
        </pc:spChg>
        <pc:spChg chg="add del mod">
          <ac:chgData name="To ToMo" userId="968912c02e5a0a7f" providerId="LiveId" clId="{8929062C-BEE6-4E6E-88E7-9F5A6622E1DF}" dt="2020-02-03T07:59:48.348" v="920" actId="478"/>
          <ac:spMkLst>
            <pc:docMk/>
            <pc:sldMk cId="458244377" sldId="283"/>
            <ac:spMk id="21" creationId="{36640CB7-01E1-4A7A-9349-B8EF5AC6672A}"/>
          </ac:spMkLst>
        </pc:spChg>
        <pc:spChg chg="mod">
          <ac:chgData name="To ToMo" userId="968912c02e5a0a7f" providerId="LiveId" clId="{8929062C-BEE6-4E6E-88E7-9F5A6622E1DF}" dt="2020-02-03T07:54:16.737" v="767" actId="20577"/>
          <ac:spMkLst>
            <pc:docMk/>
            <pc:sldMk cId="458244377" sldId="283"/>
            <ac:spMk id="22" creationId="{61C187A1-6E70-41DE-B456-E40878906D47}"/>
          </ac:spMkLst>
        </pc:spChg>
        <pc:spChg chg="add del mod">
          <ac:chgData name="To ToMo" userId="968912c02e5a0a7f" providerId="LiveId" clId="{8929062C-BEE6-4E6E-88E7-9F5A6622E1DF}" dt="2020-02-03T07:59:05.635" v="884" actId="478"/>
          <ac:spMkLst>
            <pc:docMk/>
            <pc:sldMk cId="458244377" sldId="283"/>
            <ac:spMk id="23" creationId="{78E19CEF-4C0C-49C3-AE78-7A95379FA58E}"/>
          </ac:spMkLst>
        </pc:spChg>
        <pc:spChg chg="add del mod">
          <ac:chgData name="To ToMo" userId="968912c02e5a0a7f" providerId="LiveId" clId="{8929062C-BEE6-4E6E-88E7-9F5A6622E1DF}" dt="2020-02-03T07:59:30.669" v="916" actId="478"/>
          <ac:spMkLst>
            <pc:docMk/>
            <pc:sldMk cId="458244377" sldId="283"/>
            <ac:spMk id="24" creationId="{29C3696A-59AC-4FEB-A602-A7F8BD23C269}"/>
          </ac:spMkLst>
        </pc:spChg>
        <pc:spChg chg="add del mod">
          <ac:chgData name="To ToMo" userId="968912c02e5a0a7f" providerId="LiveId" clId="{8929062C-BEE6-4E6E-88E7-9F5A6622E1DF}" dt="2020-02-03T07:59:27.810" v="915" actId="478"/>
          <ac:spMkLst>
            <pc:docMk/>
            <pc:sldMk cId="458244377" sldId="283"/>
            <ac:spMk id="25" creationId="{1685AC0F-9ACD-46CF-935E-3E540BF85E48}"/>
          </ac:spMkLst>
        </pc:spChg>
        <pc:spChg chg="add mod">
          <ac:chgData name="To ToMo" userId="968912c02e5a0a7f" providerId="LiveId" clId="{8929062C-BEE6-4E6E-88E7-9F5A6622E1DF}" dt="2020-02-03T08:05:26.130" v="1069" actId="1076"/>
          <ac:spMkLst>
            <pc:docMk/>
            <pc:sldMk cId="458244377" sldId="283"/>
            <ac:spMk id="26" creationId="{00EEBCEA-D4E2-41EC-BF3B-27D205C2BF8A}"/>
          </ac:spMkLst>
        </pc:spChg>
        <pc:spChg chg="add mod">
          <ac:chgData name="To ToMo" userId="968912c02e5a0a7f" providerId="LiveId" clId="{8929062C-BEE6-4E6E-88E7-9F5A6622E1DF}" dt="2020-02-03T08:05:26.130" v="1069" actId="1076"/>
          <ac:spMkLst>
            <pc:docMk/>
            <pc:sldMk cId="458244377" sldId="283"/>
            <ac:spMk id="27" creationId="{89A78C95-5540-492E-A7D9-5098AB3BB4EC}"/>
          </ac:spMkLst>
        </pc:spChg>
        <pc:spChg chg="add mod">
          <ac:chgData name="To ToMo" userId="968912c02e5a0a7f" providerId="LiveId" clId="{8929062C-BEE6-4E6E-88E7-9F5A6622E1DF}" dt="2020-02-03T08:05:26.130" v="1069" actId="1076"/>
          <ac:spMkLst>
            <pc:docMk/>
            <pc:sldMk cId="458244377" sldId="283"/>
            <ac:spMk id="28" creationId="{840C6427-12F4-4012-A552-D6086390F05E}"/>
          </ac:spMkLst>
        </pc:spChg>
        <pc:spChg chg="add mod">
          <ac:chgData name="To ToMo" userId="968912c02e5a0a7f" providerId="LiveId" clId="{8929062C-BEE6-4E6E-88E7-9F5A6622E1DF}" dt="2020-02-03T08:05:46.701" v="1072" actId="164"/>
          <ac:spMkLst>
            <pc:docMk/>
            <pc:sldMk cId="458244377" sldId="283"/>
            <ac:spMk id="29" creationId="{78C61CCA-3700-417F-8C32-A53687065012}"/>
          </ac:spMkLst>
        </pc:spChg>
        <pc:spChg chg="add mod">
          <ac:chgData name="To ToMo" userId="968912c02e5a0a7f" providerId="LiveId" clId="{8929062C-BEE6-4E6E-88E7-9F5A6622E1DF}" dt="2020-02-03T08:04:38.399" v="1029" actId="571"/>
          <ac:spMkLst>
            <pc:docMk/>
            <pc:sldMk cId="458244377" sldId="283"/>
            <ac:spMk id="41" creationId="{8C9FF712-D304-434E-9105-FB1CEB414C40}"/>
          </ac:spMkLst>
        </pc:spChg>
        <pc:spChg chg="add mod">
          <ac:chgData name="To ToMo" userId="968912c02e5a0a7f" providerId="LiveId" clId="{8929062C-BEE6-4E6E-88E7-9F5A6622E1DF}" dt="2020-02-03T08:04:50.682" v="1042" actId="1076"/>
          <ac:spMkLst>
            <pc:docMk/>
            <pc:sldMk cId="458244377" sldId="283"/>
            <ac:spMk id="42" creationId="{1214E645-65C6-4073-873B-CA84BE5739BE}"/>
          </ac:spMkLst>
        </pc:spChg>
        <pc:spChg chg="add mod">
          <ac:chgData name="To ToMo" userId="968912c02e5a0a7f" providerId="LiveId" clId="{8929062C-BEE6-4E6E-88E7-9F5A6622E1DF}" dt="2020-02-03T08:05:17.898" v="1068" actId="1076"/>
          <ac:spMkLst>
            <pc:docMk/>
            <pc:sldMk cId="458244377" sldId="283"/>
            <ac:spMk id="43" creationId="{E84333DB-569C-44CC-9ED2-29B3B63D2EDE}"/>
          </ac:spMkLst>
        </pc:spChg>
        <pc:grpChg chg="add mod">
          <ac:chgData name="To ToMo" userId="968912c02e5a0a7f" providerId="LiveId" clId="{8929062C-BEE6-4E6E-88E7-9F5A6622E1DF}" dt="2020-02-03T08:06:02.401" v="1079" actId="1076"/>
          <ac:grpSpMkLst>
            <pc:docMk/>
            <pc:sldMk cId="458244377" sldId="283"/>
            <ac:grpSpMk id="36" creationId="{FB29F3E4-062A-4540-9F4B-B7B3041F31BB}"/>
          </ac:grpSpMkLst>
        </pc:grpChg>
        <pc:grpChg chg="mod">
          <ac:chgData name="To ToMo" userId="968912c02e5a0a7f" providerId="LiveId" clId="{8929062C-BEE6-4E6E-88E7-9F5A6622E1DF}" dt="2020-02-03T08:00:09.604" v="928" actId="1076"/>
          <ac:grpSpMkLst>
            <pc:docMk/>
            <pc:sldMk cId="458244377" sldId="283"/>
            <ac:grpSpMk id="52" creationId="{705B5EF3-871A-4C42-B6BE-0306A0730C8A}"/>
          </ac:grpSpMkLst>
        </pc:grpChg>
        <pc:picChg chg="del">
          <ac:chgData name="To ToMo" userId="968912c02e5a0a7f" providerId="LiveId" clId="{8929062C-BEE6-4E6E-88E7-9F5A6622E1DF}" dt="2020-02-03T07:51:07.938" v="623" actId="478"/>
          <ac:picMkLst>
            <pc:docMk/>
            <pc:sldMk cId="458244377" sldId="283"/>
            <ac:picMk id="4" creationId="{2B450DDE-BBA8-49F4-B1C1-1D8CF50CA7DD}"/>
          </ac:picMkLst>
        </pc:picChg>
        <pc:picChg chg="del">
          <ac:chgData name="To ToMo" userId="968912c02e5a0a7f" providerId="LiveId" clId="{8929062C-BEE6-4E6E-88E7-9F5A6622E1DF}" dt="2020-02-03T07:51:07.127" v="622" actId="478"/>
          <ac:picMkLst>
            <pc:docMk/>
            <pc:sldMk cId="458244377" sldId="283"/>
            <ac:picMk id="6" creationId="{7D0A649F-1CEF-4CA3-9922-2483EB91133C}"/>
          </ac:picMkLst>
        </pc:picChg>
        <pc:picChg chg="del">
          <ac:chgData name="To ToMo" userId="968912c02e5a0a7f" providerId="LiveId" clId="{8929062C-BEE6-4E6E-88E7-9F5A6622E1DF}" dt="2020-02-03T07:51:06.135" v="621" actId="478"/>
          <ac:picMkLst>
            <pc:docMk/>
            <pc:sldMk cId="458244377" sldId="283"/>
            <ac:picMk id="7" creationId="{620F648F-372B-40FD-AC7B-4962D7E56199}"/>
          </ac:picMkLst>
        </pc:picChg>
        <pc:cxnChg chg="add mod">
          <ac:chgData name="To ToMo" userId="968912c02e5a0a7f" providerId="LiveId" clId="{8929062C-BEE6-4E6E-88E7-9F5A6622E1DF}" dt="2020-02-03T08:05:26.130" v="1069" actId="1076"/>
          <ac:cxnSpMkLst>
            <pc:docMk/>
            <pc:sldMk cId="458244377" sldId="283"/>
            <ac:cxnSpMk id="9" creationId="{8AEDBE11-D618-4FF4-8E42-4D6F0AA90626}"/>
          </ac:cxnSpMkLst>
        </pc:cxnChg>
        <pc:cxnChg chg="add mod">
          <ac:chgData name="To ToMo" userId="968912c02e5a0a7f" providerId="LiveId" clId="{8929062C-BEE6-4E6E-88E7-9F5A6622E1DF}" dt="2020-02-03T08:05:26.130" v="1069" actId="1076"/>
          <ac:cxnSpMkLst>
            <pc:docMk/>
            <pc:sldMk cId="458244377" sldId="283"/>
            <ac:cxnSpMk id="31" creationId="{15ECAA0C-7EAF-4CC5-9393-A29950A2BEEA}"/>
          </ac:cxnSpMkLst>
        </pc:cxnChg>
        <pc:cxnChg chg="add mod">
          <ac:chgData name="To ToMo" userId="968912c02e5a0a7f" providerId="LiveId" clId="{8929062C-BEE6-4E6E-88E7-9F5A6622E1DF}" dt="2020-02-03T08:05:26.130" v="1069" actId="1076"/>
          <ac:cxnSpMkLst>
            <pc:docMk/>
            <pc:sldMk cId="458244377" sldId="283"/>
            <ac:cxnSpMk id="37" creationId="{54FC00E0-5C08-4DDC-8E98-BBFF6716899F}"/>
          </ac:cxnSpMkLst>
        </pc:cxnChg>
      </pc:sldChg>
    </pc:docChg>
  </pc:docChgLst>
  <pc:docChgLst>
    <pc:chgData name="To ToMo" userId="968912c02e5a0a7f" providerId="LiveId" clId="{95AB810A-16C8-914B-9BB2-43943C0C2E2C}"/>
    <pc:docChg chg="undo custSel modSld">
      <pc:chgData name="To ToMo" userId="968912c02e5a0a7f" providerId="LiveId" clId="{95AB810A-16C8-914B-9BB2-43943C0C2E2C}" dt="2020-01-22T01:13:06.696" v="88" actId="113"/>
      <pc:docMkLst>
        <pc:docMk/>
      </pc:docMkLst>
      <pc:sldChg chg="modSp">
        <pc:chgData name="To ToMo" userId="968912c02e5a0a7f" providerId="LiveId" clId="{95AB810A-16C8-914B-9BB2-43943C0C2E2C}" dt="2020-01-22T01:13:06.696" v="88" actId="113"/>
        <pc:sldMkLst>
          <pc:docMk/>
          <pc:sldMk cId="2415807400" sldId="267"/>
        </pc:sldMkLst>
        <pc:spChg chg="mod">
          <ac:chgData name="To ToMo" userId="968912c02e5a0a7f" providerId="LiveId" clId="{95AB810A-16C8-914B-9BB2-43943C0C2E2C}" dt="2020-01-22T01:12:29.112" v="61" actId="20577"/>
          <ac:spMkLst>
            <pc:docMk/>
            <pc:sldMk cId="2415807400" sldId="267"/>
            <ac:spMk id="65" creationId="{98C5B950-8E3E-4277-AF42-94F39119CCF2}"/>
          </ac:spMkLst>
        </pc:spChg>
        <pc:spChg chg="mod">
          <ac:chgData name="To ToMo" userId="968912c02e5a0a7f" providerId="LiveId" clId="{95AB810A-16C8-914B-9BB2-43943C0C2E2C}" dt="2020-01-22T01:12:58.269" v="86" actId="113"/>
          <ac:spMkLst>
            <pc:docMk/>
            <pc:sldMk cId="2415807400" sldId="267"/>
            <ac:spMk id="89" creationId="{257BF98C-9FDB-4CF5-BE27-9409BA382E43}"/>
          </ac:spMkLst>
        </pc:spChg>
        <pc:spChg chg="mod">
          <ac:chgData name="To ToMo" userId="968912c02e5a0a7f" providerId="LiveId" clId="{95AB810A-16C8-914B-9BB2-43943C0C2E2C}" dt="2020-01-22T01:13:06.696" v="88" actId="113"/>
          <ac:spMkLst>
            <pc:docMk/>
            <pc:sldMk cId="2415807400" sldId="267"/>
            <ac:spMk id="96" creationId="{C819A7BA-DED0-4330-9CDE-C97ADF0566DD}"/>
          </ac:spMkLst>
        </pc:spChg>
        <pc:spChg chg="mod">
          <ac:chgData name="To ToMo" userId="968912c02e5a0a7f" providerId="LiveId" clId="{95AB810A-16C8-914B-9BB2-43943C0C2E2C}" dt="2020-01-22T01:12:36.183" v="82" actId="20577"/>
          <ac:spMkLst>
            <pc:docMk/>
            <pc:sldMk cId="2415807400" sldId="267"/>
            <ac:spMk id="97" creationId="{E32D0F7A-437B-4247-B514-4E79395559E9}"/>
          </ac:spMkLst>
        </pc:spChg>
      </pc:sldChg>
      <pc:sldChg chg="modSp">
        <pc:chgData name="To ToMo" userId="968912c02e5a0a7f" providerId="LiveId" clId="{95AB810A-16C8-914B-9BB2-43943C0C2E2C}" dt="2020-01-22T00:26:21.555" v="24" actId="20577"/>
        <pc:sldMkLst>
          <pc:docMk/>
          <pc:sldMk cId="626062848" sldId="271"/>
        </pc:sldMkLst>
        <pc:spChg chg="mod">
          <ac:chgData name="To ToMo" userId="968912c02e5a0a7f" providerId="LiveId" clId="{95AB810A-16C8-914B-9BB2-43943C0C2E2C}" dt="2020-01-22T00:26:21.555" v="24" actId="20577"/>
          <ac:spMkLst>
            <pc:docMk/>
            <pc:sldMk cId="626062848" sldId="271"/>
            <ac:spMk id="35" creationId="{245B829E-B3D9-4F0F-AC73-7B920E9A9CA6}"/>
          </ac:spMkLst>
        </pc:spChg>
      </pc:sldChg>
      <pc:sldChg chg="modSp">
        <pc:chgData name="To ToMo" userId="968912c02e5a0a7f" providerId="LiveId" clId="{95AB810A-16C8-914B-9BB2-43943C0C2E2C}" dt="2020-01-22T00:30:38.322" v="53" actId="20577"/>
        <pc:sldMkLst>
          <pc:docMk/>
          <pc:sldMk cId="830590547" sldId="273"/>
        </pc:sldMkLst>
        <pc:spChg chg="mod">
          <ac:chgData name="To ToMo" userId="968912c02e5a0a7f" providerId="LiveId" clId="{95AB810A-16C8-914B-9BB2-43943C0C2E2C}" dt="2020-01-22T00:30:38.322" v="53" actId="20577"/>
          <ac:spMkLst>
            <pc:docMk/>
            <pc:sldMk cId="830590547" sldId="273"/>
            <ac:spMk id="35" creationId="{245B829E-B3D9-4F0F-AC73-7B920E9A9C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F786-7707-4A65-B810-F32195AA3030}" type="datetimeFigureOut">
              <a:rPr lang="ko-KR" altLang="en-US" smtClean="0"/>
              <a:t>2020. 2. 17.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2F30-CFA6-4FF5-94E0-F0D693C3C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4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8F4B-745F-491D-8F05-09A78500235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7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B375-D0D0-4B56-B1BB-EF23577D0C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A37-2384-4EF9-B9ED-4220433934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D4E6-E483-4EFD-8E9D-7F74F7C628C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5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4FC4-D296-42DC-B833-966C22ACFB5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3B8B-276F-4113-ABF9-D733E4BBAD5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9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B52-67FD-421E-93F2-30CB41B127B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0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4EE0-61B2-47DF-BB98-A84AAB4FEF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E59-142C-463F-B44D-3A908DD76D7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061B-8413-4660-8346-445061273B9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4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A9B7-1E39-4460-AE64-A9F6BE09537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629E-DD0D-4748-BFB1-B7A53BF96E8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2020. 2. 17.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4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/C:/Windows/system32/mstsc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09924" y="947470"/>
            <a:ext cx="2131615" cy="36775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2020 WINTER SIG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53435" y="1467542"/>
            <a:ext cx="48445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46ACA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Elastic</a:t>
            </a:r>
            <a:r>
              <a:rPr lang="en-US" altLang="ko-KR" sz="4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search</a:t>
            </a:r>
            <a:endParaRPr lang="ko-KR" altLang="en-US" sz="4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901845-4500-4479-9B6C-CCE584AB37E5}"/>
              </a:ext>
            </a:extLst>
          </p:cNvPr>
          <p:cNvGrpSpPr/>
          <p:nvPr/>
        </p:nvGrpSpPr>
        <p:grpSpPr>
          <a:xfrm>
            <a:off x="2520000" y="4747408"/>
            <a:ext cx="4104000" cy="564761"/>
            <a:chOff x="2498727" y="4747408"/>
            <a:chExt cx="4104000" cy="564761"/>
          </a:xfrm>
        </p:grpSpPr>
        <p:cxnSp>
          <p:nvCxnSpPr>
            <p:cNvPr id="92" name="직선 연결선 91"/>
            <p:cNvCxnSpPr>
              <a:cxnSpLocks/>
            </p:cNvCxnSpPr>
            <p:nvPr/>
          </p:nvCxnSpPr>
          <p:spPr>
            <a:xfrm>
              <a:off x="2498727" y="5312169"/>
              <a:ext cx="4104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04FC72E-6A62-4043-B259-703A9C434ECD}"/>
                </a:ext>
              </a:extLst>
            </p:cNvPr>
            <p:cNvGrpSpPr/>
            <p:nvPr/>
          </p:nvGrpSpPr>
          <p:grpSpPr>
            <a:xfrm>
              <a:off x="2498727" y="4747408"/>
              <a:ext cx="4104000" cy="413059"/>
              <a:chOff x="4056857" y="4747406"/>
              <a:chExt cx="4104000" cy="413059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5577002" y="4747448"/>
                <a:ext cx="1162658" cy="401194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prstClr val="white"/>
                    </a:solidFill>
                  </a:rPr>
                  <a:t>선주오</a:t>
                </a: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6998199" y="4759271"/>
                <a:ext cx="1162658" cy="401194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prstClr val="white"/>
                    </a:solidFill>
                  </a:rPr>
                  <a:t>최범휘</a:t>
                </a: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4056857" y="4747406"/>
                <a:ext cx="1162658" cy="401194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prstClr val="white"/>
                    </a:solidFill>
                  </a:rPr>
                  <a:t>노영동</a:t>
                </a: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637F43-B410-4374-8FF1-229F5EE6E88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12" name="모서리가 둥근 직사각형 4">
              <a:extLst>
                <a:ext uri="{FF2B5EF4-FFF2-40B4-BE49-F238E27FC236}">
                  <a16:creationId xmlns:a16="http://schemas.microsoft.com/office/drawing/2014/main" id="{3E2D2A8D-CF1E-48E5-AAFC-C3DA15401CAD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5">
              <a:extLst>
                <a:ext uri="{FF2B5EF4-FFF2-40B4-BE49-F238E27FC236}">
                  <a16:creationId xmlns:a16="http://schemas.microsoft.com/office/drawing/2014/main" id="{EBC3FF36-01E3-4BBB-9F2F-937435DE0C77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886684-F2F9-422B-BF1F-0BCBC4AC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4F9EC-6C42-4B06-9006-A5A40DD1C2DD}"/>
              </a:ext>
            </a:extLst>
          </p:cNvPr>
          <p:cNvSpPr/>
          <p:nvPr/>
        </p:nvSpPr>
        <p:spPr>
          <a:xfrm>
            <a:off x="2126804" y="3475934"/>
            <a:ext cx="1479996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241078" y="348704"/>
            <a:ext cx="2669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전문 검색 엔진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A8D1B-8477-4AB4-8F8B-2FB01D8FAC1E}"/>
              </a:ext>
            </a:extLst>
          </p:cNvPr>
          <p:cNvSpPr txBox="1"/>
          <p:nvPr/>
        </p:nvSpPr>
        <p:spPr>
          <a:xfrm>
            <a:off x="1658286" y="2685117"/>
            <a:ext cx="5799469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/>
              <a:t>Elasticsearch</a:t>
            </a:r>
            <a:r>
              <a:rPr lang="ko-KR" altLang="en-US" sz="2800" b="1" dirty="0"/>
              <a:t>는 색인된 모든 데이터 를 </a:t>
            </a:r>
            <a:r>
              <a:rPr lang="ko-KR" altLang="en-US" sz="2800" b="1" dirty="0" err="1">
                <a:solidFill>
                  <a:schemeClr val="bg1"/>
                </a:solidFill>
              </a:rPr>
              <a:t>역인덱스</a:t>
            </a:r>
            <a:r>
              <a:rPr lang="ko-KR" altLang="en-US" sz="2800" b="1" dirty="0"/>
              <a:t> 구조로 저장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142139-D4D8-49EA-BC0F-6CAF35D7CFD2}"/>
              </a:ext>
            </a:extLst>
          </p:cNvPr>
          <p:cNvSpPr/>
          <p:nvPr/>
        </p:nvSpPr>
        <p:spPr>
          <a:xfrm>
            <a:off x="3170826" y="1284222"/>
            <a:ext cx="2802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Full text search engine</a:t>
            </a:r>
          </a:p>
        </p:txBody>
      </p:sp>
    </p:spTree>
    <p:extLst>
      <p:ext uri="{BB962C8B-B14F-4D97-AF65-F5344CB8AC3E}">
        <p14:creationId xmlns:p14="http://schemas.microsoft.com/office/powerpoint/2010/main" val="21691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D9691F-DB8A-45B0-99C0-8154549981C3}"/>
              </a:ext>
            </a:extLst>
          </p:cNvPr>
          <p:cNvSpPr/>
          <p:nvPr/>
        </p:nvSpPr>
        <p:spPr>
          <a:xfrm>
            <a:off x="7674387" y="2768064"/>
            <a:ext cx="625563" cy="46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404C5D-5437-400E-AC9F-70384D476A96}"/>
              </a:ext>
            </a:extLst>
          </p:cNvPr>
          <p:cNvSpPr/>
          <p:nvPr/>
        </p:nvSpPr>
        <p:spPr>
          <a:xfrm>
            <a:off x="7088524" y="3356438"/>
            <a:ext cx="625563" cy="46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5DD798-DF10-4DB2-A383-503A70F5A38C}"/>
              </a:ext>
            </a:extLst>
          </p:cNvPr>
          <p:cNvSpPr/>
          <p:nvPr/>
        </p:nvSpPr>
        <p:spPr>
          <a:xfrm>
            <a:off x="3647722" y="4431797"/>
            <a:ext cx="625563" cy="46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426384-FD48-404C-8550-8E5C4E7C7C19}"/>
              </a:ext>
            </a:extLst>
          </p:cNvPr>
          <p:cNvSpPr/>
          <p:nvPr/>
        </p:nvSpPr>
        <p:spPr>
          <a:xfrm>
            <a:off x="4395836" y="3901749"/>
            <a:ext cx="625563" cy="46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CD5E6B-5EF2-4D54-92A0-267DC5C6CD16}"/>
              </a:ext>
            </a:extLst>
          </p:cNvPr>
          <p:cNvSpPr txBox="1"/>
          <p:nvPr/>
        </p:nvSpPr>
        <p:spPr>
          <a:xfrm>
            <a:off x="628650" y="2104926"/>
            <a:ext cx="7903499" cy="27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Doc1 : The quick brown fox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Doc2 : The quick brown fox  jumps over the lazy dog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Doc3 :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The quick brown fox  jumps over the quick dog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Doc4 : Brown  fox  brown dog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Doc5 : Lazy jumping dog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241078" y="348704"/>
            <a:ext cx="2669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전문 검색 엔진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142139-D4D8-49EA-BC0F-6CAF35D7CFD2}"/>
              </a:ext>
            </a:extLst>
          </p:cNvPr>
          <p:cNvSpPr/>
          <p:nvPr/>
        </p:nvSpPr>
        <p:spPr>
          <a:xfrm>
            <a:off x="3647722" y="1284222"/>
            <a:ext cx="1848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Inverted Index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B1A1B9-D743-4A7B-87DE-52732391022F}"/>
              </a:ext>
            </a:extLst>
          </p:cNvPr>
          <p:cNvGrpSpPr/>
          <p:nvPr/>
        </p:nvGrpSpPr>
        <p:grpSpPr>
          <a:xfrm>
            <a:off x="628650" y="5149474"/>
            <a:ext cx="7886700" cy="1314719"/>
            <a:chOff x="628650" y="5149474"/>
            <a:chExt cx="7886700" cy="131471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093D0A7-929D-4E07-88DA-FF8051BF7789}"/>
                </a:ext>
              </a:extLst>
            </p:cNvPr>
            <p:cNvSpPr/>
            <p:nvPr/>
          </p:nvSpPr>
          <p:spPr>
            <a:xfrm>
              <a:off x="5021399" y="5288513"/>
              <a:ext cx="1778000" cy="464399"/>
            </a:xfrm>
            <a:prstGeom prst="rect">
              <a:avLst/>
            </a:prstGeom>
            <a:solidFill>
              <a:srgbClr val="46ACA1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0D102A-AD2C-4D37-ACB5-ACFD1FE5EE74}"/>
                </a:ext>
              </a:extLst>
            </p:cNvPr>
            <p:cNvSpPr txBox="1"/>
            <p:nvPr/>
          </p:nvSpPr>
          <p:spPr>
            <a:xfrm>
              <a:off x="628650" y="5149474"/>
              <a:ext cx="7886700" cy="1314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오라클이나 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MySQL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과 같은 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관계형 </a:t>
              </a:r>
              <a:r>
                <a:rPr lang="en-US" altLang="ko-KR" sz="2800" b="1" dirty="0">
                  <a:solidFill>
                    <a:schemeClr val="bg1"/>
                  </a:solidFill>
                </a:rPr>
                <a:t>DB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에서는 위 내용을 테이블 구조로 저장합니다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F5BF63D4-D2E1-49C7-8178-41D942FD231F}"/>
              </a:ext>
            </a:extLst>
          </p:cNvPr>
          <p:cNvSpPr/>
          <p:nvPr/>
        </p:nvSpPr>
        <p:spPr>
          <a:xfrm>
            <a:off x="761925" y="2104926"/>
            <a:ext cx="628650" cy="628650"/>
          </a:xfrm>
          <a:prstGeom prst="mathMultiply">
            <a:avLst>
              <a:gd name="adj1" fmla="val 12611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BBEB655-C413-42AC-83D7-3E4C533BC00A}"/>
              </a:ext>
            </a:extLst>
          </p:cNvPr>
          <p:cNvSpPr/>
          <p:nvPr/>
        </p:nvSpPr>
        <p:spPr>
          <a:xfrm>
            <a:off x="844050" y="4447059"/>
            <a:ext cx="464400" cy="46440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4631349-1184-4B45-A8F0-0B701F7EFD5A}"/>
              </a:ext>
            </a:extLst>
          </p:cNvPr>
          <p:cNvSpPr/>
          <p:nvPr/>
        </p:nvSpPr>
        <p:spPr>
          <a:xfrm>
            <a:off x="844050" y="2768792"/>
            <a:ext cx="464400" cy="46440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68483D9-0071-44DE-87A3-96AED8C15626}"/>
              </a:ext>
            </a:extLst>
          </p:cNvPr>
          <p:cNvSpPr/>
          <p:nvPr/>
        </p:nvSpPr>
        <p:spPr>
          <a:xfrm>
            <a:off x="844050" y="3356437"/>
            <a:ext cx="464400" cy="46440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783A21-383D-4360-ABCE-FC89C170291F}"/>
              </a:ext>
            </a:extLst>
          </p:cNvPr>
          <p:cNvSpPr/>
          <p:nvPr/>
        </p:nvSpPr>
        <p:spPr>
          <a:xfrm>
            <a:off x="844050" y="3901748"/>
            <a:ext cx="464400" cy="46440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46F53-4E3C-8F43-929F-06B6D37CBDE6}"/>
              </a:ext>
            </a:extLst>
          </p:cNvPr>
          <p:cNvSpPr txBox="1"/>
          <p:nvPr/>
        </p:nvSpPr>
        <p:spPr>
          <a:xfrm>
            <a:off x="637005" y="5195360"/>
            <a:ext cx="7770224" cy="122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604020202020204" pitchFamily="34" charset="0"/>
                <a:cs typeface="Microsoft GothicNeo" panose="020B0604020202020204" pitchFamily="34" charset="0"/>
              </a:rPr>
              <a:t>필드에서 해당되는 단어를 찾으며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604020202020204" pitchFamily="34" charset="0"/>
                <a:cs typeface="Microsoft GothicNeo" panose="020B0604020202020204" pitchFamily="34" charset="0"/>
              </a:rPr>
              <a:t>,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604020202020204" pitchFamily="34" charset="0"/>
                <a:cs typeface="Microsoft GothicNeo" panose="020B0604020202020204" pitchFamily="34" charset="0"/>
              </a:rPr>
              <a:t> 모든 </a:t>
            </a:r>
            <a:r>
              <a:rPr lang="ko-KR" alt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604020202020204" pitchFamily="34" charset="0"/>
                <a:cs typeface="Microsoft GothicNeo" panose="020B0604020202020204" pitchFamily="34" charset="0"/>
              </a:rPr>
              <a:t>행들을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604020202020204" pitchFamily="34" charset="0"/>
                <a:cs typeface="Microsoft GothicNeo" panose="020B0604020202020204" pitchFamily="34" charset="0"/>
              </a:rPr>
              <a:t> 하나씩 비교해가므로 다량의 문서에 대해 느림</a:t>
            </a:r>
          </a:p>
        </p:txBody>
      </p:sp>
    </p:spTree>
    <p:extLst>
      <p:ext uri="{BB962C8B-B14F-4D97-AF65-F5344CB8AC3E}">
        <p14:creationId xmlns:p14="http://schemas.microsoft.com/office/powerpoint/2010/main" val="23712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4" grpId="0" animBg="1"/>
      <p:bldP spid="7" grpId="0" animBg="1"/>
      <p:bldP spid="6" grpId="0" animBg="1"/>
      <p:bldP spid="29" grpId="0" animBg="1"/>
      <p:bldP spid="30" grpId="0" animBg="1"/>
      <p:bldP spid="31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241078" y="348704"/>
            <a:ext cx="2669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전문 검색 엔진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142139-D4D8-49EA-BC0F-6CAF35D7CFD2}"/>
              </a:ext>
            </a:extLst>
          </p:cNvPr>
          <p:cNvSpPr/>
          <p:nvPr/>
        </p:nvSpPr>
        <p:spPr>
          <a:xfrm>
            <a:off x="3647722" y="1284222"/>
            <a:ext cx="1848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Inverted 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D102A-AD2C-4D37-ACB5-ACFD1FE5EE74}"/>
              </a:ext>
            </a:extLst>
          </p:cNvPr>
          <p:cNvSpPr txBox="1"/>
          <p:nvPr/>
        </p:nvSpPr>
        <p:spPr>
          <a:xfrm>
            <a:off x="628650" y="5149474"/>
            <a:ext cx="7886700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문서를 토큰화 하여 각 토큰이 나타나는 문서의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가집니다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4E7521-853C-4F63-A452-CFCCCB38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4654"/>
              </p:ext>
            </p:extLst>
          </p:nvPr>
        </p:nvGraphicFramePr>
        <p:xfrm>
          <a:off x="628650" y="1768270"/>
          <a:ext cx="7886700" cy="329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59">
                  <a:extLst>
                    <a:ext uri="{9D8B030D-6E8A-4147-A177-3AD203B41FA5}">
                      <a16:colId xmlns:a16="http://schemas.microsoft.com/office/drawing/2014/main" val="1742054152"/>
                    </a:ext>
                  </a:extLst>
                </a:gridCol>
                <a:gridCol w="2867891">
                  <a:extLst>
                    <a:ext uri="{9D8B030D-6E8A-4147-A177-3AD203B41FA5}">
                      <a16:colId xmlns:a16="http://schemas.microsoft.com/office/drawing/2014/main" val="37980329"/>
                    </a:ext>
                  </a:extLst>
                </a:gridCol>
                <a:gridCol w="1075459">
                  <a:extLst>
                    <a:ext uri="{9D8B030D-6E8A-4147-A177-3AD203B41FA5}">
                      <a16:colId xmlns:a16="http://schemas.microsoft.com/office/drawing/2014/main" val="3684478278"/>
                    </a:ext>
                  </a:extLst>
                </a:gridCol>
                <a:gridCol w="2867891">
                  <a:extLst>
                    <a:ext uri="{9D8B030D-6E8A-4147-A177-3AD203B41FA5}">
                      <a16:colId xmlns:a16="http://schemas.microsoft.com/office/drawing/2014/main" val="1121621060"/>
                    </a:ext>
                  </a:extLst>
                </a:gridCol>
              </a:tblGrid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Term</a:t>
                      </a:r>
                      <a:endParaRPr lang="ko-KR" altLang="en-US" sz="2400" dirty="0"/>
                    </a:p>
                  </a:txBody>
                  <a:tcPr marL="115822" marR="115822" marT="57911" marB="5791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ID</a:t>
                      </a:r>
                      <a:endParaRPr lang="ko-KR" altLang="en-US" sz="2400" dirty="0"/>
                    </a:p>
                  </a:txBody>
                  <a:tcPr marL="115822" marR="115822" marT="57911" marB="5791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Term</a:t>
                      </a:r>
                      <a:endParaRPr lang="ko-KR" altLang="en-US" sz="2400" dirty="0"/>
                    </a:p>
                  </a:txBody>
                  <a:tcPr marL="115822" marR="115822" marT="57911" marB="5791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ID</a:t>
                      </a:r>
                      <a:endParaRPr lang="ko-KR" altLang="en-US" sz="2400" dirty="0"/>
                    </a:p>
                  </a:txBody>
                  <a:tcPr marL="115822" marR="115822" marT="57911" marB="5791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761842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The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Doc1, Doc2, Doc3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quick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Doc1,</a:t>
                      </a:r>
                      <a:r>
                        <a:rPr lang="en-US" altLang="ko-KR" sz="2000" baseline="0" dirty="0"/>
                        <a:t> Doc2, Doc3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92482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brown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Doc1, Doc2, Doc3, Doc4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fox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Doc1, Doc2, Doc3,</a:t>
                      </a:r>
                      <a:r>
                        <a:rPr lang="en-US" altLang="ko-KR" sz="2000" baseline="0" dirty="0"/>
                        <a:t> Doc4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44941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jumps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Doc2,</a:t>
                      </a:r>
                      <a:r>
                        <a:rPr lang="en-US" altLang="ko-KR" sz="2000" baseline="0" dirty="0"/>
                        <a:t> Doc3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over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Doc2, Doc3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01397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the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Doc2,</a:t>
                      </a:r>
                      <a:r>
                        <a:rPr lang="en-US" altLang="ko-KR" sz="2000" baseline="0" dirty="0"/>
                        <a:t> Doc3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lazy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Doc2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37330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dog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Doc2, Doc3, Doc4,</a:t>
                      </a:r>
                      <a:r>
                        <a:rPr lang="en-US" altLang="ko-KR" sz="2000" baseline="0" dirty="0"/>
                        <a:t> Doc5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Brown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Doc4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27197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Lazy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Doc5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jumping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Doc5</a:t>
                      </a:r>
                      <a:endParaRPr lang="ko-KR" altLang="en-US" sz="2000" dirty="0"/>
                    </a:p>
                  </a:txBody>
                  <a:tcPr marL="115822" marR="115822" marT="57911" marB="579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9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85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976053" y="348704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JSON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91394D-47CF-442A-951A-09417EAE218A}"/>
              </a:ext>
            </a:extLst>
          </p:cNvPr>
          <p:cNvSpPr/>
          <p:nvPr/>
        </p:nvSpPr>
        <p:spPr>
          <a:xfrm>
            <a:off x="4415881" y="4109285"/>
            <a:ext cx="880019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A8D1B-8477-4AB4-8F8B-2FB01D8FAC1E}"/>
              </a:ext>
            </a:extLst>
          </p:cNvPr>
          <p:cNvSpPr txBox="1"/>
          <p:nvPr/>
        </p:nvSpPr>
        <p:spPr>
          <a:xfrm>
            <a:off x="1658286" y="2685117"/>
            <a:ext cx="5799469" cy="260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/>
              <a:t>Elasticsearch</a:t>
            </a:r>
            <a:r>
              <a:rPr lang="ko-KR" altLang="en-US" sz="2800" b="1" dirty="0"/>
              <a:t>는 내부적으로 </a:t>
            </a:r>
            <a:r>
              <a:rPr lang="ko-KR" altLang="en-US" sz="2800" b="1" dirty="0" err="1"/>
              <a:t>역인덱스</a:t>
            </a:r>
            <a:r>
              <a:rPr lang="ko-KR" altLang="en-US" sz="2800" b="1" dirty="0"/>
              <a:t> 구조로 </a:t>
            </a:r>
            <a:r>
              <a:rPr lang="ko-KR" altLang="en-US" sz="2800" b="1"/>
              <a:t>데이터를 저장하나</a:t>
            </a:r>
            <a:r>
              <a:rPr lang="en-US" altLang="ko-KR" sz="2800" b="1"/>
              <a:t> </a:t>
            </a:r>
            <a:r>
              <a:rPr lang="ko-KR" altLang="en-US" sz="2800" b="1"/>
              <a:t>사용자의 </a:t>
            </a:r>
            <a:r>
              <a:rPr lang="ko-KR" altLang="en-US" sz="2800" b="1" dirty="0"/>
              <a:t>관점에서는 </a:t>
            </a:r>
            <a:r>
              <a:rPr lang="en-US" altLang="ko-KR" sz="2800" b="1" dirty="0">
                <a:solidFill>
                  <a:schemeClr val="bg1"/>
                </a:solidFill>
              </a:rPr>
              <a:t>JSON </a:t>
            </a:r>
            <a:r>
              <a:rPr lang="ko-KR" altLang="en-US" sz="2800" b="1" dirty="0"/>
              <a:t>형식으로 데이터를 전달한다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197CC5-3F04-4A64-98F0-D41E1EFFAFC5}"/>
              </a:ext>
            </a:extLst>
          </p:cNvPr>
          <p:cNvSpPr/>
          <p:nvPr/>
        </p:nvSpPr>
        <p:spPr>
          <a:xfrm>
            <a:off x="2918360" y="1284222"/>
            <a:ext cx="3307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16226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91394D-47CF-442A-951A-09417EAE218A}"/>
              </a:ext>
            </a:extLst>
          </p:cNvPr>
          <p:cNvSpPr/>
          <p:nvPr/>
        </p:nvSpPr>
        <p:spPr>
          <a:xfrm>
            <a:off x="4128096" y="2849720"/>
            <a:ext cx="1661334" cy="410402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A8D1B-8477-4AB4-8F8B-2FB01D8FAC1E}"/>
              </a:ext>
            </a:extLst>
          </p:cNvPr>
          <p:cNvSpPr txBox="1"/>
          <p:nvPr/>
        </p:nvSpPr>
        <p:spPr>
          <a:xfrm>
            <a:off x="1658286" y="2685117"/>
            <a:ext cx="5799469" cy="260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 err="1"/>
              <a:t>Elasticsearch</a:t>
            </a:r>
            <a:r>
              <a:rPr lang="ko-KR" altLang="en-US" sz="2800" b="1" dirty="0"/>
              <a:t>는 </a:t>
            </a:r>
            <a:r>
              <a:rPr lang="ko-KR" altLang="en-US" sz="2800" b="1" dirty="0">
                <a:solidFill>
                  <a:schemeClr val="bg1"/>
                </a:solidFill>
              </a:rPr>
              <a:t>문서 기반</a:t>
            </a:r>
            <a:r>
              <a:rPr lang="ko-KR" altLang="en-US" sz="2800" b="1" dirty="0"/>
              <a:t>으로 되어 있으므로 복합적인 정보를 포함하는 형식의 문서를 있는 그대로 저장할 수 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976053" y="348704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JSON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197CC5-3F04-4A64-98F0-D41E1EFFAFC5}"/>
              </a:ext>
            </a:extLst>
          </p:cNvPr>
          <p:cNvSpPr/>
          <p:nvPr/>
        </p:nvSpPr>
        <p:spPr>
          <a:xfrm>
            <a:off x="2918360" y="1284222"/>
            <a:ext cx="3307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321666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976053" y="348704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A8D1B-8477-4AB4-8F8B-2FB01D8FAC1E}"/>
              </a:ext>
            </a:extLst>
          </p:cNvPr>
          <p:cNvSpPr txBox="1"/>
          <p:nvPr/>
        </p:nvSpPr>
        <p:spPr>
          <a:xfrm>
            <a:off x="1658286" y="2685117"/>
            <a:ext cx="5799469" cy="1961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spc="300" dirty="0"/>
              <a:t>데이터의 구조를 사용자가 이해하기가 쉽고 가공하기가 용이합니다</a:t>
            </a:r>
            <a:r>
              <a:rPr lang="en-US" altLang="ko-KR" sz="2800" b="1" spc="300" dirty="0"/>
              <a:t>.</a:t>
            </a:r>
            <a:endParaRPr lang="ko-KR" altLang="en-US" sz="2800" b="1" spc="3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197CC5-3F04-4A64-98F0-D41E1EFFAFC5}"/>
              </a:ext>
            </a:extLst>
          </p:cNvPr>
          <p:cNvSpPr/>
          <p:nvPr/>
        </p:nvSpPr>
        <p:spPr>
          <a:xfrm>
            <a:off x="2918360" y="1284222"/>
            <a:ext cx="3307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73965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976053" y="348704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JSON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197CC5-3F04-4A64-98F0-D41E1EFFAFC5}"/>
              </a:ext>
            </a:extLst>
          </p:cNvPr>
          <p:cNvSpPr/>
          <p:nvPr/>
        </p:nvSpPr>
        <p:spPr>
          <a:xfrm>
            <a:off x="2918360" y="1284222"/>
            <a:ext cx="3307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JavaScript Object Notation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A1E04BCF-4032-754C-9A1C-B47E1C086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78" y="2075039"/>
            <a:ext cx="4636042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1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F69B7-CA05-4057-9499-65829EBEABB9}"/>
              </a:ext>
            </a:extLst>
          </p:cNvPr>
          <p:cNvSpPr/>
          <p:nvPr/>
        </p:nvSpPr>
        <p:spPr>
          <a:xfrm>
            <a:off x="6362701" y="2851782"/>
            <a:ext cx="1060130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3334047" y="348704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RESTFul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API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CD5836-79AA-4570-8C73-B58138823F87}"/>
              </a:ext>
            </a:extLst>
          </p:cNvPr>
          <p:cNvSpPr txBox="1"/>
          <p:nvPr/>
        </p:nvSpPr>
        <p:spPr>
          <a:xfrm>
            <a:off x="1658286" y="2685117"/>
            <a:ext cx="5799469" cy="325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데이터의 조회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입력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삭제를 </a:t>
            </a:r>
            <a:r>
              <a:rPr lang="en-US" altLang="ko-KR" sz="2800" b="1" spc="300" dirty="0">
                <a:solidFill>
                  <a:schemeClr val="bg1"/>
                </a:solidFill>
              </a:rPr>
              <a:t>HTTP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프로토콜을 통해 처리가 가능합니다</a:t>
            </a:r>
            <a:r>
              <a:rPr lang="en-US" altLang="ko-KR" sz="2800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/>
              <a:t>HTTP</a:t>
            </a:r>
            <a:r>
              <a:rPr lang="ko-KR" altLang="en-US" sz="2800" b="1" dirty="0"/>
              <a:t>를 </a:t>
            </a:r>
            <a:r>
              <a:rPr lang="ko-KR" altLang="en-US" sz="2800" b="1" dirty="0" err="1"/>
              <a:t>이용하므로</a:t>
            </a:r>
            <a:r>
              <a:rPr lang="ko-KR" altLang="en-US" sz="2800" b="1" dirty="0"/>
              <a:t> 언어와 플랫 폼 에 상관없이 데이터를 관리 할 수 있습니다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9057F1-12EC-41BB-90EC-929CB50FE534}"/>
              </a:ext>
            </a:extLst>
          </p:cNvPr>
          <p:cNvSpPr/>
          <p:nvPr/>
        </p:nvSpPr>
        <p:spPr>
          <a:xfrm>
            <a:off x="2397389" y="1284222"/>
            <a:ext cx="4349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Representational State Transfer API</a:t>
            </a:r>
          </a:p>
        </p:txBody>
      </p:sp>
    </p:spTree>
    <p:extLst>
      <p:ext uri="{BB962C8B-B14F-4D97-AF65-F5344CB8AC3E}">
        <p14:creationId xmlns:p14="http://schemas.microsoft.com/office/powerpoint/2010/main" val="105333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모서리가 둥근 직사각형 6">
            <a:extLst>
              <a:ext uri="{FF2B5EF4-FFF2-40B4-BE49-F238E27FC236}">
                <a16:creationId xmlns:a16="http://schemas.microsoft.com/office/drawing/2014/main" id="{DE77C200-BA30-43D9-B90B-831A7897D971}"/>
              </a:ext>
            </a:extLst>
          </p:cNvPr>
          <p:cNvSpPr/>
          <p:nvPr/>
        </p:nvSpPr>
        <p:spPr>
          <a:xfrm>
            <a:off x="2965242" y="2314620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EC6562-A397-4486-AB5B-716B448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2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4105092" y="348704"/>
            <a:ext cx="941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색인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311CA0-112F-46CE-B0C6-6B24E4051732}"/>
              </a:ext>
            </a:extLst>
          </p:cNvPr>
          <p:cNvSpPr/>
          <p:nvPr/>
        </p:nvSpPr>
        <p:spPr>
          <a:xfrm>
            <a:off x="994367" y="2529631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1B379C-A589-4031-9AAA-AE103BB7B73E}"/>
              </a:ext>
            </a:extLst>
          </p:cNvPr>
          <p:cNvSpPr/>
          <p:nvPr/>
        </p:nvSpPr>
        <p:spPr>
          <a:xfrm>
            <a:off x="1178836" y="2803499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2DD827-0924-4701-AFB8-5BEDF0733CC2}"/>
              </a:ext>
            </a:extLst>
          </p:cNvPr>
          <p:cNvSpPr/>
          <p:nvPr/>
        </p:nvSpPr>
        <p:spPr>
          <a:xfrm>
            <a:off x="1363305" y="3055068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C252FF-C4A4-478F-A4CD-3013C5600813}"/>
              </a:ext>
            </a:extLst>
          </p:cNvPr>
          <p:cNvSpPr/>
          <p:nvPr/>
        </p:nvSpPr>
        <p:spPr>
          <a:xfrm>
            <a:off x="906815" y="3306637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530CBEE-65B3-4AC5-93D1-875E83CA03AA}"/>
              </a:ext>
            </a:extLst>
          </p:cNvPr>
          <p:cNvGrpSpPr/>
          <p:nvPr/>
        </p:nvGrpSpPr>
        <p:grpSpPr>
          <a:xfrm>
            <a:off x="2870759" y="4210847"/>
            <a:ext cx="3402479" cy="2145504"/>
            <a:chOff x="2539427" y="4094514"/>
            <a:chExt cx="3402479" cy="2145504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DE6E847-CA04-461F-87BA-F11C8FBDDA79}"/>
                </a:ext>
              </a:extLst>
            </p:cNvPr>
            <p:cNvSpPr/>
            <p:nvPr/>
          </p:nvSpPr>
          <p:spPr>
            <a:xfrm>
              <a:off x="2539427" y="4547850"/>
              <a:ext cx="3402479" cy="1692168"/>
            </a:xfrm>
            <a:prstGeom prst="roundRect">
              <a:avLst>
                <a:gd name="adj" fmla="val 12451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27C457-B91F-4C30-A2AE-B843113B23E4}"/>
                </a:ext>
              </a:extLst>
            </p:cNvPr>
            <p:cNvGrpSpPr/>
            <p:nvPr/>
          </p:nvGrpSpPr>
          <p:grpSpPr>
            <a:xfrm>
              <a:off x="2979493" y="4094514"/>
              <a:ext cx="2578314" cy="1910310"/>
              <a:chOff x="2979493" y="4094514"/>
              <a:chExt cx="2578314" cy="191031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E5379BB-6FED-4276-8DC6-57E147AE2B51}"/>
                  </a:ext>
                </a:extLst>
              </p:cNvPr>
              <p:cNvSpPr txBox="1"/>
              <p:nvPr/>
            </p:nvSpPr>
            <p:spPr>
              <a:xfrm>
                <a:off x="3203543" y="4094514"/>
                <a:ext cx="2130214" cy="5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색인 과정</a:t>
                </a: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F83F0DA-D0CF-4961-9C33-C2D6522A22CF}"/>
                  </a:ext>
                </a:extLst>
              </p:cNvPr>
              <p:cNvSpPr/>
              <p:nvPr/>
            </p:nvSpPr>
            <p:spPr>
              <a:xfrm>
                <a:off x="2979493" y="4722541"/>
                <a:ext cx="2578314" cy="1282283"/>
              </a:xfrm>
              <a:prstGeom prst="roundRect">
                <a:avLst>
                  <a:gd name="adj" fmla="val 9779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9AEA81-7C54-4A3D-8284-76C2B5744B0B}"/>
                  </a:ext>
                </a:extLst>
              </p:cNvPr>
              <p:cNvSpPr txBox="1"/>
              <p:nvPr/>
            </p:nvSpPr>
            <p:spPr>
              <a:xfrm>
                <a:off x="3203543" y="4777624"/>
                <a:ext cx="2130214" cy="46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형태소 분석기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147B39-7BEF-41C6-8FE5-8D82E15B1B14}"/>
                  </a:ext>
                </a:extLst>
              </p:cNvPr>
              <p:cNvSpPr txBox="1"/>
              <p:nvPr/>
            </p:nvSpPr>
            <p:spPr>
              <a:xfrm>
                <a:off x="3203543" y="5325298"/>
                <a:ext cx="2130214" cy="46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색인 분석기</a:t>
                </a: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D8DA7CAF-A803-408F-B30E-9D7A427AF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3543" y="5363683"/>
                <a:ext cx="213021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CAA1DC7-08C3-4770-A95A-8B421F6387DF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1898573" y="4538081"/>
            <a:ext cx="762614" cy="1181758"/>
          </a:xfrm>
          <a:prstGeom prst="bentConnector2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2643F3D-E1AC-4092-9D0C-E3F4FDB8BDFC}"/>
              </a:ext>
            </a:extLst>
          </p:cNvPr>
          <p:cNvCxnSpPr>
            <a:cxnSpLocks/>
            <a:stCxn id="65" idx="3"/>
            <a:endCxn id="83" idx="2"/>
          </p:cNvCxnSpPr>
          <p:nvPr/>
        </p:nvCxnSpPr>
        <p:spPr>
          <a:xfrm flipV="1">
            <a:off x="6273238" y="4734763"/>
            <a:ext cx="1129136" cy="775504"/>
          </a:xfrm>
          <a:prstGeom prst="bentConnector2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F4D6E7-5572-4C11-81DF-601204C5C2ED}"/>
              </a:ext>
            </a:extLst>
          </p:cNvPr>
          <p:cNvSpPr/>
          <p:nvPr/>
        </p:nvSpPr>
        <p:spPr>
          <a:xfrm>
            <a:off x="6797652" y="2529631"/>
            <a:ext cx="1132549" cy="1132549"/>
          </a:xfrm>
          <a:prstGeom prst="rect">
            <a:avLst/>
          </a:prstGeom>
          <a:solidFill>
            <a:srgbClr val="FFC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FA44755-0193-4503-908D-CADB3D136CEC}"/>
              </a:ext>
            </a:extLst>
          </p:cNvPr>
          <p:cNvSpPr/>
          <p:nvPr/>
        </p:nvSpPr>
        <p:spPr>
          <a:xfrm>
            <a:off x="6982121" y="2803499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2FF04A8-6986-45AC-8AF5-3ECFF2C8B040}"/>
              </a:ext>
            </a:extLst>
          </p:cNvPr>
          <p:cNvSpPr/>
          <p:nvPr/>
        </p:nvSpPr>
        <p:spPr>
          <a:xfrm>
            <a:off x="7166590" y="3055068"/>
            <a:ext cx="1132549" cy="11325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40C6155-AAB3-4FED-AA04-71D546789387}"/>
              </a:ext>
            </a:extLst>
          </p:cNvPr>
          <p:cNvSpPr/>
          <p:nvPr/>
        </p:nvSpPr>
        <p:spPr>
          <a:xfrm>
            <a:off x="6710100" y="3306637"/>
            <a:ext cx="1132549" cy="1132549"/>
          </a:xfrm>
          <a:prstGeom prst="rect">
            <a:avLst/>
          </a:prstGeom>
          <a:solidFill>
            <a:srgbClr val="FF5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545BBB-168D-4696-8A80-0BBE950FFFBC}"/>
              </a:ext>
            </a:extLst>
          </p:cNvPr>
          <p:cNvSpPr txBox="1"/>
          <p:nvPr/>
        </p:nvSpPr>
        <p:spPr>
          <a:xfrm>
            <a:off x="7002743" y="1839236"/>
            <a:ext cx="1296396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 인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C1AE787-CE84-4020-BF28-BD9C64155EEF}"/>
              </a:ext>
            </a:extLst>
          </p:cNvPr>
          <p:cNvSpPr/>
          <p:nvPr/>
        </p:nvSpPr>
        <p:spPr>
          <a:xfrm>
            <a:off x="695552" y="2425294"/>
            <a:ext cx="1915351" cy="2104761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CBAA49C-BD43-4AF1-B635-BEAFDC5A3707}"/>
              </a:ext>
            </a:extLst>
          </p:cNvPr>
          <p:cNvSpPr/>
          <p:nvPr/>
        </p:nvSpPr>
        <p:spPr>
          <a:xfrm>
            <a:off x="6323519" y="2309697"/>
            <a:ext cx="2157710" cy="2425066"/>
          </a:xfrm>
          <a:prstGeom prst="roundRect">
            <a:avLst>
              <a:gd name="adj" fmla="val 12451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26D02B-41E2-4E99-9F11-D2566510C7FF}"/>
              </a:ext>
            </a:extLst>
          </p:cNvPr>
          <p:cNvSpPr txBox="1"/>
          <p:nvPr/>
        </p:nvSpPr>
        <p:spPr>
          <a:xfrm>
            <a:off x="2977462" y="2150018"/>
            <a:ext cx="3189071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저장할 데이터를 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구조로 준비합니다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73EA9C-9872-4201-BAD7-8F7DECBA09CF}"/>
              </a:ext>
            </a:extLst>
          </p:cNvPr>
          <p:cNvSpPr txBox="1"/>
          <p:nvPr/>
        </p:nvSpPr>
        <p:spPr>
          <a:xfrm>
            <a:off x="2979982" y="2150018"/>
            <a:ext cx="3189071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문서의 내용을 토큰화 하기 위해 형태소 분석기를 이용합니다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211DD2-AE21-4C62-8469-856EBFD26743}"/>
              </a:ext>
            </a:extLst>
          </p:cNvPr>
          <p:cNvSpPr txBox="1"/>
          <p:nvPr/>
        </p:nvSpPr>
        <p:spPr>
          <a:xfrm>
            <a:off x="2978202" y="2150018"/>
            <a:ext cx="3189071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색인 분석기는 문서에 있는 모든 컬럼을 인덱싱합니다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1D4F45-FA20-483B-A7DF-B1E0A9A6579C}"/>
              </a:ext>
            </a:extLst>
          </p:cNvPr>
          <p:cNvSpPr txBox="1"/>
          <p:nvPr/>
        </p:nvSpPr>
        <p:spPr>
          <a:xfrm>
            <a:off x="2960606" y="2150018"/>
            <a:ext cx="3189071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문서의 컬럼마다 고유의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가져 빠른 검색이 가능합니다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FCC852-9107-4988-A380-985C7FF512D8}"/>
              </a:ext>
            </a:extLst>
          </p:cNvPr>
          <p:cNvSpPr txBox="1"/>
          <p:nvPr/>
        </p:nvSpPr>
        <p:spPr>
          <a:xfrm>
            <a:off x="1202502" y="1839236"/>
            <a:ext cx="977555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 서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497B1A6-DFAC-4F89-B861-AF9E30BFA515}"/>
              </a:ext>
            </a:extLst>
          </p:cNvPr>
          <p:cNvSpPr/>
          <p:nvPr/>
        </p:nvSpPr>
        <p:spPr>
          <a:xfrm>
            <a:off x="3684688" y="4968987"/>
            <a:ext cx="1825813" cy="388198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E78F799-9896-4188-A34C-CB0E11EC57E0}"/>
              </a:ext>
            </a:extLst>
          </p:cNvPr>
          <p:cNvSpPr/>
          <p:nvPr/>
        </p:nvSpPr>
        <p:spPr>
          <a:xfrm>
            <a:off x="3684689" y="5521555"/>
            <a:ext cx="1825829" cy="388201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A5DB299-1123-46E5-8BB1-A74601A93361}"/>
              </a:ext>
            </a:extLst>
          </p:cNvPr>
          <p:cNvSpPr/>
          <p:nvPr/>
        </p:nvSpPr>
        <p:spPr>
          <a:xfrm>
            <a:off x="6502020" y="2425294"/>
            <a:ext cx="1915351" cy="2104761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4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8" grpId="0"/>
      <p:bldP spid="88" grpId="1"/>
      <p:bldP spid="91" grpId="0"/>
      <p:bldP spid="91" grpId="1"/>
      <p:bldP spid="92" grpId="0"/>
      <p:bldP spid="92" grpId="1"/>
      <p:bldP spid="93" grpId="0"/>
      <p:bldP spid="93" grpId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9944C71-4A14-477B-B880-AFEF56EFA3D4}"/>
              </a:ext>
            </a:extLst>
          </p:cNvPr>
          <p:cNvGrpSpPr/>
          <p:nvPr/>
        </p:nvGrpSpPr>
        <p:grpSpPr>
          <a:xfrm>
            <a:off x="1400951" y="2152265"/>
            <a:ext cx="2348940" cy="1142989"/>
            <a:chOff x="2902568" y="1675711"/>
            <a:chExt cx="2348940" cy="1142989"/>
          </a:xfrm>
        </p:grpSpPr>
        <p:sp>
          <p:nvSpPr>
            <p:cNvPr id="12" name="대각선 방향의 모서리가 둥근 사각형 24">
              <a:extLst>
                <a:ext uri="{FF2B5EF4-FFF2-40B4-BE49-F238E27FC236}">
                  <a16:creationId xmlns:a16="http://schemas.microsoft.com/office/drawing/2014/main" id="{1FF59CDF-155A-4528-86E8-41E4C0575758}"/>
                </a:ext>
              </a:extLst>
            </p:cNvPr>
            <p:cNvSpPr/>
            <p:nvPr/>
          </p:nvSpPr>
          <p:spPr>
            <a:xfrm flipH="1">
              <a:off x="2902568" y="1697727"/>
              <a:ext cx="2348940" cy="1120973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소개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7136721C-DE63-4EDC-8C96-6F39695E34DD}"/>
                </a:ext>
              </a:extLst>
            </p:cNvPr>
            <p:cNvSpPr/>
            <p:nvPr/>
          </p:nvSpPr>
          <p:spPr>
            <a:xfrm rot="5400000">
              <a:off x="2902568" y="1697727"/>
              <a:ext cx="661617" cy="661617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D3FFC-7F9D-4E9A-8308-23712667ABA4}"/>
                </a:ext>
              </a:extLst>
            </p:cNvPr>
            <p:cNvSpPr/>
            <p:nvPr/>
          </p:nvSpPr>
          <p:spPr>
            <a:xfrm>
              <a:off x="2918932" y="1675711"/>
              <a:ext cx="4649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prstClr val="white"/>
                  </a:solidFill>
                </a:rPr>
                <a:t>1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 </a:t>
              </a:r>
              <a:endParaRPr lang="ko-KR" altLang="en-US" sz="2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6C88AB8-5AD5-4B7D-B141-69A323807AE8}"/>
              </a:ext>
            </a:extLst>
          </p:cNvPr>
          <p:cNvGrpSpPr/>
          <p:nvPr/>
        </p:nvGrpSpPr>
        <p:grpSpPr>
          <a:xfrm>
            <a:off x="5394111" y="2152265"/>
            <a:ext cx="2348940" cy="1142989"/>
            <a:chOff x="2902568" y="1675711"/>
            <a:chExt cx="2348940" cy="1142989"/>
          </a:xfrm>
        </p:grpSpPr>
        <p:sp>
          <p:nvSpPr>
            <p:cNvPr id="48" name="대각선 방향의 모서리가 둥근 사각형 24">
              <a:extLst>
                <a:ext uri="{FF2B5EF4-FFF2-40B4-BE49-F238E27FC236}">
                  <a16:creationId xmlns:a16="http://schemas.microsoft.com/office/drawing/2014/main" id="{7048011C-3E7B-471A-9F70-93589D39B43B}"/>
                </a:ext>
              </a:extLst>
            </p:cNvPr>
            <p:cNvSpPr/>
            <p:nvPr/>
          </p:nvSpPr>
          <p:spPr>
            <a:xfrm flipH="1">
              <a:off x="2902568" y="1697727"/>
              <a:ext cx="2348940" cy="1120973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특징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E6F19107-988A-4B08-A531-6A79B51ADD3C}"/>
                </a:ext>
              </a:extLst>
            </p:cNvPr>
            <p:cNvSpPr/>
            <p:nvPr/>
          </p:nvSpPr>
          <p:spPr>
            <a:xfrm rot="5400000">
              <a:off x="2902568" y="1697727"/>
              <a:ext cx="661617" cy="661617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23FD323-062B-42B9-9935-5B40AE6C1807}"/>
                </a:ext>
              </a:extLst>
            </p:cNvPr>
            <p:cNvSpPr/>
            <p:nvPr/>
          </p:nvSpPr>
          <p:spPr>
            <a:xfrm>
              <a:off x="2918932" y="1675711"/>
              <a:ext cx="4649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prstClr val="white"/>
                  </a:solidFill>
                </a:rPr>
                <a:t>2</a:t>
              </a:r>
              <a:endParaRPr lang="ko-KR" altLang="en-US" sz="2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D19902A-47B4-41B8-B684-243D12F2AFB5}"/>
              </a:ext>
            </a:extLst>
          </p:cNvPr>
          <p:cNvGrpSpPr/>
          <p:nvPr/>
        </p:nvGrpSpPr>
        <p:grpSpPr>
          <a:xfrm>
            <a:off x="1400951" y="3971301"/>
            <a:ext cx="2348940" cy="1142989"/>
            <a:chOff x="2902568" y="1675711"/>
            <a:chExt cx="2348940" cy="1142989"/>
          </a:xfrm>
        </p:grpSpPr>
        <p:sp>
          <p:nvSpPr>
            <p:cNvPr id="58" name="대각선 방향의 모서리가 둥근 사각형 24">
              <a:extLst>
                <a:ext uri="{FF2B5EF4-FFF2-40B4-BE49-F238E27FC236}">
                  <a16:creationId xmlns:a16="http://schemas.microsoft.com/office/drawing/2014/main" id="{DA26B2FC-013A-4492-8A6A-EC2C2EDFC049}"/>
                </a:ext>
              </a:extLst>
            </p:cNvPr>
            <p:cNvSpPr/>
            <p:nvPr/>
          </p:nvSpPr>
          <p:spPr>
            <a:xfrm flipH="1">
              <a:off x="2902568" y="1697727"/>
              <a:ext cx="2348940" cy="1120973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구조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9F30084D-06CB-478D-A23B-2E7A6CF00868}"/>
                </a:ext>
              </a:extLst>
            </p:cNvPr>
            <p:cNvSpPr/>
            <p:nvPr/>
          </p:nvSpPr>
          <p:spPr>
            <a:xfrm rot="5400000">
              <a:off x="2902568" y="1697727"/>
              <a:ext cx="661617" cy="661617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2314F41-2BF6-4D51-9554-6FC5B800C14A}"/>
                </a:ext>
              </a:extLst>
            </p:cNvPr>
            <p:cNvSpPr/>
            <p:nvPr/>
          </p:nvSpPr>
          <p:spPr>
            <a:xfrm>
              <a:off x="2918932" y="1675711"/>
              <a:ext cx="4649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prstClr val="white"/>
                  </a:solidFill>
                </a:rPr>
                <a:t>3</a:t>
              </a:r>
              <a:endParaRPr lang="ko-KR" altLang="en-US" sz="2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0E40965-9597-4D31-9EAE-BDF9CB3AC917}"/>
              </a:ext>
            </a:extLst>
          </p:cNvPr>
          <p:cNvGrpSpPr/>
          <p:nvPr/>
        </p:nvGrpSpPr>
        <p:grpSpPr>
          <a:xfrm>
            <a:off x="5394111" y="3971301"/>
            <a:ext cx="2348940" cy="1142989"/>
            <a:chOff x="2902568" y="1675711"/>
            <a:chExt cx="2348940" cy="1142989"/>
          </a:xfrm>
        </p:grpSpPr>
        <p:sp>
          <p:nvSpPr>
            <p:cNvPr id="55" name="대각선 방향의 모서리가 둥근 사각형 24">
              <a:extLst>
                <a:ext uri="{FF2B5EF4-FFF2-40B4-BE49-F238E27FC236}">
                  <a16:creationId xmlns:a16="http://schemas.microsoft.com/office/drawing/2014/main" id="{F9D0291C-40C3-4F47-8AA6-59C6C5FA9ABB}"/>
                </a:ext>
              </a:extLst>
            </p:cNvPr>
            <p:cNvSpPr/>
            <p:nvPr/>
          </p:nvSpPr>
          <p:spPr>
            <a:xfrm flipH="1">
              <a:off x="2902568" y="1697727"/>
              <a:ext cx="2348940" cy="1120973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예제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A7DD8194-D38F-440C-BDE8-2E1AB1C547FF}"/>
                </a:ext>
              </a:extLst>
            </p:cNvPr>
            <p:cNvSpPr/>
            <p:nvPr/>
          </p:nvSpPr>
          <p:spPr>
            <a:xfrm rot="5400000">
              <a:off x="2902568" y="1697727"/>
              <a:ext cx="661617" cy="661617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B40C52F-61C4-4726-BF66-8F694B8E6D71}"/>
                </a:ext>
              </a:extLst>
            </p:cNvPr>
            <p:cNvSpPr/>
            <p:nvPr/>
          </p:nvSpPr>
          <p:spPr>
            <a:xfrm>
              <a:off x="2918932" y="1675711"/>
              <a:ext cx="4649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prstClr val="white"/>
                  </a:solidFill>
                </a:rPr>
                <a:t>4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 </a:t>
              </a:r>
              <a:endParaRPr lang="ko-KR" altLang="en-US" sz="2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9541B6-F51F-4F42-A016-99FA06E011AB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22" name="모서리가 둥근 직사각형 4">
              <a:extLst>
                <a:ext uri="{FF2B5EF4-FFF2-40B4-BE49-F238E27FC236}">
                  <a16:creationId xmlns:a16="http://schemas.microsoft.com/office/drawing/2014/main" id="{776C25F0-6975-4855-9F36-1C7307CEEBD3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5">
              <a:extLst>
                <a:ext uri="{FF2B5EF4-FFF2-40B4-BE49-F238E27FC236}">
                  <a16:creationId xmlns:a16="http://schemas.microsoft.com/office/drawing/2014/main" id="{721564B0-3419-4F0D-9D2A-49420FA12718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모서리가 둥근 직사각형 6">
            <a:extLst>
              <a:ext uri="{FF2B5EF4-FFF2-40B4-BE49-F238E27FC236}">
                <a16:creationId xmlns:a16="http://schemas.microsoft.com/office/drawing/2014/main" id="{C638FBCE-35D9-490F-8052-6C660097514E}"/>
              </a:ext>
            </a:extLst>
          </p:cNvPr>
          <p:cNvSpPr/>
          <p:nvPr/>
        </p:nvSpPr>
        <p:spPr>
          <a:xfrm>
            <a:off x="3509924" y="947470"/>
            <a:ext cx="2131615" cy="36775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목 차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8BA3B4-4268-4A10-82BF-437B6BE6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91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4105092" y="348704"/>
            <a:ext cx="941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530CBEE-65B3-4AC5-93D1-875E83CA03AA}"/>
              </a:ext>
            </a:extLst>
          </p:cNvPr>
          <p:cNvGrpSpPr/>
          <p:nvPr/>
        </p:nvGrpSpPr>
        <p:grpSpPr>
          <a:xfrm>
            <a:off x="2870759" y="4210847"/>
            <a:ext cx="3402479" cy="2145504"/>
            <a:chOff x="2539427" y="4094514"/>
            <a:chExt cx="3402479" cy="2145504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DE6E847-CA04-461F-87BA-F11C8FBDDA79}"/>
                </a:ext>
              </a:extLst>
            </p:cNvPr>
            <p:cNvSpPr/>
            <p:nvPr/>
          </p:nvSpPr>
          <p:spPr>
            <a:xfrm>
              <a:off x="2539427" y="4547850"/>
              <a:ext cx="3402479" cy="1692168"/>
            </a:xfrm>
            <a:prstGeom prst="roundRect">
              <a:avLst>
                <a:gd name="adj" fmla="val 12451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27C457-B91F-4C30-A2AE-B843113B23E4}"/>
                </a:ext>
              </a:extLst>
            </p:cNvPr>
            <p:cNvGrpSpPr/>
            <p:nvPr/>
          </p:nvGrpSpPr>
          <p:grpSpPr>
            <a:xfrm>
              <a:off x="3203543" y="4094514"/>
              <a:ext cx="2130214" cy="1693411"/>
              <a:chOff x="3203543" y="4094514"/>
              <a:chExt cx="2130214" cy="169341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E5379BB-6FED-4276-8DC6-57E147AE2B51}"/>
                  </a:ext>
                </a:extLst>
              </p:cNvPr>
              <p:cNvSpPr txBox="1"/>
              <p:nvPr/>
            </p:nvSpPr>
            <p:spPr>
              <a:xfrm>
                <a:off x="3203543" y="4094514"/>
                <a:ext cx="2130214" cy="5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질의와 필터링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9AEA81-7C54-4A3D-8284-76C2B5744B0B}"/>
                  </a:ext>
                </a:extLst>
              </p:cNvPr>
              <p:cNvSpPr txBox="1"/>
              <p:nvPr/>
            </p:nvSpPr>
            <p:spPr>
              <a:xfrm>
                <a:off x="3203543" y="4777624"/>
                <a:ext cx="2130214" cy="46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형태소 분석기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147B39-7BEF-41C6-8FE5-8D82E15B1B14}"/>
                  </a:ext>
                </a:extLst>
              </p:cNvPr>
              <p:cNvSpPr txBox="1"/>
              <p:nvPr/>
            </p:nvSpPr>
            <p:spPr>
              <a:xfrm>
                <a:off x="3203543" y="5325298"/>
                <a:ext cx="2130214" cy="46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색인 분석기</a:t>
                </a: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D8DA7CAF-A803-408F-B30E-9D7A427AF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3543" y="5363683"/>
                <a:ext cx="213021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2643F3D-E1AC-4092-9D0C-E3F4FDB8BDFC}"/>
              </a:ext>
            </a:extLst>
          </p:cNvPr>
          <p:cNvCxnSpPr>
            <a:cxnSpLocks/>
            <a:stCxn id="65" idx="3"/>
            <a:endCxn id="83" idx="2"/>
          </p:cNvCxnSpPr>
          <p:nvPr/>
        </p:nvCxnSpPr>
        <p:spPr>
          <a:xfrm flipV="1">
            <a:off x="6273238" y="4734763"/>
            <a:ext cx="1129136" cy="775504"/>
          </a:xfrm>
          <a:prstGeom prst="bentConnector2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F4D6E7-5572-4C11-81DF-601204C5C2ED}"/>
              </a:ext>
            </a:extLst>
          </p:cNvPr>
          <p:cNvSpPr/>
          <p:nvPr/>
        </p:nvSpPr>
        <p:spPr>
          <a:xfrm>
            <a:off x="6797652" y="2529631"/>
            <a:ext cx="1132549" cy="1132549"/>
          </a:xfrm>
          <a:prstGeom prst="rect">
            <a:avLst/>
          </a:prstGeom>
          <a:solidFill>
            <a:srgbClr val="FFC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FA44755-0193-4503-908D-CADB3D136CEC}"/>
              </a:ext>
            </a:extLst>
          </p:cNvPr>
          <p:cNvSpPr/>
          <p:nvPr/>
        </p:nvSpPr>
        <p:spPr>
          <a:xfrm>
            <a:off x="6982121" y="2803499"/>
            <a:ext cx="1132549" cy="1132549"/>
          </a:xfrm>
          <a:prstGeom prst="rect">
            <a:avLst/>
          </a:prstGeom>
          <a:solidFill>
            <a:srgbClr val="46ACA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2FF04A8-6986-45AC-8AF5-3ECFF2C8B040}"/>
              </a:ext>
            </a:extLst>
          </p:cNvPr>
          <p:cNvSpPr/>
          <p:nvPr/>
        </p:nvSpPr>
        <p:spPr>
          <a:xfrm>
            <a:off x="7166590" y="3055068"/>
            <a:ext cx="1132549" cy="11325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40C6155-AAB3-4FED-AA04-71D546789387}"/>
              </a:ext>
            </a:extLst>
          </p:cNvPr>
          <p:cNvSpPr/>
          <p:nvPr/>
        </p:nvSpPr>
        <p:spPr>
          <a:xfrm>
            <a:off x="6710100" y="3306637"/>
            <a:ext cx="1132549" cy="1132549"/>
          </a:xfrm>
          <a:prstGeom prst="rect">
            <a:avLst/>
          </a:prstGeom>
          <a:solidFill>
            <a:srgbClr val="FF5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545BBB-168D-4696-8A80-0BBE950FFFBC}"/>
              </a:ext>
            </a:extLst>
          </p:cNvPr>
          <p:cNvSpPr txBox="1"/>
          <p:nvPr/>
        </p:nvSpPr>
        <p:spPr>
          <a:xfrm>
            <a:off x="7002743" y="1839236"/>
            <a:ext cx="1296396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 인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C1AE787-CE84-4020-BF28-BD9C64155EEF}"/>
              </a:ext>
            </a:extLst>
          </p:cNvPr>
          <p:cNvSpPr/>
          <p:nvPr/>
        </p:nvSpPr>
        <p:spPr>
          <a:xfrm>
            <a:off x="969341" y="2833768"/>
            <a:ext cx="1433399" cy="1575148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CBAA49C-BD43-4AF1-B635-BEAFDC5A3707}"/>
              </a:ext>
            </a:extLst>
          </p:cNvPr>
          <p:cNvSpPr/>
          <p:nvPr/>
        </p:nvSpPr>
        <p:spPr>
          <a:xfrm>
            <a:off x="6323519" y="2309697"/>
            <a:ext cx="2157710" cy="2425066"/>
          </a:xfrm>
          <a:prstGeom prst="roundRect">
            <a:avLst>
              <a:gd name="adj" fmla="val 12451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26D02B-41E2-4E99-9F11-D2566510C7FF}"/>
              </a:ext>
            </a:extLst>
          </p:cNvPr>
          <p:cNvSpPr txBox="1"/>
          <p:nvPr/>
        </p:nvSpPr>
        <p:spPr>
          <a:xfrm>
            <a:off x="2977462" y="2150018"/>
            <a:ext cx="3189071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검색을 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FCC852-9107-4988-A380-985C7FF512D8}"/>
              </a:ext>
            </a:extLst>
          </p:cNvPr>
          <p:cNvSpPr txBox="1"/>
          <p:nvPr/>
        </p:nvSpPr>
        <p:spPr>
          <a:xfrm>
            <a:off x="1264867" y="1856989"/>
            <a:ext cx="1050614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 색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497B1A6-DFAC-4F89-B861-AF9E30BFA515}"/>
              </a:ext>
            </a:extLst>
          </p:cNvPr>
          <p:cNvSpPr/>
          <p:nvPr/>
        </p:nvSpPr>
        <p:spPr>
          <a:xfrm>
            <a:off x="3684688" y="4968987"/>
            <a:ext cx="1825813" cy="388198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E78F799-9896-4188-A34C-CB0E11EC57E0}"/>
              </a:ext>
            </a:extLst>
          </p:cNvPr>
          <p:cNvSpPr/>
          <p:nvPr/>
        </p:nvSpPr>
        <p:spPr>
          <a:xfrm>
            <a:off x="3684689" y="5521555"/>
            <a:ext cx="1825829" cy="388201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A5DB299-1123-46E5-8BB1-A74601A93361}"/>
              </a:ext>
            </a:extLst>
          </p:cNvPr>
          <p:cNvSpPr/>
          <p:nvPr/>
        </p:nvSpPr>
        <p:spPr>
          <a:xfrm>
            <a:off x="6502020" y="2425294"/>
            <a:ext cx="1915351" cy="2104761"/>
          </a:xfrm>
          <a:prstGeom prst="roundRect">
            <a:avLst>
              <a:gd name="adj" fmla="val 1245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래픽 41" descr="숫 프로필">
            <a:extLst>
              <a:ext uri="{FF2B5EF4-FFF2-40B4-BE49-F238E27FC236}">
                <a16:creationId xmlns:a16="http://schemas.microsoft.com/office/drawing/2014/main" id="{FB57CA7C-54ED-43CC-BDA4-A2BF753D7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30" y="2954907"/>
            <a:ext cx="1332870" cy="133287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0A42BD5-3A6C-4FE8-B862-6ABC456C7170}"/>
              </a:ext>
            </a:extLst>
          </p:cNvPr>
          <p:cNvSpPr txBox="1"/>
          <p:nvPr/>
        </p:nvSpPr>
        <p:spPr>
          <a:xfrm>
            <a:off x="2973337" y="2144520"/>
            <a:ext cx="3189071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형태소 분석기가 검색 내용을 토큰화 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8EFEBF6-C51E-47AE-8BAA-A911B9DBED58}"/>
              </a:ext>
            </a:extLst>
          </p:cNvPr>
          <p:cNvSpPr/>
          <p:nvPr/>
        </p:nvSpPr>
        <p:spPr>
          <a:xfrm>
            <a:off x="3310825" y="4838874"/>
            <a:ext cx="2578314" cy="1282283"/>
          </a:xfrm>
          <a:prstGeom prst="roundRect">
            <a:avLst>
              <a:gd name="adj" fmla="val 9779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8929044-45D9-46D7-B26B-ECF5E7619AED}"/>
              </a:ext>
            </a:extLst>
          </p:cNvPr>
          <p:cNvSpPr/>
          <p:nvPr/>
        </p:nvSpPr>
        <p:spPr>
          <a:xfrm>
            <a:off x="3023159" y="4816583"/>
            <a:ext cx="3402479" cy="1692168"/>
          </a:xfrm>
          <a:prstGeom prst="roundRect">
            <a:avLst>
              <a:gd name="adj" fmla="val 12451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A926239-0BAD-4D38-ADC8-32BAE098CA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8573" y="4538081"/>
            <a:ext cx="762614" cy="1181758"/>
          </a:xfrm>
          <a:prstGeom prst="bentConnector2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39A5D51-5AE6-4699-827F-D1313420DCD1}"/>
              </a:ext>
            </a:extLst>
          </p:cNvPr>
          <p:cNvSpPr txBox="1"/>
          <p:nvPr/>
        </p:nvSpPr>
        <p:spPr>
          <a:xfrm>
            <a:off x="2969212" y="2144520"/>
            <a:ext cx="3189071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색인 분석기가 미리 정의한 필터를 통해 문서를 찾습니다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8" grpId="0"/>
      <p:bldP spid="88" grpId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47" grpId="0"/>
      <p:bldP spid="47" grpId="1"/>
      <p:bldP spid="58" grpId="0"/>
      <p:bldP spid="5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1723304" y="348704"/>
            <a:ext cx="5697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Relational DB vs Elasticsearch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4FD0489-B007-4C7A-8DC6-20F81243B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49365"/>
              </p:ext>
            </p:extLst>
          </p:nvPr>
        </p:nvGraphicFramePr>
        <p:xfrm>
          <a:off x="2627071" y="3372075"/>
          <a:ext cx="3036018" cy="183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06">
                  <a:extLst>
                    <a:ext uri="{9D8B030D-6E8A-4147-A177-3AD203B41FA5}">
                      <a16:colId xmlns:a16="http://schemas.microsoft.com/office/drawing/2014/main" val="685487673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2792034440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4175383645"/>
                    </a:ext>
                  </a:extLst>
                </a:gridCol>
              </a:tblGrid>
              <a:tr h="457782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2856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3837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78468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095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343846-D3CB-4FE3-9056-CFB5B2307402}"/>
              </a:ext>
            </a:extLst>
          </p:cNvPr>
          <p:cNvSpPr/>
          <p:nvPr/>
        </p:nvSpPr>
        <p:spPr>
          <a:xfrm>
            <a:off x="6940304" y="2793258"/>
            <a:ext cx="1123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Index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ECD7DB-B92E-4E84-BA18-D88FB7BACC17}"/>
              </a:ext>
            </a:extLst>
          </p:cNvPr>
          <p:cNvSpPr/>
          <p:nvPr/>
        </p:nvSpPr>
        <p:spPr>
          <a:xfrm>
            <a:off x="6940304" y="3323699"/>
            <a:ext cx="1123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Field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D33A7B-BC07-46EE-9100-A2F90BC031A7}"/>
              </a:ext>
            </a:extLst>
          </p:cNvPr>
          <p:cNvSpPr/>
          <p:nvPr/>
        </p:nvSpPr>
        <p:spPr>
          <a:xfrm>
            <a:off x="6940304" y="4252267"/>
            <a:ext cx="1908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Document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5027FB-6AED-46B5-9C10-B217265BEFD5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4479653" y="3054868"/>
            <a:ext cx="246065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4A042FC-7D55-4499-A7AD-03015D9BB4D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663089" y="3585309"/>
            <a:ext cx="127721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7E5F7E3-2166-4757-960F-FE6B7144E5A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810507" y="4513877"/>
            <a:ext cx="3129797" cy="125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82CD04B-A208-4229-A683-F462ED1FA8D7}"/>
              </a:ext>
            </a:extLst>
          </p:cNvPr>
          <p:cNvGrpSpPr/>
          <p:nvPr/>
        </p:nvGrpSpPr>
        <p:grpSpPr>
          <a:xfrm>
            <a:off x="464868" y="2675255"/>
            <a:ext cx="5507843" cy="2739237"/>
            <a:chOff x="464868" y="2675255"/>
            <a:chExt cx="5507843" cy="27392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DEC590F-1D60-4F45-B738-0DB3C6E3C045}"/>
                </a:ext>
              </a:extLst>
            </p:cNvPr>
            <p:cNvSpPr/>
            <p:nvPr/>
          </p:nvSpPr>
          <p:spPr>
            <a:xfrm>
              <a:off x="853563" y="3293650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E89313-9108-417C-BA29-6AB8CB530BD2}"/>
                </a:ext>
              </a:extLst>
            </p:cNvPr>
            <p:cNvSpPr/>
            <p:nvPr/>
          </p:nvSpPr>
          <p:spPr>
            <a:xfrm>
              <a:off x="1038032" y="3567518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EB0664-1DF1-49B4-A6DB-C5938D50CC50}"/>
                </a:ext>
              </a:extLst>
            </p:cNvPr>
            <p:cNvSpPr/>
            <p:nvPr/>
          </p:nvSpPr>
          <p:spPr>
            <a:xfrm>
              <a:off x="1222501" y="3819087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F2C17-CE3B-4D28-B225-ED391D846365}"/>
                </a:ext>
              </a:extLst>
            </p:cNvPr>
            <p:cNvSpPr/>
            <p:nvPr/>
          </p:nvSpPr>
          <p:spPr>
            <a:xfrm>
              <a:off x="766011" y="4070656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F114A73-7987-41E3-AEA4-8732D55BF603}"/>
                </a:ext>
              </a:extLst>
            </p:cNvPr>
            <p:cNvSpPr/>
            <p:nvPr/>
          </p:nvSpPr>
          <p:spPr>
            <a:xfrm>
              <a:off x="1229414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229B342-0EF6-4895-9685-C1F9365E9E78}"/>
                </a:ext>
              </a:extLst>
            </p:cNvPr>
            <p:cNvSpPr/>
            <p:nvPr/>
          </p:nvSpPr>
          <p:spPr>
            <a:xfrm>
              <a:off x="3810507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C871D19-524A-41A9-BD84-CEBDD0106A2E}"/>
                </a:ext>
              </a:extLst>
            </p:cNvPr>
            <p:cNvSpPr/>
            <p:nvPr/>
          </p:nvSpPr>
          <p:spPr>
            <a:xfrm>
              <a:off x="464868" y="2675255"/>
              <a:ext cx="5507843" cy="2739237"/>
            </a:xfrm>
            <a:prstGeom prst="roundRect">
              <a:avLst>
                <a:gd name="adj" fmla="val 9779"/>
              </a:avLst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4A834-2CCD-410D-836B-BAA08C55B713}"/>
              </a:ext>
            </a:extLst>
          </p:cNvPr>
          <p:cNvSpPr/>
          <p:nvPr/>
        </p:nvSpPr>
        <p:spPr>
          <a:xfrm>
            <a:off x="2499360" y="2793258"/>
            <a:ext cx="3317477" cy="2522454"/>
          </a:xfrm>
          <a:prstGeom prst="roundRect">
            <a:avLst>
              <a:gd name="adj" fmla="val 7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05F71-7E53-4F4A-A738-E1CFEF1EAA53}"/>
              </a:ext>
            </a:extLst>
          </p:cNvPr>
          <p:cNvSpPr/>
          <p:nvPr/>
        </p:nvSpPr>
        <p:spPr>
          <a:xfrm>
            <a:off x="3218789" y="1971356"/>
            <a:ext cx="1950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Mapping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E7EDB7-265E-4CCE-9530-6F4AC4D71B3C}"/>
              </a:ext>
            </a:extLst>
          </p:cNvPr>
          <p:cNvSpPr/>
          <p:nvPr/>
        </p:nvSpPr>
        <p:spPr>
          <a:xfrm>
            <a:off x="6940304" y="3721352"/>
            <a:ext cx="1123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(Type)</a:t>
            </a:r>
          </a:p>
        </p:txBody>
      </p:sp>
    </p:spTree>
    <p:extLst>
      <p:ext uri="{BB962C8B-B14F-4D97-AF65-F5344CB8AC3E}">
        <p14:creationId xmlns:p14="http://schemas.microsoft.com/office/powerpoint/2010/main" val="23369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7" grpId="0" animBg="1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1723304" y="348704"/>
            <a:ext cx="5697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Relational DB vs Elasticsearch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4FD0489-B007-4C7A-8DC6-20F81243BDD1}"/>
              </a:ext>
            </a:extLst>
          </p:cNvPr>
          <p:cNvGraphicFramePr>
            <a:graphicFrameLocks noGrp="1"/>
          </p:cNvGraphicFramePr>
          <p:nvPr/>
        </p:nvGraphicFramePr>
        <p:xfrm>
          <a:off x="2627071" y="3372075"/>
          <a:ext cx="3036018" cy="183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06">
                  <a:extLst>
                    <a:ext uri="{9D8B030D-6E8A-4147-A177-3AD203B41FA5}">
                      <a16:colId xmlns:a16="http://schemas.microsoft.com/office/drawing/2014/main" val="685487673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2792034440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4175383645"/>
                    </a:ext>
                  </a:extLst>
                </a:gridCol>
              </a:tblGrid>
              <a:tr h="457782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2856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3837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78468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0958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E82CD04B-A208-4229-A683-F462ED1FA8D7}"/>
              </a:ext>
            </a:extLst>
          </p:cNvPr>
          <p:cNvGrpSpPr/>
          <p:nvPr/>
        </p:nvGrpSpPr>
        <p:grpSpPr>
          <a:xfrm>
            <a:off x="464868" y="2675255"/>
            <a:ext cx="8343322" cy="2739237"/>
            <a:chOff x="464868" y="2675255"/>
            <a:chExt cx="8343322" cy="27392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DEC590F-1D60-4F45-B738-0DB3C6E3C045}"/>
                </a:ext>
              </a:extLst>
            </p:cNvPr>
            <p:cNvSpPr/>
            <p:nvPr/>
          </p:nvSpPr>
          <p:spPr>
            <a:xfrm>
              <a:off x="853563" y="3293650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E89313-9108-417C-BA29-6AB8CB530BD2}"/>
                </a:ext>
              </a:extLst>
            </p:cNvPr>
            <p:cNvSpPr/>
            <p:nvPr/>
          </p:nvSpPr>
          <p:spPr>
            <a:xfrm>
              <a:off x="1038032" y="3567518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EB0664-1DF1-49B4-A6DB-C5938D50CC50}"/>
                </a:ext>
              </a:extLst>
            </p:cNvPr>
            <p:cNvSpPr/>
            <p:nvPr/>
          </p:nvSpPr>
          <p:spPr>
            <a:xfrm>
              <a:off x="1222501" y="3819087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F2C17-CE3B-4D28-B225-ED391D846365}"/>
                </a:ext>
              </a:extLst>
            </p:cNvPr>
            <p:cNvSpPr/>
            <p:nvPr/>
          </p:nvSpPr>
          <p:spPr>
            <a:xfrm>
              <a:off x="766011" y="4070656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F114A73-7987-41E3-AEA4-8732D55BF603}"/>
                </a:ext>
              </a:extLst>
            </p:cNvPr>
            <p:cNvSpPr/>
            <p:nvPr/>
          </p:nvSpPr>
          <p:spPr>
            <a:xfrm>
              <a:off x="1229414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229B342-0EF6-4895-9685-C1F9365E9E78}"/>
                </a:ext>
              </a:extLst>
            </p:cNvPr>
            <p:cNvSpPr/>
            <p:nvPr/>
          </p:nvSpPr>
          <p:spPr>
            <a:xfrm>
              <a:off x="3810507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C871D19-524A-41A9-BD84-CEBDD0106A2E}"/>
                </a:ext>
              </a:extLst>
            </p:cNvPr>
            <p:cNvSpPr/>
            <p:nvPr/>
          </p:nvSpPr>
          <p:spPr>
            <a:xfrm>
              <a:off x="464868" y="2675255"/>
              <a:ext cx="5507843" cy="2739237"/>
            </a:xfrm>
            <a:prstGeom prst="roundRect">
              <a:avLst>
                <a:gd name="adj" fmla="val 9779"/>
              </a:avLst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2E9FEBB-539C-4A93-BB1E-ED05EC0FAECB}"/>
                </a:ext>
              </a:extLst>
            </p:cNvPr>
            <p:cNvSpPr/>
            <p:nvPr/>
          </p:nvSpPr>
          <p:spPr>
            <a:xfrm>
              <a:off x="6244732" y="2675255"/>
              <a:ext cx="2563458" cy="2739237"/>
            </a:xfrm>
            <a:prstGeom prst="roundRect">
              <a:avLst>
                <a:gd name="adj" fmla="val 9779"/>
              </a:avLst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BB341A5-F7F1-4152-9539-0CF7ACA39467}"/>
                </a:ext>
              </a:extLst>
            </p:cNvPr>
            <p:cNvSpPr/>
            <p:nvPr/>
          </p:nvSpPr>
          <p:spPr>
            <a:xfrm>
              <a:off x="6826852" y="2890867"/>
              <a:ext cx="1319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Tokenizer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84E9F83-2406-40F3-8EDF-4A66F709C8F4}"/>
                </a:ext>
              </a:extLst>
            </p:cNvPr>
            <p:cNvSpPr/>
            <p:nvPr/>
          </p:nvSpPr>
          <p:spPr>
            <a:xfrm>
              <a:off x="6909410" y="3840520"/>
              <a:ext cx="11288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Filtering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EEF4EC-2FB0-4D40-8AE9-E52C38D3ED01}"/>
                </a:ext>
              </a:extLst>
            </p:cNvPr>
            <p:cNvSpPr/>
            <p:nvPr/>
          </p:nvSpPr>
          <p:spPr>
            <a:xfrm>
              <a:off x="7394284" y="4018391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D61DBDC-A5A9-4316-A68B-BDCA2EA5F2E5}"/>
                </a:ext>
              </a:extLst>
            </p:cNvPr>
            <p:cNvSpPr/>
            <p:nvPr/>
          </p:nvSpPr>
          <p:spPr>
            <a:xfrm>
              <a:off x="6894179" y="4790172"/>
              <a:ext cx="11849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Analyzer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4A834-2CCD-410D-836B-BAA08C55B713}"/>
              </a:ext>
            </a:extLst>
          </p:cNvPr>
          <p:cNvSpPr/>
          <p:nvPr/>
        </p:nvSpPr>
        <p:spPr>
          <a:xfrm>
            <a:off x="2499360" y="2793258"/>
            <a:ext cx="3317477" cy="2522454"/>
          </a:xfrm>
          <a:prstGeom prst="roundRect">
            <a:avLst>
              <a:gd name="adj" fmla="val 7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05F71-7E53-4F4A-A738-E1CFEF1EAA53}"/>
              </a:ext>
            </a:extLst>
          </p:cNvPr>
          <p:cNvSpPr/>
          <p:nvPr/>
        </p:nvSpPr>
        <p:spPr>
          <a:xfrm>
            <a:off x="3218789" y="1971356"/>
            <a:ext cx="1950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Mapping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48FC80-3282-4CE4-8FBF-3CB3CADFD3D2}"/>
              </a:ext>
            </a:extLst>
          </p:cNvPr>
          <p:cNvSpPr/>
          <p:nvPr/>
        </p:nvSpPr>
        <p:spPr>
          <a:xfrm>
            <a:off x="6445200" y="1971356"/>
            <a:ext cx="1950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Setting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7A628C-1764-4072-94F0-26E23B1CB8CA}"/>
              </a:ext>
            </a:extLst>
          </p:cNvPr>
          <p:cNvSpPr/>
          <p:nvPr/>
        </p:nvSpPr>
        <p:spPr>
          <a:xfrm>
            <a:off x="628650" y="5577810"/>
            <a:ext cx="7598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인덱스생성시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Mapping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Setting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 자동 생성 되지만 정확한 검색결과를 위해 직접 구조를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작성해야 합니다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6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B829E-B3D9-4F0F-AC73-7B920E9A9CA6}"/>
              </a:ext>
            </a:extLst>
          </p:cNvPr>
          <p:cNvSpPr/>
          <p:nvPr/>
        </p:nvSpPr>
        <p:spPr>
          <a:xfrm>
            <a:off x="1723304" y="348704"/>
            <a:ext cx="5697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Relational DB vs Elasticsearch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EFAE-798E-4B66-B254-ED29B7A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A77354-03F5-481E-A31C-85C47C15205E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4FD0489-B007-4C7A-8DC6-20F81243BDD1}"/>
              </a:ext>
            </a:extLst>
          </p:cNvPr>
          <p:cNvGraphicFramePr>
            <a:graphicFrameLocks noGrp="1"/>
          </p:cNvGraphicFramePr>
          <p:nvPr/>
        </p:nvGraphicFramePr>
        <p:xfrm>
          <a:off x="2627071" y="3372075"/>
          <a:ext cx="3036018" cy="183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06">
                  <a:extLst>
                    <a:ext uri="{9D8B030D-6E8A-4147-A177-3AD203B41FA5}">
                      <a16:colId xmlns:a16="http://schemas.microsoft.com/office/drawing/2014/main" val="685487673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2792034440"/>
                    </a:ext>
                  </a:extLst>
                </a:gridCol>
                <a:gridCol w="1012006">
                  <a:extLst>
                    <a:ext uri="{9D8B030D-6E8A-4147-A177-3AD203B41FA5}">
                      <a16:colId xmlns:a16="http://schemas.microsoft.com/office/drawing/2014/main" val="4175383645"/>
                    </a:ext>
                  </a:extLst>
                </a:gridCol>
              </a:tblGrid>
              <a:tr h="457782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column</a:t>
                      </a:r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2856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38373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78468"/>
                  </a:ext>
                </a:extLst>
              </a:tr>
              <a:tr h="45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row</a:t>
                      </a:r>
                      <a:endParaRPr lang="ko-KR" altLang="en-US" sz="2100" b="1" dirty="0"/>
                    </a:p>
                  </a:txBody>
                  <a:tcPr marL="77130" marR="77130" marT="38566" marB="3856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77130" marR="77130" marT="38566" marB="3856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095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343846-D3CB-4FE3-9056-CFB5B2307402}"/>
              </a:ext>
            </a:extLst>
          </p:cNvPr>
          <p:cNvSpPr/>
          <p:nvPr/>
        </p:nvSpPr>
        <p:spPr>
          <a:xfrm>
            <a:off x="6940304" y="2793258"/>
            <a:ext cx="1123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Index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ECD7DB-B92E-4E84-BA18-D88FB7BACC17}"/>
              </a:ext>
            </a:extLst>
          </p:cNvPr>
          <p:cNvSpPr/>
          <p:nvPr/>
        </p:nvSpPr>
        <p:spPr>
          <a:xfrm>
            <a:off x="6940304" y="3323699"/>
            <a:ext cx="1123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Field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D33A7B-BC07-46EE-9100-A2F90BC031A7}"/>
              </a:ext>
            </a:extLst>
          </p:cNvPr>
          <p:cNvSpPr/>
          <p:nvPr/>
        </p:nvSpPr>
        <p:spPr>
          <a:xfrm>
            <a:off x="6940304" y="4252267"/>
            <a:ext cx="1908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Document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5027FB-6AED-46B5-9C10-B217265BEFD5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4479653" y="3054868"/>
            <a:ext cx="246065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4A042FC-7D55-4499-A7AD-03015D9BB4D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663089" y="3585309"/>
            <a:ext cx="127721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7E5F7E3-2166-4757-960F-FE6B7144E5A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810507" y="4513877"/>
            <a:ext cx="3129797" cy="125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82CD04B-A208-4229-A683-F462ED1FA8D7}"/>
              </a:ext>
            </a:extLst>
          </p:cNvPr>
          <p:cNvGrpSpPr/>
          <p:nvPr/>
        </p:nvGrpSpPr>
        <p:grpSpPr>
          <a:xfrm>
            <a:off x="464868" y="2675255"/>
            <a:ext cx="5507843" cy="2739237"/>
            <a:chOff x="464868" y="2675255"/>
            <a:chExt cx="5507843" cy="27392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DEC590F-1D60-4F45-B738-0DB3C6E3C045}"/>
                </a:ext>
              </a:extLst>
            </p:cNvPr>
            <p:cNvSpPr/>
            <p:nvPr/>
          </p:nvSpPr>
          <p:spPr>
            <a:xfrm>
              <a:off x="853563" y="3293650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E89313-9108-417C-BA29-6AB8CB530BD2}"/>
                </a:ext>
              </a:extLst>
            </p:cNvPr>
            <p:cNvSpPr/>
            <p:nvPr/>
          </p:nvSpPr>
          <p:spPr>
            <a:xfrm>
              <a:off x="1038032" y="3567518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EB0664-1DF1-49B4-A6DB-C5938D50CC50}"/>
                </a:ext>
              </a:extLst>
            </p:cNvPr>
            <p:cNvSpPr/>
            <p:nvPr/>
          </p:nvSpPr>
          <p:spPr>
            <a:xfrm>
              <a:off x="1222501" y="3819087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F2C17-CE3B-4D28-B225-ED391D846365}"/>
                </a:ext>
              </a:extLst>
            </p:cNvPr>
            <p:cNvSpPr/>
            <p:nvPr/>
          </p:nvSpPr>
          <p:spPr>
            <a:xfrm>
              <a:off x="766011" y="4070656"/>
              <a:ext cx="1132549" cy="1132549"/>
            </a:xfrm>
            <a:prstGeom prst="rect">
              <a:avLst/>
            </a:prstGeom>
            <a:solidFill>
              <a:srgbClr val="46ACA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F114A73-7987-41E3-AEA4-8732D55BF603}"/>
                </a:ext>
              </a:extLst>
            </p:cNvPr>
            <p:cNvSpPr/>
            <p:nvPr/>
          </p:nvSpPr>
          <p:spPr>
            <a:xfrm>
              <a:off x="1229414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229B342-0EF6-4895-9685-C1F9365E9E78}"/>
                </a:ext>
              </a:extLst>
            </p:cNvPr>
            <p:cNvSpPr/>
            <p:nvPr/>
          </p:nvSpPr>
          <p:spPr>
            <a:xfrm>
              <a:off x="3810507" y="2890867"/>
              <a:ext cx="669146" cy="328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Table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C871D19-524A-41A9-BD84-CEBDD0106A2E}"/>
                </a:ext>
              </a:extLst>
            </p:cNvPr>
            <p:cNvSpPr/>
            <p:nvPr/>
          </p:nvSpPr>
          <p:spPr>
            <a:xfrm>
              <a:off x="464868" y="2675255"/>
              <a:ext cx="5507843" cy="2739237"/>
            </a:xfrm>
            <a:prstGeom prst="roundRect">
              <a:avLst>
                <a:gd name="adj" fmla="val 9779"/>
              </a:avLst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05F71-7E53-4F4A-A738-E1CFEF1EAA53}"/>
              </a:ext>
            </a:extLst>
          </p:cNvPr>
          <p:cNvSpPr/>
          <p:nvPr/>
        </p:nvSpPr>
        <p:spPr>
          <a:xfrm>
            <a:off x="3218789" y="1971356"/>
            <a:ext cx="1950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Mapping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E7EDB7-265E-4CCE-9530-6F4AC4D71B3C}"/>
              </a:ext>
            </a:extLst>
          </p:cNvPr>
          <p:cNvSpPr/>
          <p:nvPr/>
        </p:nvSpPr>
        <p:spPr>
          <a:xfrm>
            <a:off x="6940304" y="3721352"/>
            <a:ext cx="1123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(Type)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ED1ACB-3665-4E5B-A8A3-5787D0E15852}"/>
              </a:ext>
            </a:extLst>
          </p:cNvPr>
          <p:cNvSpPr/>
          <p:nvPr/>
        </p:nvSpPr>
        <p:spPr>
          <a:xfrm>
            <a:off x="628650" y="5577810"/>
            <a:ext cx="7598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일반적인 구조이며 하나의 인덱스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테이블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여러 인덱스를 구현할 수도 있습니다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34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79EDC895-6DF1-4954-8E3F-C6A029106799}"/>
              </a:ext>
            </a:extLst>
          </p:cNvPr>
          <p:cNvSpPr/>
          <p:nvPr/>
        </p:nvSpPr>
        <p:spPr>
          <a:xfrm>
            <a:off x="2965242" y="2314620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EC6562-A397-4486-AB5B-716B448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모서리가 둥근 직사각형 6">
            <a:hlinkClick r:id="rId2" action="ppaction://hlinkfile"/>
            <a:extLst>
              <a:ext uri="{FF2B5EF4-FFF2-40B4-BE49-F238E27FC236}">
                <a16:creationId xmlns:a16="http://schemas.microsoft.com/office/drawing/2014/main" id="{D22DB295-51A2-426B-858B-F7D7F5B2DA0A}"/>
              </a:ext>
            </a:extLst>
          </p:cNvPr>
          <p:cNvSpPr/>
          <p:nvPr/>
        </p:nvSpPr>
        <p:spPr>
          <a:xfrm>
            <a:off x="2965242" y="2310615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5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모서리가 둥근 직사각형 6">
            <a:extLst>
              <a:ext uri="{FF2B5EF4-FFF2-40B4-BE49-F238E27FC236}">
                <a16:creationId xmlns:a16="http://schemas.microsoft.com/office/drawing/2014/main" id="{DE77C200-BA30-43D9-B90B-831A7897D971}"/>
              </a:ext>
            </a:extLst>
          </p:cNvPr>
          <p:cNvSpPr/>
          <p:nvPr/>
        </p:nvSpPr>
        <p:spPr>
          <a:xfrm>
            <a:off x="2965242" y="2314620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EC6562-A397-4486-AB5B-716B448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1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모서리가 둥근 직사각형 6">
            <a:extLst>
              <a:ext uri="{FF2B5EF4-FFF2-40B4-BE49-F238E27FC236}">
                <a16:creationId xmlns:a16="http://schemas.microsoft.com/office/drawing/2014/main" id="{DE77C200-BA30-43D9-B90B-831A7897D971}"/>
              </a:ext>
            </a:extLst>
          </p:cNvPr>
          <p:cNvSpPr/>
          <p:nvPr/>
        </p:nvSpPr>
        <p:spPr>
          <a:xfrm>
            <a:off x="2965242" y="2314620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EC6562-A397-4486-AB5B-716B448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7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D4DCFF-7E27-48F3-B785-C54A6B07769A}"/>
              </a:ext>
            </a:extLst>
          </p:cNvPr>
          <p:cNvSpPr/>
          <p:nvPr/>
        </p:nvSpPr>
        <p:spPr>
          <a:xfrm>
            <a:off x="1686245" y="2878098"/>
            <a:ext cx="2480915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A4442-9D34-4814-B62A-B6F9EA4E2356}"/>
              </a:ext>
            </a:extLst>
          </p:cNvPr>
          <p:cNvSpPr/>
          <p:nvPr/>
        </p:nvSpPr>
        <p:spPr>
          <a:xfrm>
            <a:off x="4461807" y="3470640"/>
            <a:ext cx="2392237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DAADE-7DD8-4954-B02B-4C8B99BDA4EF}"/>
              </a:ext>
            </a:extLst>
          </p:cNvPr>
          <p:cNvSpPr txBox="1"/>
          <p:nvPr/>
        </p:nvSpPr>
        <p:spPr>
          <a:xfrm>
            <a:off x="1658286" y="2689122"/>
            <a:ext cx="5799469" cy="1314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Apache Lucene 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아파치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루씬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오픈소스 </a:t>
            </a:r>
            <a:r>
              <a:rPr lang="ko-KR" altLang="en-US" sz="2800" b="1" dirty="0">
                <a:solidFill>
                  <a:schemeClr val="bg1"/>
                </a:solidFill>
              </a:rPr>
              <a:t>분산 검색 엔진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207413" y="348704"/>
            <a:ext cx="2736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A4442-9D34-4814-B62A-B6F9EA4E2356}"/>
              </a:ext>
            </a:extLst>
          </p:cNvPr>
          <p:cNvSpPr/>
          <p:nvPr/>
        </p:nvSpPr>
        <p:spPr>
          <a:xfrm>
            <a:off x="1686244" y="2548470"/>
            <a:ext cx="3950861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D4DCFF-7E27-48F3-B785-C54A6B07769A}"/>
              </a:ext>
            </a:extLst>
          </p:cNvPr>
          <p:cNvSpPr/>
          <p:nvPr/>
        </p:nvSpPr>
        <p:spPr>
          <a:xfrm>
            <a:off x="1686245" y="1875969"/>
            <a:ext cx="1527717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011047" y="348704"/>
            <a:ext cx="3129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Apache Lucene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8F796-EE03-4AFC-A99F-D4AF3DA2A4D0}"/>
              </a:ext>
            </a:extLst>
          </p:cNvPr>
          <p:cNvSpPr txBox="1"/>
          <p:nvPr/>
        </p:nvSpPr>
        <p:spPr>
          <a:xfrm>
            <a:off x="1658286" y="1577766"/>
            <a:ext cx="5799469" cy="214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Lucene </a:t>
            </a:r>
            <a:r>
              <a:rPr lang="ko-KR" altLang="en-US" sz="2800" b="1" dirty="0"/>
              <a:t>은 자바 언어로 이루어진 </a:t>
            </a:r>
            <a:r>
              <a:rPr lang="ko-KR" altLang="en-US" sz="2800" b="1" dirty="0">
                <a:solidFill>
                  <a:schemeClr val="bg1"/>
                </a:solidFill>
              </a:rPr>
              <a:t>정보 검색 라이브러리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이며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/>
              <a:t>오픈 소스 소프트웨어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7165EE-3C24-4998-A8CB-54623DF779CC}"/>
              </a:ext>
            </a:extLst>
          </p:cNvPr>
          <p:cNvGrpSpPr/>
          <p:nvPr/>
        </p:nvGrpSpPr>
        <p:grpSpPr>
          <a:xfrm>
            <a:off x="1794625" y="4365180"/>
            <a:ext cx="5579366" cy="1625603"/>
            <a:chOff x="1794625" y="4365180"/>
            <a:chExt cx="5579366" cy="162560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0EC2290-0F49-4259-852F-73C6146DEE56}"/>
                </a:ext>
              </a:extLst>
            </p:cNvPr>
            <p:cNvGrpSpPr/>
            <p:nvPr/>
          </p:nvGrpSpPr>
          <p:grpSpPr>
            <a:xfrm>
              <a:off x="1851102" y="4365180"/>
              <a:ext cx="5522889" cy="1080000"/>
              <a:chOff x="1851102" y="4365180"/>
              <a:chExt cx="5522889" cy="1080000"/>
            </a:xfrm>
          </p:grpSpPr>
          <p:pic>
            <p:nvPicPr>
              <p:cNvPr id="1028" name="Picture 4" descr="c++에 대한 이미지 검색결과">
                <a:extLst>
                  <a:ext uri="{FF2B5EF4-FFF2-40B4-BE49-F238E27FC236}">
                    <a16:creationId xmlns:a16="http://schemas.microsoft.com/office/drawing/2014/main" id="{FAE4DBC1-8D5F-4845-85EA-0C078B32E0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2606" y="4365180"/>
                <a:ext cx="958064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8DFC98D9-2B0F-4004-BB56-68A0B944A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2173" y="4365180"/>
                <a:ext cx="981818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50355494-A743-4F3A-AA07-2AC41ADDA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1102" y="4365180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5CC8FB-6797-4CD7-A438-927B35AFB57D}"/>
                </a:ext>
              </a:extLst>
            </p:cNvPr>
            <p:cNvSpPr/>
            <p:nvPr/>
          </p:nvSpPr>
          <p:spPr>
            <a:xfrm>
              <a:off x="1794625" y="5529118"/>
              <a:ext cx="11929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Python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5E88F61-D103-4B66-8807-2E6F6E81DB73}"/>
                </a:ext>
              </a:extLst>
            </p:cNvPr>
            <p:cNvSpPr/>
            <p:nvPr/>
          </p:nvSpPr>
          <p:spPr>
            <a:xfrm>
              <a:off x="4289581" y="5529118"/>
              <a:ext cx="7441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C++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DE3CC0D-F61E-498D-8E6B-F8A09BB53422}"/>
                </a:ext>
              </a:extLst>
            </p:cNvPr>
            <p:cNvSpPr/>
            <p:nvPr/>
          </p:nvSpPr>
          <p:spPr>
            <a:xfrm>
              <a:off x="6606403" y="5529118"/>
              <a:ext cx="5533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32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673092" y="348704"/>
            <a:ext cx="180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활용 사례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AutoShape 2" descr="eBay Korea">
            <a:extLst>
              <a:ext uri="{FF2B5EF4-FFF2-40B4-BE49-F238E27FC236}">
                <a16:creationId xmlns:a16="http://schemas.microsoft.com/office/drawing/2014/main" id="{61662D44-C720-4B1E-AF1C-0B7433AAB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Picture 6" descr="11번가">
            <a:extLst>
              <a:ext uri="{FF2B5EF4-FFF2-40B4-BE49-F238E27FC236}">
                <a16:creationId xmlns:a16="http://schemas.microsoft.com/office/drawing/2014/main" id="{5A9999D8-EC4A-4120-B0BF-9E028890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4" y="1936877"/>
            <a:ext cx="221186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Naver">
            <a:extLst>
              <a:ext uri="{FF2B5EF4-FFF2-40B4-BE49-F238E27FC236}">
                <a16:creationId xmlns:a16="http://schemas.microsoft.com/office/drawing/2014/main" id="{6797FC75-CCCC-4659-BD9F-44453EF5C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439" y="1936877"/>
            <a:ext cx="288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bay 이미지 검색결과">
            <a:extLst>
              <a:ext uri="{FF2B5EF4-FFF2-40B4-BE49-F238E27FC236}">
                <a16:creationId xmlns:a16="http://schemas.microsoft.com/office/drawing/2014/main" id="{867F1063-D24D-4222-AB71-93D8F654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60" y="3607174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lizzard 이미지 검색결과">
            <a:extLst>
              <a:ext uri="{FF2B5EF4-FFF2-40B4-BE49-F238E27FC236}">
                <a16:creationId xmlns:a16="http://schemas.microsoft.com/office/drawing/2014/main" id="{045E27C1-0C8C-49AE-B453-8538B187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95" y="3242607"/>
            <a:ext cx="205714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netflix 이미지 검색결과">
            <a:extLst>
              <a:ext uri="{FF2B5EF4-FFF2-40B4-BE49-F238E27FC236}">
                <a16:creationId xmlns:a16="http://schemas.microsoft.com/office/drawing/2014/main" id="{4B2EAB81-B7E3-444C-A516-83E8083D5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5"/>
          <a:stretch/>
        </p:blipFill>
        <p:spPr bwMode="auto">
          <a:xfrm>
            <a:off x="2919600" y="4915142"/>
            <a:ext cx="30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2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939992" y="348704"/>
            <a:ext cx="1271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9F4E8-D23E-4021-B103-85F727017186}"/>
              </a:ext>
            </a:extLst>
          </p:cNvPr>
          <p:cNvSpPr txBox="1"/>
          <p:nvPr/>
        </p:nvSpPr>
        <p:spPr>
          <a:xfrm>
            <a:off x="974179" y="1923050"/>
            <a:ext cx="2532714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웹사이트 검색</a:t>
            </a:r>
            <a:endParaRPr lang="en-US" altLang="ko-KR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F0918-FB3A-4E65-AE97-2B10ED38F1E6}"/>
              </a:ext>
            </a:extLst>
          </p:cNvPr>
          <p:cNvSpPr txBox="1"/>
          <p:nvPr/>
        </p:nvSpPr>
        <p:spPr>
          <a:xfrm>
            <a:off x="4842343" y="5052149"/>
            <a:ext cx="3231213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어플리케이션 검색</a:t>
            </a:r>
            <a:endParaRPr lang="en-US" altLang="ko-KR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7D0AE-C3C8-450E-8F7C-C7777F020490}"/>
              </a:ext>
            </a:extLst>
          </p:cNvPr>
          <p:cNvSpPr txBox="1"/>
          <p:nvPr/>
        </p:nvSpPr>
        <p:spPr>
          <a:xfrm>
            <a:off x="974178" y="4866758"/>
            <a:ext cx="2532715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로깅과 분석</a:t>
            </a:r>
            <a:endParaRPr lang="en-US" altLang="ko-KR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9881D-FB4B-4CDB-8D01-7EB0E4ED39D2}"/>
              </a:ext>
            </a:extLst>
          </p:cNvPr>
          <p:cNvSpPr txBox="1"/>
          <p:nvPr/>
        </p:nvSpPr>
        <p:spPr>
          <a:xfrm>
            <a:off x="5138001" y="1781333"/>
            <a:ext cx="2935556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실시간  모니터링</a:t>
            </a:r>
            <a:endParaRPr lang="en-US" altLang="ko-KR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73830-5A8B-4377-B711-3EF373C9A9B5}"/>
              </a:ext>
            </a:extLst>
          </p:cNvPr>
          <p:cNvSpPr txBox="1"/>
          <p:nvPr/>
        </p:nvSpPr>
        <p:spPr>
          <a:xfrm>
            <a:off x="2750400" y="3038102"/>
            <a:ext cx="3855379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spc="-150" dirty="0"/>
              <a:t>위치 기반 정보</a:t>
            </a:r>
            <a:r>
              <a:rPr lang="en-US" altLang="ko-KR" sz="2800" b="1" spc="-150" dirty="0"/>
              <a:t> </a:t>
            </a:r>
            <a:r>
              <a:rPr lang="ko-KR" altLang="en-US" sz="2800" b="1" spc="-150" dirty="0"/>
              <a:t>데이터의 분석 및 시각화</a:t>
            </a:r>
            <a:endParaRPr lang="en-US" altLang="ko-KR" sz="2800" b="1" spc="-150" dirty="0"/>
          </a:p>
        </p:txBody>
      </p:sp>
    </p:spTree>
    <p:extLst>
      <p:ext uri="{BB962C8B-B14F-4D97-AF65-F5344CB8AC3E}">
        <p14:creationId xmlns:p14="http://schemas.microsoft.com/office/powerpoint/2010/main" val="299245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B5EF3-871A-4C42-B6BE-0306A0730C8A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A64828F3-ACA3-40FF-A29B-6E25F864743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">
              <a:extLst>
                <a:ext uri="{FF2B5EF4-FFF2-40B4-BE49-F238E27FC236}">
                  <a16:creationId xmlns:a16="http://schemas.microsoft.com/office/drawing/2014/main" id="{1CEFE054-E08C-4B86-A602-DD083184AB2C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모서리가 둥근 직사각형 6">
            <a:extLst>
              <a:ext uri="{FF2B5EF4-FFF2-40B4-BE49-F238E27FC236}">
                <a16:creationId xmlns:a16="http://schemas.microsoft.com/office/drawing/2014/main" id="{DE77C200-BA30-43D9-B90B-831A7897D971}"/>
              </a:ext>
            </a:extLst>
          </p:cNvPr>
          <p:cNvSpPr/>
          <p:nvPr/>
        </p:nvSpPr>
        <p:spPr>
          <a:xfrm>
            <a:off x="2965242" y="2314620"/>
            <a:ext cx="3213516" cy="554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EC6562-A397-4486-AB5B-716B448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3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91394D-47CF-442A-951A-09417EAE218A}"/>
              </a:ext>
            </a:extLst>
          </p:cNvPr>
          <p:cNvSpPr/>
          <p:nvPr/>
        </p:nvSpPr>
        <p:spPr>
          <a:xfrm>
            <a:off x="4415881" y="4109285"/>
            <a:ext cx="2092869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73ED5-334C-453B-9D5C-6F627E5565F1}"/>
              </a:ext>
            </a:extLst>
          </p:cNvPr>
          <p:cNvSpPr/>
          <p:nvPr/>
        </p:nvSpPr>
        <p:spPr>
          <a:xfrm>
            <a:off x="3553406" y="2815952"/>
            <a:ext cx="825192" cy="464399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A8D1B-8477-4AB4-8F8B-2FB01D8FAC1E}"/>
              </a:ext>
            </a:extLst>
          </p:cNvPr>
          <p:cNvSpPr txBox="1"/>
          <p:nvPr/>
        </p:nvSpPr>
        <p:spPr>
          <a:xfrm>
            <a:off x="1658286" y="2685117"/>
            <a:ext cx="5799469" cy="1961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/>
              <a:t>데이터가 </a:t>
            </a:r>
            <a:r>
              <a:rPr lang="ko-KR" altLang="en-US" sz="2800" b="1" dirty="0">
                <a:solidFill>
                  <a:schemeClr val="bg1"/>
                </a:solidFill>
              </a:rPr>
              <a:t>저장</a:t>
            </a:r>
            <a:r>
              <a:rPr lang="ko-KR" altLang="en-US" sz="2800" b="1" dirty="0"/>
              <a:t>이 되면서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그와 동시에 실시간에 가까운 속도로 색인된 데이터의  </a:t>
            </a:r>
            <a:r>
              <a:rPr lang="ko-KR" altLang="en-US" sz="2800" b="1" dirty="0">
                <a:solidFill>
                  <a:schemeClr val="bg1"/>
                </a:solidFill>
              </a:rPr>
              <a:t>검색 및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</a:rPr>
              <a:t>집계</a:t>
            </a:r>
            <a:endParaRPr lang="ko-KR" altLang="en-US" sz="28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26BB0B-E4B7-4579-8FB1-8FEEE95085D3}"/>
              </a:ext>
            </a:extLst>
          </p:cNvPr>
          <p:cNvGrpSpPr/>
          <p:nvPr/>
        </p:nvGrpSpPr>
        <p:grpSpPr>
          <a:xfrm>
            <a:off x="91440" y="58724"/>
            <a:ext cx="8972584" cy="6749968"/>
            <a:chOff x="91440" y="58724"/>
            <a:chExt cx="8972584" cy="6749968"/>
          </a:xfrm>
        </p:grpSpPr>
        <p:sp>
          <p:nvSpPr>
            <p:cNvPr id="34" name="모서리가 둥근 직사각형 4">
              <a:extLst>
                <a:ext uri="{FF2B5EF4-FFF2-40B4-BE49-F238E27FC236}">
                  <a16:creationId xmlns:a16="http://schemas.microsoft.com/office/drawing/2014/main" id="{55FA5387-E89A-41A7-8E98-71BEB9CFC679}"/>
                </a:ext>
              </a:extLst>
            </p:cNvPr>
            <p:cNvSpPr/>
            <p:nvPr/>
          </p:nvSpPr>
          <p:spPr>
            <a:xfrm>
              <a:off x="182880" y="142662"/>
              <a:ext cx="8778240" cy="6574809"/>
            </a:xfrm>
            <a:prstGeom prst="roundRect">
              <a:avLst>
                <a:gd name="adj" fmla="val 3862"/>
              </a:avLst>
            </a:prstGeom>
            <a:noFill/>
            <a:ln w="3810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5">
              <a:extLst>
                <a:ext uri="{FF2B5EF4-FFF2-40B4-BE49-F238E27FC236}">
                  <a16:creationId xmlns:a16="http://schemas.microsoft.com/office/drawing/2014/main" id="{E91AD8CB-82DC-4CB5-B20A-2188C485E4C6}"/>
                </a:ext>
              </a:extLst>
            </p:cNvPr>
            <p:cNvSpPr/>
            <p:nvPr/>
          </p:nvSpPr>
          <p:spPr>
            <a:xfrm>
              <a:off x="91440" y="58724"/>
              <a:ext cx="8972584" cy="6749968"/>
            </a:xfrm>
            <a:prstGeom prst="roundRect">
              <a:avLst>
                <a:gd name="adj" fmla="val 5051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895E2C-1566-493F-9E71-43418427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62806-D380-4FFD-8316-BD2F29ADDE02}"/>
              </a:ext>
            </a:extLst>
          </p:cNvPr>
          <p:cNvCxnSpPr>
            <a:cxnSpLocks/>
          </p:cNvCxnSpPr>
          <p:nvPr/>
        </p:nvCxnSpPr>
        <p:spPr>
          <a:xfrm>
            <a:off x="3506893" y="1137463"/>
            <a:ext cx="213021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C1A3-A075-4740-B77B-2AB15971C727}"/>
              </a:ext>
            </a:extLst>
          </p:cNvPr>
          <p:cNvSpPr/>
          <p:nvPr/>
        </p:nvSpPr>
        <p:spPr>
          <a:xfrm>
            <a:off x="3483931" y="348704"/>
            <a:ext cx="2183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실시간 분석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197CC5-3F04-4A64-98F0-D41E1EFFAFC5}"/>
              </a:ext>
            </a:extLst>
          </p:cNvPr>
          <p:cNvSpPr/>
          <p:nvPr/>
        </p:nvSpPr>
        <p:spPr>
          <a:xfrm>
            <a:off x="3644517" y="1284222"/>
            <a:ext cx="1854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Near real-time</a:t>
            </a:r>
          </a:p>
        </p:txBody>
      </p:sp>
    </p:spTree>
    <p:extLst>
      <p:ext uri="{BB962C8B-B14F-4D97-AF65-F5344CB8AC3E}">
        <p14:creationId xmlns:p14="http://schemas.microsoft.com/office/powerpoint/2010/main" val="16634714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502</Words>
  <Application>Microsoft Office PowerPoint</Application>
  <PresentationFormat>화면 슬라이드 쇼(4:3)</PresentationFormat>
  <Paragraphs>175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To ToMo</cp:lastModifiedBy>
  <cp:revision>48</cp:revision>
  <dcterms:created xsi:type="dcterms:W3CDTF">2020-01-17T04:26:26Z</dcterms:created>
  <dcterms:modified xsi:type="dcterms:W3CDTF">2020-02-17T05:30:03Z</dcterms:modified>
</cp:coreProperties>
</file>