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4" d="100"/>
          <a:sy n="34" d="100"/>
        </p:scale>
        <p:origin x="22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B9EC1-0228-4029-B7F7-0BEC2F219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F15389-93F0-442F-B0B6-27566154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D7C8FC-74D9-4BAD-AB5D-4C155C92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9259-E682-4775-A4EE-94E7BF52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64AA31-EE79-4636-ADD5-82BA7154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CE5345-A2A8-4311-B1F9-27D6F875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4E8685-E7DD-4A7D-9809-C361BE890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14DE9-5D70-4C25-B112-C36957A9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4C20A-1CFA-48F4-B20A-5BA63706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C47A0-F1E6-46DC-BB43-5BEF42A0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3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C74A1A-A5C3-4DB5-8EC6-8003003F6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D9A5BD-1B0F-443D-9366-776055674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BBB83-FFA8-4EB8-9BF9-540D03423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0B603B-98E7-4EF7-B3AA-33CFEF5FD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9ADE29-229C-4857-85D9-354B4E0C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34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4D7CD-EB1F-4050-9EC6-4CC3C94E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73057-E49B-491D-85DC-CC39CC31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F779C3-52FB-472D-8C11-95ADD412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9845-A9E2-47EF-873D-B5F447FC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428F2-C452-4D5D-9124-513F8865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62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AD266-1C67-4093-BDC8-7FD4B874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20278E-813C-42A7-B9C6-64CA98097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872334-25CD-48D6-87BC-C52CF6C5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9EF773-54A2-4EE4-875E-BFE8755AC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61A8B-5D87-40E2-AF5C-EA19242D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1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6A12B-00AC-4603-9A93-3B6DDF2C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656CC5-2477-4EBE-A4DF-37EF56C4F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08DFF5-3BFC-421C-BDB0-48714CA9B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D7AB3F-8046-4B32-974C-A257BF0E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79E45A-A0D1-496C-9BFD-E32DDF4B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4F5280-FB98-498B-9DEE-0C277BBE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89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BD1F9-256F-4138-98A6-3B106597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0FB44-96C7-41AE-9E56-83CD53FDD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229214-3774-455C-8B60-D123390F2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7FC334-F0B6-41F4-91B6-44A22E5BE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EB859E-D353-4325-BECA-C6FE5B669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9891CD-503F-4665-B275-825A2CB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350E25-931E-4BD1-B53B-6CF5A595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043423-D4A9-4A78-98D9-AEDC137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76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9FF82-BFBE-4B00-90C4-63250EA1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22F1AC-A993-4D47-A684-68766A04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7D381A-BB4A-4979-BC45-2265D115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55A37F-600E-4AF5-BF71-DA6667FD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18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35DDFE-5604-4ADA-B5FB-9D245702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C4741-4652-4EEA-8905-781C3D06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9135F1-BFFF-4ED5-9367-C8BCD9D7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53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E40EB-EB55-43EF-AA70-50A8BB590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75908-0963-4192-9675-EB2B6229B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041AB8-1C88-452E-BCEF-AEAF91A79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D70F0-9ACB-44BD-9E14-694BF618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48E1BC-8D21-4E42-AE57-0A8E4A06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F28F1-85B1-4608-9B82-BC7552EC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9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FFE26E-04A7-410F-8567-8A91AFE1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1073DD-EB38-4264-B512-E8DB47E03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D50CE-B40C-4955-8492-70B618B83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C6B9C7-088A-499E-B94B-A0498FE5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FC91E-8DE2-40D6-B76C-760DE1F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A035B8-3F17-45B8-A40D-D615F5E5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5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63C017-7C9B-4BB7-8989-506271C2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849BE5-0A3D-4655-9151-293DEC24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D046D-5B79-42F0-999F-B3C0A4FEE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168E6-38F7-4EDC-946E-753B3C9243B2}" type="datetimeFigureOut">
              <a:rPr lang="ko-KR" altLang="en-US" smtClean="0"/>
              <a:t>2020-11-19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DEDE3-B1CE-4FB1-8325-4B5D1E9D8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CE46F-E99A-44CE-A562-7B5FBFAB7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9857-E6B1-4F53-A7E1-30099E8E5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DED8C9-7B5A-44A9-8F01-4023755029B3}"/>
              </a:ext>
            </a:extLst>
          </p:cNvPr>
          <p:cNvGrpSpPr/>
          <p:nvPr/>
        </p:nvGrpSpPr>
        <p:grpSpPr>
          <a:xfrm>
            <a:off x="8077200" y="1973512"/>
            <a:ext cx="2108683" cy="1934176"/>
            <a:chOff x="3562350" y="982912"/>
            <a:chExt cx="2108683" cy="1934176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A745B35C-188B-48C9-A3B5-92D3DDD49814}"/>
                </a:ext>
              </a:extLst>
            </p:cNvPr>
            <p:cNvSpPr/>
            <p:nvPr/>
          </p:nvSpPr>
          <p:spPr>
            <a:xfrm>
              <a:off x="3562350" y="1833888"/>
              <a:ext cx="2108683" cy="10832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8315603-6254-4535-8635-E8E555C20BE8}"/>
                </a:ext>
              </a:extLst>
            </p:cNvPr>
            <p:cNvSpPr/>
            <p:nvPr/>
          </p:nvSpPr>
          <p:spPr>
            <a:xfrm>
              <a:off x="3562350" y="1578910"/>
              <a:ext cx="2108683" cy="115168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A7B4991E-EDDF-4F1F-A82B-7368A8E85A6C}"/>
                </a:ext>
              </a:extLst>
            </p:cNvPr>
            <p:cNvSpPr/>
            <p:nvPr/>
          </p:nvSpPr>
          <p:spPr>
            <a:xfrm>
              <a:off x="3806691" y="1079501"/>
              <a:ext cx="1620000" cy="1367822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39C2D98-9217-4122-9AC6-581CD8FB674C}"/>
                </a:ext>
              </a:extLst>
            </p:cNvPr>
            <p:cNvSpPr/>
            <p:nvPr/>
          </p:nvSpPr>
          <p:spPr>
            <a:xfrm>
              <a:off x="3806691" y="982912"/>
              <a:ext cx="1620000" cy="117184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200" dirty="0"/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64E827D-9384-4991-9CE1-A3E6971BBDDC}"/>
              </a:ext>
            </a:extLst>
          </p:cNvPr>
          <p:cNvSpPr/>
          <p:nvPr/>
        </p:nvSpPr>
        <p:spPr>
          <a:xfrm>
            <a:off x="2250459" y="1926154"/>
            <a:ext cx="2437200" cy="24384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900" dirty="0">
                <a:solidFill>
                  <a:srgbClr val="FF0000"/>
                </a:solidFill>
              </a:rPr>
              <a:t>E</a:t>
            </a:r>
            <a:endParaRPr lang="ko-KR" altLang="en-US" sz="199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25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C7D6C61-7879-4A1E-AF1D-54588CB9DD51}"/>
              </a:ext>
            </a:extLst>
          </p:cNvPr>
          <p:cNvGrpSpPr/>
          <p:nvPr/>
        </p:nvGrpSpPr>
        <p:grpSpPr>
          <a:xfrm>
            <a:off x="4392504" y="2460587"/>
            <a:ext cx="2648125" cy="2649901"/>
            <a:chOff x="4392504" y="2460587"/>
            <a:chExt cx="2648125" cy="2649901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E299BC3-11CA-4BEB-80D5-E182879E1123}"/>
                </a:ext>
              </a:extLst>
            </p:cNvPr>
            <p:cNvSpPr/>
            <p:nvPr/>
          </p:nvSpPr>
          <p:spPr>
            <a:xfrm>
              <a:off x="4602229" y="2672088"/>
              <a:ext cx="2438400" cy="2438400"/>
            </a:xfrm>
            <a:prstGeom prst="roundRect">
              <a:avLst>
                <a:gd name="adj" fmla="val 1354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8A40C87-5021-43B6-9CB4-9C3F16678250}"/>
                </a:ext>
              </a:extLst>
            </p:cNvPr>
            <p:cNvSpPr/>
            <p:nvPr/>
          </p:nvSpPr>
          <p:spPr>
            <a:xfrm>
              <a:off x="4392504" y="2460587"/>
              <a:ext cx="2438400" cy="2438400"/>
            </a:xfrm>
            <a:prstGeom prst="roundRect">
              <a:avLst>
                <a:gd name="adj" fmla="val 1354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9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F31AA83-281F-4D63-AD1B-4376E50E67F2}"/>
              </a:ext>
            </a:extLst>
          </p:cNvPr>
          <p:cNvSpPr/>
          <p:nvPr/>
        </p:nvSpPr>
        <p:spPr>
          <a:xfrm>
            <a:off x="3956180" y="1614196"/>
            <a:ext cx="4516016" cy="451601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7083E-85BD-425B-AC74-A63F2DF249DF}"/>
              </a:ext>
            </a:extLst>
          </p:cNvPr>
          <p:cNvSpPr txBox="1"/>
          <p:nvPr/>
        </p:nvSpPr>
        <p:spPr>
          <a:xfrm>
            <a:off x="3958668" y="1614196"/>
            <a:ext cx="2255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Project-</a:t>
            </a:r>
            <a:r>
              <a:rPr lang="en-US" altLang="ko-KR" sz="2000" b="1" dirty="0" err="1">
                <a:solidFill>
                  <a:schemeClr val="bg1"/>
                </a:solidFill>
              </a:rPr>
              <a:t>WAI.Inc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357DCB6-E533-4047-B5FE-B37FB64E67CC}"/>
              </a:ext>
            </a:extLst>
          </p:cNvPr>
          <p:cNvCxnSpPr>
            <a:cxnSpLocks/>
          </p:cNvCxnSpPr>
          <p:nvPr/>
        </p:nvCxnSpPr>
        <p:spPr>
          <a:xfrm>
            <a:off x="4031408" y="5448300"/>
            <a:ext cx="436556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54C64BD-CE92-4159-8163-998C41422664}"/>
              </a:ext>
            </a:extLst>
          </p:cNvPr>
          <p:cNvSpPr txBox="1"/>
          <p:nvPr/>
        </p:nvSpPr>
        <p:spPr>
          <a:xfrm>
            <a:off x="3958668" y="2288092"/>
            <a:ext cx="4365560" cy="2632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Welcome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to 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our P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roject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-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WAI. Our game was mad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e by Kim In-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hwan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, N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oh Young-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dong, Jang Min-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joon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, and Choi B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um-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hwi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an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d they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ar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e friends who attend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Kumoh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Nation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al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Institu</a:t>
            </a:r>
            <a:r>
              <a:rPr lang="en-US" altLang="ko-K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20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te</a:t>
            </a:r>
            <a:r>
              <a:rPr lang="en-US" altLang="ko-KR" sz="20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of Technology.</a:t>
            </a:r>
            <a:endParaRPr lang="en-US" altLang="ko-KR" sz="2000" b="1" dirty="0">
              <a:solidFill>
                <a:schemeClr val="bg1"/>
              </a:solidFill>
              <a:latin typeface="NewJumj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A4AFA-8568-4E59-84FA-F189330D4C72}"/>
              </a:ext>
            </a:extLst>
          </p:cNvPr>
          <p:cNvSpPr txBox="1"/>
          <p:nvPr/>
        </p:nvSpPr>
        <p:spPr>
          <a:xfrm>
            <a:off x="3956180" y="5520030"/>
            <a:ext cx="4060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 err="1">
                <a:solidFill>
                  <a:schemeClr val="bg1"/>
                </a:solidFill>
                <a:effectLst/>
                <a:latin typeface="NewJumja" pitchFamily="2" charset="0"/>
              </a:rPr>
              <a:t>Tecolo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+mj-lt"/>
              </a:rPr>
              <a:t>: 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NewJumja" pitchFamily="2" charset="0"/>
              </a:rPr>
              <a:t>game was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+mj-lt"/>
              </a:rPr>
              <a:t>  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NewJumja" pitchFamily="2" charset="0"/>
              </a:rPr>
              <a:t> game was</a:t>
            </a:r>
            <a:r>
              <a:rPr lang="en-US" altLang="ko-KR" sz="1800" b="0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3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3716C-374D-4B35-9CA3-DD60E16B5E80}"/>
              </a:ext>
            </a:extLst>
          </p:cNvPr>
          <p:cNvSpPr txBox="1"/>
          <p:nvPr/>
        </p:nvSpPr>
        <p:spPr>
          <a:xfrm>
            <a:off x="671119" y="520117"/>
            <a:ext cx="93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칼</a:t>
            </a:r>
            <a:r>
              <a:rPr lang="en-US" altLang="ko-KR" dirty="0"/>
              <a:t>=</a:t>
            </a:r>
          </a:p>
        </p:txBody>
      </p:sp>
      <p:pic>
        <p:nvPicPr>
          <p:cNvPr id="4" name="그래픽 3" descr="검">
            <a:extLst>
              <a:ext uri="{FF2B5EF4-FFF2-40B4-BE49-F238E27FC236}">
                <a16:creationId xmlns:a16="http://schemas.microsoft.com/office/drawing/2014/main" id="{9579578E-B9D9-4652-9D6F-E26BAA773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854" y="135449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8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56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NewJumja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To ToMo</dc:creator>
  <cp:lastModifiedBy>To ToMo</cp:lastModifiedBy>
  <cp:revision>10</cp:revision>
  <dcterms:created xsi:type="dcterms:W3CDTF">2020-11-14T09:34:50Z</dcterms:created>
  <dcterms:modified xsi:type="dcterms:W3CDTF">2020-11-19T10:11:32Z</dcterms:modified>
</cp:coreProperties>
</file>