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B9EC1-0228-4029-B7F7-0BEC2F21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389-93F0-442F-B0B6-27566154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7C8FC-74D9-4BAD-AB5D-4C155C9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9259-E682-4775-A4EE-94E7BF52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AA31-EE79-4636-ADD5-82BA715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E5345-A2A8-4311-B1F9-27D6F875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E8685-E7DD-4A7D-9809-C361BE89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14DE9-5D70-4C25-B112-C36957A9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4C20A-1CFA-48F4-B20A-5BA6370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C47A0-F1E6-46DC-BB43-5BEF42A0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C74A1A-A5C3-4DB5-8EC6-8003003F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9A5BD-1B0F-443D-9366-77605567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BB83-FFA8-4EB8-9BF9-540D034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B603B-98E7-4EF7-B3AA-33CFEF5F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ADE29-229C-4857-85D9-354B4E0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D7CD-EB1F-4050-9EC6-4CC3C94E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3057-E49B-491D-85DC-CC39CC31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79C3-52FB-472D-8C11-95ADD412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9845-A9E2-47EF-873D-B5F447F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428F2-C452-4D5D-9124-513F8865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D266-1C67-4093-BDC8-7FD4B87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0278E-813C-42A7-B9C6-64CA9809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72334-25CD-48D6-87BC-C52CF6C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EF773-54A2-4EE4-875E-BFE8755A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61A8B-5D87-40E2-AF5C-EA19242D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12B-00AC-4603-9A93-3B6DDF2C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6CC5-2477-4EBE-A4DF-37EF56C4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8DFF5-3BFC-421C-BDB0-48714CA9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7AB3F-8046-4B32-974C-A257BF0E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9E45A-A0D1-496C-9BFD-E32DDF4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F5280-FB98-498B-9DEE-0C277BB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D1F9-256F-4138-98A6-3B106597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0FB44-96C7-41AE-9E56-83CD53FD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29214-3774-455C-8B60-D123390F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FC334-F0B6-41F4-91B6-44A22E5B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859E-D353-4325-BECA-C6FE5B66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891CD-503F-4665-B275-825A2CB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50E25-931E-4BD1-B53B-6CF5A595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43423-D4A9-4A78-98D9-AEDC137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FF82-BFBE-4B00-90C4-63250EA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2F1AC-A993-4D47-A684-68766A04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D381A-BB4A-4979-BC45-2265D115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55A37F-600E-4AF5-BF71-DA6667F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5DDFE-5604-4ADA-B5FB-9D24570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C4741-4652-4EEA-8905-781C3D0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135F1-BFFF-4ED5-9367-C8BCD9D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40EB-EB55-43EF-AA70-50A8BB5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75908-0963-4192-9675-EB2B6229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41AB8-1C88-452E-BCEF-AEAF91A7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D70F0-9ACB-44BD-9E14-694BF61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8E1BC-8D21-4E42-AE57-0A8E4A0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F28F1-85B1-4608-9B82-BC7552EC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E26E-04A7-410F-8567-8A91AFE1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1073DD-EB38-4264-B512-E8DB47E0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D50CE-B40C-4955-8492-70B618B8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6B9C7-088A-499E-B94B-A0498FE5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FC91E-8DE2-40D6-B76C-760DE1F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35B8-3F17-45B8-A40D-D615F5E5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3C017-7C9B-4BB7-8989-506271C2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49BE5-0A3D-4655-9151-293DEC24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046D-5B79-42F0-999F-B3C0A4FEE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68E6-38F7-4EDC-946E-753B3C9243B2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EDE3-B1CE-4FB1-8325-4B5D1E9D8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E46F-E99A-44CE-A562-7B5FBFAB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DED8C9-7B5A-44A9-8F01-4023755029B3}"/>
              </a:ext>
            </a:extLst>
          </p:cNvPr>
          <p:cNvGrpSpPr/>
          <p:nvPr/>
        </p:nvGrpSpPr>
        <p:grpSpPr>
          <a:xfrm>
            <a:off x="8077200" y="1973512"/>
            <a:ext cx="2108683" cy="1934176"/>
            <a:chOff x="3562350" y="982912"/>
            <a:chExt cx="2108683" cy="193417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45B35C-188B-48C9-A3B5-92D3DDD49814}"/>
                </a:ext>
              </a:extLst>
            </p:cNvPr>
            <p:cNvSpPr/>
            <p:nvPr/>
          </p:nvSpPr>
          <p:spPr>
            <a:xfrm>
              <a:off x="3562350" y="1833888"/>
              <a:ext cx="2108683" cy="1083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8315603-6254-4535-8635-E8E555C20BE8}"/>
                </a:ext>
              </a:extLst>
            </p:cNvPr>
            <p:cNvSpPr/>
            <p:nvPr/>
          </p:nvSpPr>
          <p:spPr>
            <a:xfrm>
              <a:off x="3562350" y="1578910"/>
              <a:ext cx="2108683" cy="115168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7B4991E-EDDF-4F1F-A82B-7368A8E85A6C}"/>
                </a:ext>
              </a:extLst>
            </p:cNvPr>
            <p:cNvSpPr/>
            <p:nvPr/>
          </p:nvSpPr>
          <p:spPr>
            <a:xfrm>
              <a:off x="3806691" y="1079501"/>
              <a:ext cx="1620000" cy="13678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9C2D98-9217-4122-9AC6-581CD8FB674C}"/>
                </a:ext>
              </a:extLst>
            </p:cNvPr>
            <p:cNvSpPr/>
            <p:nvPr/>
          </p:nvSpPr>
          <p:spPr>
            <a:xfrm>
              <a:off x="3806691" y="982912"/>
              <a:ext cx="1620000" cy="117184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4E827D-9384-4991-9CE1-A3E6971BBDDC}"/>
              </a:ext>
            </a:extLst>
          </p:cNvPr>
          <p:cNvSpPr/>
          <p:nvPr/>
        </p:nvSpPr>
        <p:spPr>
          <a:xfrm>
            <a:off x="2250459" y="1926154"/>
            <a:ext cx="2437200" cy="2438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rgbClr val="FF0000"/>
                </a:solidFill>
              </a:rPr>
              <a:t>E</a:t>
            </a:r>
            <a:endParaRPr lang="ko-KR" alt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C7D6C61-7879-4A1E-AF1D-54588CB9DD51}"/>
              </a:ext>
            </a:extLst>
          </p:cNvPr>
          <p:cNvGrpSpPr/>
          <p:nvPr/>
        </p:nvGrpSpPr>
        <p:grpSpPr>
          <a:xfrm>
            <a:off x="4392504" y="2460587"/>
            <a:ext cx="2648125" cy="2649901"/>
            <a:chOff x="4392504" y="2460587"/>
            <a:chExt cx="2648125" cy="26499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99BC3-11CA-4BEB-80D5-E182879E1123}"/>
                </a:ext>
              </a:extLst>
            </p:cNvPr>
            <p:cNvSpPr/>
            <p:nvPr/>
          </p:nvSpPr>
          <p:spPr>
            <a:xfrm>
              <a:off x="4602229" y="2672088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A40C87-5021-43B6-9CB4-9C3F16678250}"/>
                </a:ext>
              </a:extLst>
            </p:cNvPr>
            <p:cNvSpPr/>
            <p:nvPr/>
          </p:nvSpPr>
          <p:spPr>
            <a:xfrm>
              <a:off x="4392504" y="2460587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 ToMo</dc:creator>
  <cp:lastModifiedBy>To ToMo</cp:lastModifiedBy>
  <cp:revision>5</cp:revision>
  <dcterms:created xsi:type="dcterms:W3CDTF">2020-11-14T09:34:50Z</dcterms:created>
  <dcterms:modified xsi:type="dcterms:W3CDTF">2020-11-14T14:49:04Z</dcterms:modified>
</cp:coreProperties>
</file>