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D509-CCCE-4025-8C1E-4136BECF72F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E2C0-5A18-41BA-823A-7DC1FB2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E2C0-5A18-41BA-823A-7DC1FB221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C28D-98A8-4CCF-9303-31CE9CD9F1E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5575-32BC-4EF7-912B-FAB0B562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JAVA I/O STREAM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Nhựt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57400"/>
            <a:ext cx="68008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8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ByteArrayInputStream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ByteArrayOutputStream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ByteArrayInputStream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là một luồng các byte, bên trong đối tượng này chứa một mảng các byte (byte[] buf)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có khả năng tự tăng kích cỡ khi số byte của luồng tăng 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ByteArrayInputStream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ByteArrayOutputStream 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là một luồng các byte, bên trong đối tượng này chứa một mảng các byte (byte[] buf) có khả năng tự tăng kích cỡ khi số byte của luồng tăng lên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khi luồng được ghi vào các byte thì chính là gán tiếp byte đó vào các vị trí mảng chưa được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Khi mảng đầy phần tử thì chương trình tạo mảng mới có độ dài lớn hơn và copy các phần tử của mảng cũ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là cách tự lớn lên của mảng ký tự như đã nói trên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057400"/>
            <a:ext cx="5248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5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548"/>
            <a:ext cx="4838700" cy="52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347913"/>
            <a:ext cx="25717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93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19250"/>
            <a:ext cx="6010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181350"/>
            <a:ext cx="2657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0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4/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 cho phép bạn đọc hoặc ghi một Object vào luồng. Các Object này phải là kiểu </a:t>
            </a: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 (Nghĩa là có thể sắp hàng).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514600"/>
            <a:ext cx="50482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66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8300"/>
            <a:ext cx="49625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81350"/>
            <a:ext cx="25050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39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621622"/>
            <a:ext cx="4524375" cy="455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6381750"/>
            <a:ext cx="623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45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5/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57500"/>
            <a:ext cx="6286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1600200"/>
            <a:ext cx="527605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97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" y="1615054"/>
            <a:ext cx="4672011" cy="524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00350"/>
            <a:ext cx="1628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2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uồng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ký tự mỗi lần đọc ra một ký tự, tùy thuộc vào mã hóa (UTF-8, UTF-16,..) mà lần đọc đó là  1, 2 hay 3 byte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7296313" cy="375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7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00200"/>
            <a:ext cx="86487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8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43175"/>
            <a:ext cx="67437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5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Java.io.Reader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Java.io.Writer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 smtClean="0">
                <a:latin typeface="+mj-lt"/>
              </a:rPr>
              <a:t>Reader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Writer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+mj-lt"/>
              </a:rPr>
              <a:t>là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class </a:t>
            </a:r>
            <a:r>
              <a:rPr lang="vi-VN" sz="2000" dirty="0">
                <a:latin typeface="+mj-lt"/>
              </a:rPr>
              <a:t>trìu tượng, các luồng đọc ký tự đều mở rộng từ </a:t>
            </a:r>
            <a:r>
              <a:rPr lang="en-US" sz="2000" dirty="0" err="1" smtClean="0">
                <a:latin typeface="Times New Roman" pitchFamily="18" charset="0"/>
                <a:ea typeface="Yu Gothic" pitchFamily="34" charset="-128"/>
                <a:cs typeface="Times New Roman" pitchFamily="18" charset="0"/>
              </a:rPr>
              <a:t>hai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class </a:t>
            </a:r>
            <a:r>
              <a:rPr lang="vi-VN" sz="2000" dirty="0">
                <a:latin typeface="+mj-lt"/>
              </a:rPr>
              <a:t>này</a:t>
            </a:r>
            <a:r>
              <a:rPr lang="vi-VN" sz="2000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latin typeface="+mj-lt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19450"/>
            <a:ext cx="64198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514725"/>
            <a:ext cx="2762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54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981200"/>
            <a:ext cx="5838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16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66900"/>
            <a:ext cx="56769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248400"/>
            <a:ext cx="1200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0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600200"/>
            <a:ext cx="5329237" cy="454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6353175"/>
            <a:ext cx="1162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99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ava.io.BufferedReader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ava.io.BufferedWriter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>
                <a:latin typeface="+mj-lt"/>
              </a:rPr>
              <a:t>Nếu bạn muốn đọc từng dòng dữ liệu của một file text. </a:t>
            </a:r>
            <a:r>
              <a:rPr lang="vi-VN" sz="2000" b="1" dirty="0">
                <a:latin typeface="+mj-lt"/>
              </a:rPr>
              <a:t>BufferedReader</a:t>
            </a:r>
            <a:r>
              <a:rPr lang="vi-VN" sz="2000" dirty="0">
                <a:latin typeface="+mj-lt"/>
              </a:rPr>
              <a:t> là một sự lựa chọn tốt.</a:t>
            </a:r>
            <a:endParaRPr lang="en-US" sz="2000" b="1" dirty="0">
              <a:latin typeface="+mj-lt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286000"/>
            <a:ext cx="5438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43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2150"/>
            <a:ext cx="5314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452688"/>
            <a:ext cx="15430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5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181225"/>
            <a:ext cx="54102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66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Luồng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nhị phân, mỗi một lần đọc ra một byte (Tương đương với 8 bit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095625"/>
            <a:ext cx="57340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69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Character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286000"/>
            <a:ext cx="7896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18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458244"/>
            <a:ext cx="69342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 smtClean="0">
                <a:latin typeface="+mj-lt"/>
              </a:rPr>
              <a:t>Class </a:t>
            </a:r>
            <a:r>
              <a:rPr lang="vi-VN" sz="2000" b="1" dirty="0" smtClean="0">
                <a:latin typeface="+mj-lt"/>
              </a:rPr>
              <a:t>InputStream </a:t>
            </a:r>
            <a:r>
              <a:rPr lang="vi-VN" sz="2000" dirty="0" smtClean="0">
                <a:latin typeface="+mj-lt"/>
              </a:rPr>
              <a:t>là một class trìu tượng vì vậy bạn không thể khởi tạo đối tượng </a:t>
            </a:r>
            <a:r>
              <a:rPr lang="vi-VN" sz="2000" b="1" dirty="0" smtClean="0">
                <a:latin typeface="+mj-lt"/>
              </a:rPr>
              <a:t>InputStream </a:t>
            </a:r>
            <a:r>
              <a:rPr lang="vi-VN" sz="2000" dirty="0" smtClean="0">
                <a:latin typeface="+mj-lt"/>
              </a:rPr>
              <a:t>thông qua chính class </a:t>
            </a:r>
            <a:r>
              <a:rPr lang="vi-VN" sz="2000" b="1" dirty="0" smtClean="0">
                <a:latin typeface="+mj-lt"/>
              </a:rPr>
              <a:t>InputStream 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Tuy nhiên class này rẽ ra nhiều nhánh thông qua các class con thừa kế nó.Tùy vào tình huống bạn có thể tạo đối tượng </a:t>
            </a:r>
            <a:r>
              <a:rPr lang="vi-VN" sz="2000" b="1" dirty="0" smtClean="0">
                <a:latin typeface="+mj-lt"/>
              </a:rPr>
              <a:t>InputStream </a:t>
            </a:r>
            <a:r>
              <a:rPr lang="vi-VN" sz="2000" dirty="0" smtClean="0">
                <a:latin typeface="+mj-lt"/>
              </a:rPr>
              <a:t>từ các class con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vi-VN" sz="2000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vi-VN" sz="2000" dirty="0" smtClean="0">
                <a:latin typeface="+mj-lt"/>
              </a:rPr>
              <a:t>Class </a:t>
            </a:r>
            <a:r>
              <a:rPr lang="vi-VN" sz="2000" b="1" dirty="0" smtClean="0">
                <a:latin typeface="+mj-lt"/>
              </a:rPr>
              <a:t>OutputStream </a:t>
            </a:r>
            <a:r>
              <a:rPr lang="vi-VN" sz="2000" dirty="0" smtClean="0">
                <a:latin typeface="+mj-lt"/>
              </a:rPr>
              <a:t>là một class trìu tượng vì vậy bạn không thể khởi tạo đối tượng </a:t>
            </a:r>
            <a:r>
              <a:rPr lang="vi-VN" sz="2000" b="1" dirty="0" smtClean="0">
                <a:latin typeface="+mj-lt"/>
              </a:rPr>
              <a:t>OutputStream </a:t>
            </a:r>
            <a:r>
              <a:rPr lang="vi-VN" sz="2000" dirty="0" smtClean="0">
                <a:latin typeface="+mj-lt"/>
              </a:rPr>
              <a:t>thông qua chính class </a:t>
            </a:r>
            <a:r>
              <a:rPr lang="vi-VN" sz="2000" b="1" dirty="0" smtClean="0">
                <a:latin typeface="+mj-lt"/>
              </a:rPr>
              <a:t>OutputStream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Tuy nhiên class này rẽ ra nhiều nhánh thông qua các class con thừa kế nó.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Tùy vào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tình huống bạn có thể tạo đối tượng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vi-VN" sz="2000" b="1" dirty="0" smtClean="0">
                <a:latin typeface="+mj-lt"/>
              </a:rPr>
              <a:t>Stream </a:t>
            </a:r>
            <a:r>
              <a:rPr lang="vi-VN" sz="2000" dirty="0" smtClean="0">
                <a:latin typeface="+mj-lt"/>
              </a:rPr>
              <a:t>từ các class con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vi-VN" sz="2000" dirty="0" smtClean="0">
                <a:latin typeface="+mj-lt"/>
              </a:rPr>
              <a:t>.</a:t>
            </a:r>
            <a:endParaRPr lang="en-US" sz="2000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152650"/>
            <a:ext cx="50577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81275"/>
            <a:ext cx="6953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86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7531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6248400"/>
            <a:ext cx="742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8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90750"/>
            <a:ext cx="56959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I/O Stream - Byte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15312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53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271</Words>
  <Application>Microsoft Office PowerPoint</Application>
  <PresentationFormat>On-screen Show (4:3)</PresentationFormat>
  <Paragraphs>71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JAVA I/O STREAM</vt:lpstr>
      <vt:lpstr>NỘI DUNG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Byte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  <vt:lpstr>I/O Stream - Character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hv</cp:lastModifiedBy>
  <cp:revision>33</cp:revision>
  <dcterms:created xsi:type="dcterms:W3CDTF">2016-09-15T01:48:24Z</dcterms:created>
  <dcterms:modified xsi:type="dcterms:W3CDTF">2016-09-15T05:08:43Z</dcterms:modified>
</cp:coreProperties>
</file>