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01" autoAdjust="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E8-C3A2-4347-BD86-CE9F8D416378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B3329C-F3B9-4FA8-9725-A6666BEF62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E8-C3A2-4347-BD86-CE9F8D416378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29C-F3B9-4FA8-9725-A6666BEF6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E8-C3A2-4347-BD86-CE9F8D416378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29C-F3B9-4FA8-9725-A6666BEF6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E8-C3A2-4347-BD86-CE9F8D416378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29C-F3B9-4FA8-9725-A6666BEF6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E8-C3A2-4347-BD86-CE9F8D416378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29C-F3B9-4FA8-9725-A6666BEF62E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E8-C3A2-4347-BD86-CE9F8D416378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29C-F3B9-4FA8-9725-A6666BEF6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E8-C3A2-4347-BD86-CE9F8D416378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29C-F3B9-4FA8-9725-A6666BEF6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E8-C3A2-4347-BD86-CE9F8D416378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29C-F3B9-4FA8-9725-A6666BEF6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E8-C3A2-4347-BD86-CE9F8D416378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29C-F3B9-4FA8-9725-A6666BEF6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E8-C3A2-4347-BD86-CE9F8D416378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29C-F3B9-4FA8-9725-A6666BEF62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E8-C3A2-4347-BD86-CE9F8D416378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29C-F3B9-4FA8-9725-A6666BEF62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1D200E8-C3A2-4347-BD86-CE9F8D416378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B3329C-F3B9-4FA8-9725-A6666BEF62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TÔ TRẦN MINH NHỰT</a:t>
            </a:r>
          </a:p>
          <a:p>
            <a:pPr algn="l"/>
            <a:r>
              <a:rPr lang="en-US" dirty="0" smtClean="0"/>
              <a:t>PHẠM THỊ KIM HIỀN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81400"/>
            <a:ext cx="6629400" cy="121920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SEQUENCE DIAGRAM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364" y="3200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6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5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8</TotalTime>
  <Words>10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Apothecary</vt:lpstr>
      <vt:lpstr>    SEQUENCE DIAGRAM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SEQUENCE DIAGRAM </dc:title>
  <dc:creator>hv</dc:creator>
  <cp:lastModifiedBy>hv</cp:lastModifiedBy>
  <cp:revision>1</cp:revision>
  <dcterms:created xsi:type="dcterms:W3CDTF">2016-08-30T03:44:48Z</dcterms:created>
  <dcterms:modified xsi:type="dcterms:W3CDTF">2016-08-30T03:53:24Z</dcterms:modified>
</cp:coreProperties>
</file>